
<file path=[Content_Types].xml><?xml version="1.0" encoding="utf-8"?>
<Types xmlns="http://schemas.openxmlformats.org/package/2006/content-types">
  <Default Extension="jfif" ContentType="image/jpeg"/>
  <Default Extension="png" ContentType="image/png"/>
  <Default Extension="svg" ContentType="image/svg+xml"/>
  <Default Extension="emf" ContentType="image/x-emf"/>
  <Default Extension="jpeg" ContentType="image/jpeg"/>
  <Default Extension="rels" ContentType="application/vnd.openxmlformats-package.relationships+xml"/>
  <Default Extension="wmf" ContentType="image/x-wmf"/>
  <Default Extension="xml" ContentType="application/xml"/>
  <Default Extension="wdp" ContentType="image/vnd.ms-photo"/>
  <Default Extension="tiff" ContentType="image/tiff"/>
  <Default Extension="jpg" ContentType="image/jpeg"/>
  <Override PartName="/ppt/diagrams/data3.xml" ContentType="application/vnd.openxmlformats-officedocument.drawingml.diagramData+xml"/>
  <Override PartName="/ppt/diagrams/data2.xml" ContentType="application/vnd.openxmlformats-officedocument.drawingml.diagramData+xml"/>
  <Override PartName="/ppt/diagrams/data1.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entation.xml" ContentType="application/vnd.openxmlformats-officedocument.presentationml.presentation.main+xml"/>
  <Override PartName="/ppt/diagrams/data4.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diagrams/drawing1.xml" ContentType="application/vnd.ms-office.drawingml.diagramDrawing+xml"/>
  <Override PartName="/ppt/theme/theme1.xml" ContentType="application/vnd.openxmlformats-officedocument.theme+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18.xml" ContentType="application/vnd.openxmlformats-officedocument.theme+xml"/>
  <Override PartName="/ppt/theme/theme17.xml" ContentType="application/vnd.openxmlformats-officedocument.theme+xml"/>
  <Override PartName="/ppt/theme/theme16.xml" ContentType="application/vnd.openxmlformats-officedocument.theme+xml"/>
  <Override PartName="/ppt/theme/theme15.xml" ContentType="application/vnd.openxmlformats-officedocument.theme+xml"/>
  <Override PartName="/ppt/theme/theme14.xml" ContentType="application/vnd.openxmlformats-officedocument.theme+xml"/>
  <Override PartName="/ppt/theme/theme13.xml" ContentType="application/vnd.openxmlformats-officedocument.theme+xml"/>
  <Override PartName="/ppt/theme/theme12.xml" ContentType="application/vnd.openxmlformats-officedocument.theme+xml"/>
  <Override PartName="/ppt/theme/theme11.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5" r:id="rId1"/>
    <p:sldMasterId id="2147483834" r:id="rId2"/>
    <p:sldMasterId id="2147483847" r:id="rId3"/>
    <p:sldMasterId id="2147483860" r:id="rId4"/>
    <p:sldMasterId id="2147483873" r:id="rId5"/>
    <p:sldMasterId id="2147483886" r:id="rId6"/>
    <p:sldMasterId id="2147483899" r:id="rId7"/>
    <p:sldMasterId id="2147483912" r:id="rId8"/>
    <p:sldMasterId id="2147483925" r:id="rId9"/>
    <p:sldMasterId id="2147483938" r:id="rId10"/>
    <p:sldMasterId id="2147483951" r:id="rId11"/>
    <p:sldMasterId id="2147483967" r:id="rId12"/>
    <p:sldMasterId id="2147483981" r:id="rId13"/>
    <p:sldMasterId id="2147483993" r:id="rId14"/>
    <p:sldMasterId id="2147484018" r:id="rId15"/>
    <p:sldMasterId id="2147484039" r:id="rId16"/>
  </p:sldMasterIdLst>
  <p:notesMasterIdLst>
    <p:notesMasterId r:id="rId84"/>
  </p:notesMasterIdLst>
  <p:handoutMasterIdLst>
    <p:handoutMasterId r:id="rId85"/>
  </p:handoutMasterIdLst>
  <p:sldIdLst>
    <p:sldId id="301" r:id="rId17"/>
    <p:sldId id="341" r:id="rId18"/>
    <p:sldId id="317" r:id="rId19"/>
    <p:sldId id="359" r:id="rId20"/>
    <p:sldId id="267" r:id="rId21"/>
    <p:sldId id="497" r:id="rId22"/>
    <p:sldId id="986" r:id="rId23"/>
    <p:sldId id="983" r:id="rId24"/>
    <p:sldId id="996" r:id="rId25"/>
    <p:sldId id="1010" r:id="rId26"/>
    <p:sldId id="1115" r:id="rId27"/>
    <p:sldId id="1116" r:id="rId28"/>
    <p:sldId id="1112" r:id="rId29"/>
    <p:sldId id="1113" r:id="rId30"/>
    <p:sldId id="1114" r:id="rId31"/>
    <p:sldId id="1111" r:id="rId32"/>
    <p:sldId id="372" r:id="rId33"/>
    <p:sldId id="423" r:id="rId34"/>
    <p:sldId id="316" r:id="rId35"/>
    <p:sldId id="432" r:id="rId36"/>
    <p:sldId id="510" r:id="rId37"/>
    <p:sldId id="294" r:id="rId38"/>
    <p:sldId id="515" r:id="rId39"/>
    <p:sldId id="541" r:id="rId40"/>
    <p:sldId id="1117" r:id="rId41"/>
    <p:sldId id="272" r:id="rId42"/>
    <p:sldId id="277" r:id="rId43"/>
    <p:sldId id="281" r:id="rId44"/>
    <p:sldId id="331" r:id="rId45"/>
    <p:sldId id="333" r:id="rId46"/>
    <p:sldId id="332" r:id="rId47"/>
    <p:sldId id="308" r:id="rId48"/>
    <p:sldId id="346" r:id="rId49"/>
    <p:sldId id="334" r:id="rId50"/>
    <p:sldId id="335" r:id="rId51"/>
    <p:sldId id="338" r:id="rId52"/>
    <p:sldId id="313" r:id="rId53"/>
    <p:sldId id="314" r:id="rId54"/>
    <p:sldId id="340" r:id="rId55"/>
    <p:sldId id="295" r:id="rId56"/>
    <p:sldId id="321" r:id="rId57"/>
    <p:sldId id="1154" r:id="rId58"/>
    <p:sldId id="756" r:id="rId59"/>
    <p:sldId id="1155" r:id="rId60"/>
    <p:sldId id="889" r:id="rId61"/>
    <p:sldId id="1141" r:id="rId62"/>
    <p:sldId id="1156" r:id="rId63"/>
    <p:sldId id="1143" r:id="rId64"/>
    <p:sldId id="871" r:id="rId65"/>
    <p:sldId id="350" r:id="rId66"/>
    <p:sldId id="256" r:id="rId67"/>
    <p:sldId id="257" r:id="rId68"/>
    <p:sldId id="258" r:id="rId69"/>
    <p:sldId id="259" r:id="rId70"/>
    <p:sldId id="260" r:id="rId71"/>
    <p:sldId id="261" r:id="rId72"/>
    <p:sldId id="262" r:id="rId73"/>
    <p:sldId id="263" r:id="rId74"/>
    <p:sldId id="264" r:id="rId75"/>
    <p:sldId id="348" r:id="rId76"/>
    <p:sldId id="353" r:id="rId77"/>
    <p:sldId id="354" r:id="rId78"/>
    <p:sldId id="355" r:id="rId79"/>
    <p:sldId id="356" r:id="rId80"/>
    <p:sldId id="357" r:id="rId81"/>
    <p:sldId id="358" r:id="rId82"/>
    <p:sldId id="320"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7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989577-3506-4593-9166-A9EAEB5456A2}" v="25" dt="2021-11-03T22:25:39.7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79"/>
    <p:restoredTop sz="94780"/>
  </p:normalViewPr>
  <p:slideViewPr>
    <p:cSldViewPr snapToGrid="0" snapToObjects="1">
      <p:cViewPr varScale="1">
        <p:scale>
          <a:sx n="65" d="100"/>
          <a:sy n="65" d="100"/>
        </p:scale>
        <p:origin x="816"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5" Type="http://schemas.openxmlformats.org/officeDocument/2006/relationships/slideMaster" Target="slideMasters/slideMaster5.xml"/><Relationship Id="rId90" Type="http://schemas.microsoft.com/office/2016/11/relationships/changesInfo" Target="changesInfos/changesInfo1.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slide" Target="slides/slide64.xml"/><Relationship Id="rId85" Type="http://schemas.openxmlformats.org/officeDocument/2006/relationships/handoutMaster" Target="handoutMasters/handoutMaster1.xml"/><Relationship Id="rId93" Type="http://schemas.openxmlformats.org/officeDocument/2006/relationships/customXml" Target="../customXml/item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theme" Target="theme/theme1.xml"/><Relationship Id="rId9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presProps" Target="presProps.xml"/><Relationship Id="rId94" Type="http://schemas.openxmlformats.org/officeDocument/2006/relationships/customXml" Target="../customXml/item3.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customXml" Target="../customXml/item1.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viewProps" Target="viewProps.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le Kutka" userId="8708a361-3c93-44b9-894c-072e7e564c3e" providerId="ADAL" clId="{62989577-3506-4593-9166-A9EAEB5456A2}"/>
    <pc:docChg chg="undo redo custSel addSld delSld modSld sldOrd delMainMaster">
      <pc:chgData name="Danielle Kutka" userId="8708a361-3c93-44b9-894c-072e7e564c3e" providerId="ADAL" clId="{62989577-3506-4593-9166-A9EAEB5456A2}" dt="2021-11-03T22:46:38.540" v="1304" actId="47"/>
      <pc:docMkLst>
        <pc:docMk/>
      </pc:docMkLst>
      <pc:sldChg chg="del">
        <pc:chgData name="Danielle Kutka" userId="8708a361-3c93-44b9-894c-072e7e564c3e" providerId="ADAL" clId="{62989577-3506-4593-9166-A9EAEB5456A2}" dt="2021-11-03T22:13:58.506" v="793" actId="47"/>
        <pc:sldMkLst>
          <pc:docMk/>
          <pc:sldMk cId="0" sldId="256"/>
        </pc:sldMkLst>
      </pc:sldChg>
      <pc:sldChg chg="del">
        <pc:chgData name="Danielle Kutka" userId="8708a361-3c93-44b9-894c-072e7e564c3e" providerId="ADAL" clId="{62989577-3506-4593-9166-A9EAEB5456A2}" dt="2021-11-03T22:13:59.941" v="794" actId="47"/>
        <pc:sldMkLst>
          <pc:docMk/>
          <pc:sldMk cId="0" sldId="257"/>
        </pc:sldMkLst>
      </pc:sldChg>
      <pc:sldChg chg="del">
        <pc:chgData name="Danielle Kutka" userId="8708a361-3c93-44b9-894c-072e7e564c3e" providerId="ADAL" clId="{62989577-3506-4593-9166-A9EAEB5456A2}" dt="2021-11-03T22:14:00.358" v="795" actId="47"/>
        <pc:sldMkLst>
          <pc:docMk/>
          <pc:sldMk cId="0" sldId="258"/>
        </pc:sldMkLst>
      </pc:sldChg>
      <pc:sldChg chg="del">
        <pc:chgData name="Danielle Kutka" userId="8708a361-3c93-44b9-894c-072e7e564c3e" providerId="ADAL" clId="{62989577-3506-4593-9166-A9EAEB5456A2}" dt="2021-11-03T22:14:00.643" v="796" actId="47"/>
        <pc:sldMkLst>
          <pc:docMk/>
          <pc:sldMk cId="0" sldId="259"/>
        </pc:sldMkLst>
      </pc:sldChg>
      <pc:sldChg chg="del">
        <pc:chgData name="Danielle Kutka" userId="8708a361-3c93-44b9-894c-072e7e564c3e" providerId="ADAL" clId="{62989577-3506-4593-9166-A9EAEB5456A2}" dt="2021-11-03T22:14:01.090" v="797" actId="47"/>
        <pc:sldMkLst>
          <pc:docMk/>
          <pc:sldMk cId="0" sldId="260"/>
        </pc:sldMkLst>
      </pc:sldChg>
      <pc:sldChg chg="del">
        <pc:chgData name="Danielle Kutka" userId="8708a361-3c93-44b9-894c-072e7e564c3e" providerId="ADAL" clId="{62989577-3506-4593-9166-A9EAEB5456A2}" dt="2021-11-03T22:14:01.143" v="798" actId="47"/>
        <pc:sldMkLst>
          <pc:docMk/>
          <pc:sldMk cId="0" sldId="261"/>
        </pc:sldMkLst>
      </pc:sldChg>
      <pc:sldChg chg="del">
        <pc:chgData name="Danielle Kutka" userId="8708a361-3c93-44b9-894c-072e7e564c3e" providerId="ADAL" clId="{62989577-3506-4593-9166-A9EAEB5456A2}" dt="2021-11-03T22:14:01.190" v="799" actId="47"/>
        <pc:sldMkLst>
          <pc:docMk/>
          <pc:sldMk cId="0" sldId="262"/>
        </pc:sldMkLst>
      </pc:sldChg>
      <pc:sldChg chg="del">
        <pc:chgData name="Danielle Kutka" userId="8708a361-3c93-44b9-894c-072e7e564c3e" providerId="ADAL" clId="{62989577-3506-4593-9166-A9EAEB5456A2}" dt="2021-11-03T22:14:01.228" v="800" actId="47"/>
        <pc:sldMkLst>
          <pc:docMk/>
          <pc:sldMk cId="0" sldId="263"/>
        </pc:sldMkLst>
      </pc:sldChg>
      <pc:sldChg chg="del">
        <pc:chgData name="Danielle Kutka" userId="8708a361-3c93-44b9-894c-072e7e564c3e" providerId="ADAL" clId="{62989577-3506-4593-9166-A9EAEB5456A2}" dt="2021-11-03T22:14:01.259" v="801" actId="47"/>
        <pc:sldMkLst>
          <pc:docMk/>
          <pc:sldMk cId="0" sldId="264"/>
        </pc:sldMkLst>
      </pc:sldChg>
      <pc:sldChg chg="del">
        <pc:chgData name="Danielle Kutka" userId="8708a361-3c93-44b9-894c-072e7e564c3e" providerId="ADAL" clId="{62989577-3506-4593-9166-A9EAEB5456A2}" dt="2021-11-03T22:21:06.481" v="1108" actId="47"/>
        <pc:sldMkLst>
          <pc:docMk/>
          <pc:sldMk cId="0" sldId="265"/>
        </pc:sldMkLst>
      </pc:sldChg>
      <pc:sldChg chg="del">
        <pc:chgData name="Danielle Kutka" userId="8708a361-3c93-44b9-894c-072e7e564c3e" providerId="ADAL" clId="{62989577-3506-4593-9166-A9EAEB5456A2}" dt="2021-11-03T22:14:01.344" v="803" actId="47"/>
        <pc:sldMkLst>
          <pc:docMk/>
          <pc:sldMk cId="0" sldId="266"/>
        </pc:sldMkLst>
      </pc:sldChg>
      <pc:sldChg chg="addSp delSp modSp mod">
        <pc:chgData name="Danielle Kutka" userId="8708a361-3c93-44b9-894c-072e7e564c3e" providerId="ADAL" clId="{62989577-3506-4593-9166-A9EAEB5456A2}" dt="2021-11-03T22:17:57.266" v="1064" actId="20577"/>
        <pc:sldMkLst>
          <pc:docMk/>
          <pc:sldMk cId="245825761" sldId="317"/>
        </pc:sldMkLst>
        <pc:spChg chg="mod">
          <ac:chgData name="Danielle Kutka" userId="8708a361-3c93-44b9-894c-072e7e564c3e" providerId="ADAL" clId="{62989577-3506-4593-9166-A9EAEB5456A2}" dt="2021-11-03T22:17:57.266" v="1064" actId="20577"/>
          <ac:spMkLst>
            <pc:docMk/>
            <pc:sldMk cId="245825761" sldId="317"/>
            <ac:spMk id="2" creationId="{8479769A-18D9-D744-B6CD-95B37B3EC1F9}"/>
          </ac:spMkLst>
        </pc:spChg>
        <pc:spChg chg="add del">
          <ac:chgData name="Danielle Kutka" userId="8708a361-3c93-44b9-894c-072e7e564c3e" providerId="ADAL" clId="{62989577-3506-4593-9166-A9EAEB5456A2}" dt="2021-11-03T21:21:29.705" v="50"/>
          <ac:spMkLst>
            <pc:docMk/>
            <pc:sldMk cId="245825761" sldId="317"/>
            <ac:spMk id="3" creationId="{40EE36B6-9BA9-4B4A-AE74-9569FB8F8F99}"/>
          </ac:spMkLst>
        </pc:spChg>
        <pc:spChg chg="mod">
          <ac:chgData name="Danielle Kutka" userId="8708a361-3c93-44b9-894c-072e7e564c3e" providerId="ADAL" clId="{62989577-3506-4593-9166-A9EAEB5456A2}" dt="2021-11-03T21:34:19.568" v="235" actId="20577"/>
          <ac:spMkLst>
            <pc:docMk/>
            <pc:sldMk cId="245825761" sldId="317"/>
            <ac:spMk id="4" creationId="{8992956C-1701-7446-A845-16A1B3F500C4}"/>
          </ac:spMkLst>
        </pc:spChg>
        <pc:spChg chg="mod">
          <ac:chgData name="Danielle Kutka" userId="8708a361-3c93-44b9-894c-072e7e564c3e" providerId="ADAL" clId="{62989577-3506-4593-9166-A9EAEB5456A2}" dt="2021-11-03T21:34:27.396" v="264" actId="6549"/>
          <ac:spMkLst>
            <pc:docMk/>
            <pc:sldMk cId="245825761" sldId="317"/>
            <ac:spMk id="5" creationId="{FFE96E8A-155C-BD4B-BDD8-2BBB512C94B8}"/>
          </ac:spMkLst>
        </pc:spChg>
        <pc:spChg chg="mod">
          <ac:chgData name="Danielle Kutka" userId="8708a361-3c93-44b9-894c-072e7e564c3e" providerId="ADAL" clId="{62989577-3506-4593-9166-A9EAEB5456A2}" dt="2021-11-03T21:34:31.078" v="274" actId="20577"/>
          <ac:spMkLst>
            <pc:docMk/>
            <pc:sldMk cId="245825761" sldId="317"/>
            <ac:spMk id="6" creationId="{E33C99A8-52E0-3B44-9938-6C5EBEF900FE}"/>
          </ac:spMkLst>
        </pc:spChg>
        <pc:spChg chg="mod">
          <ac:chgData name="Danielle Kutka" userId="8708a361-3c93-44b9-894c-072e7e564c3e" providerId="ADAL" clId="{62989577-3506-4593-9166-A9EAEB5456A2}" dt="2021-11-03T21:35:15.318" v="323" actId="20577"/>
          <ac:spMkLst>
            <pc:docMk/>
            <pc:sldMk cId="245825761" sldId="317"/>
            <ac:spMk id="7" creationId="{80951B69-BDC1-45D4-8EA3-049F179D4015}"/>
          </ac:spMkLst>
        </pc:spChg>
        <pc:spChg chg="add del mod">
          <ac:chgData name="Danielle Kutka" userId="8708a361-3c93-44b9-894c-072e7e564c3e" providerId="ADAL" clId="{62989577-3506-4593-9166-A9EAEB5456A2}" dt="2021-11-03T21:25:06.143" v="77"/>
          <ac:spMkLst>
            <pc:docMk/>
            <pc:sldMk cId="245825761" sldId="317"/>
            <ac:spMk id="10" creationId="{40882D3A-FCEE-4DA2-BB8E-38E7EB01C053}"/>
          </ac:spMkLst>
        </pc:spChg>
        <pc:picChg chg="del">
          <ac:chgData name="Danielle Kutka" userId="8708a361-3c93-44b9-894c-072e7e564c3e" providerId="ADAL" clId="{62989577-3506-4593-9166-A9EAEB5456A2}" dt="2021-11-03T21:25:04.256" v="76" actId="478"/>
          <ac:picMkLst>
            <pc:docMk/>
            <pc:sldMk cId="245825761" sldId="317"/>
            <ac:picMk id="9" creationId="{46962AE4-D8FC-48E6-928E-10BF843F617C}"/>
          </ac:picMkLst>
        </pc:picChg>
        <pc:picChg chg="add mod">
          <ac:chgData name="Danielle Kutka" userId="8708a361-3c93-44b9-894c-072e7e564c3e" providerId="ADAL" clId="{62989577-3506-4593-9166-A9EAEB5456A2}" dt="2021-11-03T21:25:10.435" v="79" actId="962"/>
          <ac:picMkLst>
            <pc:docMk/>
            <pc:sldMk cId="245825761" sldId="317"/>
            <ac:picMk id="12" creationId="{00D4544B-18C4-42A2-9D89-F30DC58E01B8}"/>
          </ac:picMkLst>
        </pc:picChg>
      </pc:sldChg>
      <pc:sldChg chg="addSp delSp modSp mod">
        <pc:chgData name="Danielle Kutka" userId="8708a361-3c93-44b9-894c-072e7e564c3e" providerId="ADAL" clId="{62989577-3506-4593-9166-A9EAEB5456A2}" dt="2021-11-03T22:45:55.423" v="1302" actId="20577"/>
        <pc:sldMkLst>
          <pc:docMk/>
          <pc:sldMk cId="1547779906" sldId="320"/>
        </pc:sldMkLst>
        <pc:spChg chg="mod">
          <ac:chgData name="Danielle Kutka" userId="8708a361-3c93-44b9-894c-072e7e564c3e" providerId="ADAL" clId="{62989577-3506-4593-9166-A9EAEB5456A2}" dt="2021-11-03T22:45:55.423" v="1302" actId="20577"/>
          <ac:spMkLst>
            <pc:docMk/>
            <pc:sldMk cId="1547779906" sldId="320"/>
            <ac:spMk id="2" creationId="{8DA9A2E6-8021-40BC-8945-287F72A7901D}"/>
          </ac:spMkLst>
        </pc:spChg>
        <pc:spChg chg="del">
          <ac:chgData name="Danielle Kutka" userId="8708a361-3c93-44b9-894c-072e7e564c3e" providerId="ADAL" clId="{62989577-3506-4593-9166-A9EAEB5456A2}" dt="2021-11-03T22:26:38.867" v="1239" actId="478"/>
          <ac:spMkLst>
            <pc:docMk/>
            <pc:sldMk cId="1547779906" sldId="320"/>
            <ac:spMk id="3" creationId="{00ECFB35-3FC8-40CD-A14F-02879A75FDA6}"/>
          </ac:spMkLst>
        </pc:spChg>
        <pc:spChg chg="add del mod">
          <ac:chgData name="Danielle Kutka" userId="8708a361-3c93-44b9-894c-072e7e564c3e" providerId="ADAL" clId="{62989577-3506-4593-9166-A9EAEB5456A2}" dt="2021-11-03T22:26:44.086" v="1240" actId="478"/>
          <ac:spMkLst>
            <pc:docMk/>
            <pc:sldMk cId="1547779906" sldId="320"/>
            <ac:spMk id="5" creationId="{3753E654-FB28-4193-8068-748E36072A29}"/>
          </ac:spMkLst>
        </pc:spChg>
      </pc:sldChg>
      <pc:sldChg chg="addSp delSp modSp mod">
        <pc:chgData name="Danielle Kutka" userId="8708a361-3c93-44b9-894c-072e7e564c3e" providerId="ADAL" clId="{62989577-3506-4593-9166-A9EAEB5456A2}" dt="2021-11-03T22:13:43.812" v="790" actId="20577"/>
        <pc:sldMkLst>
          <pc:docMk/>
          <pc:sldMk cId="2097002084" sldId="321"/>
        </pc:sldMkLst>
        <pc:spChg chg="del">
          <ac:chgData name="Danielle Kutka" userId="8708a361-3c93-44b9-894c-072e7e564c3e" providerId="ADAL" clId="{62989577-3506-4593-9166-A9EAEB5456A2}" dt="2021-11-03T21:36:20.024" v="435" actId="478"/>
          <ac:spMkLst>
            <pc:docMk/>
            <pc:sldMk cId="2097002084" sldId="321"/>
            <ac:spMk id="2" creationId="{8479769A-18D9-D744-B6CD-95B37B3EC1F9}"/>
          </ac:spMkLst>
        </pc:spChg>
        <pc:spChg chg="mod">
          <ac:chgData name="Danielle Kutka" userId="8708a361-3c93-44b9-894c-072e7e564c3e" providerId="ADAL" clId="{62989577-3506-4593-9166-A9EAEB5456A2}" dt="2021-11-03T21:42:53.722" v="588" actId="6549"/>
          <ac:spMkLst>
            <pc:docMk/>
            <pc:sldMk cId="2097002084" sldId="321"/>
            <ac:spMk id="4" creationId="{8992956C-1701-7446-A845-16A1B3F500C4}"/>
          </ac:spMkLst>
        </pc:spChg>
        <pc:spChg chg="mod">
          <ac:chgData name="Danielle Kutka" userId="8708a361-3c93-44b9-894c-072e7e564c3e" providerId="ADAL" clId="{62989577-3506-4593-9166-A9EAEB5456A2}" dt="2021-11-03T21:43:10.422" v="631" actId="6549"/>
          <ac:spMkLst>
            <pc:docMk/>
            <pc:sldMk cId="2097002084" sldId="321"/>
            <ac:spMk id="5" creationId="{FFE96E8A-155C-BD4B-BDD8-2BBB512C94B8}"/>
          </ac:spMkLst>
        </pc:spChg>
        <pc:spChg chg="mod">
          <ac:chgData name="Danielle Kutka" userId="8708a361-3c93-44b9-894c-072e7e564c3e" providerId="ADAL" clId="{62989577-3506-4593-9166-A9EAEB5456A2}" dt="2021-11-03T21:36:07.444" v="434" actId="20577"/>
          <ac:spMkLst>
            <pc:docMk/>
            <pc:sldMk cId="2097002084" sldId="321"/>
            <ac:spMk id="7" creationId="{80951B69-BDC1-45D4-8EA3-049F179D4015}"/>
          </ac:spMkLst>
        </pc:spChg>
        <pc:spChg chg="add del mod">
          <ac:chgData name="Danielle Kutka" userId="8708a361-3c93-44b9-894c-072e7e564c3e" providerId="ADAL" clId="{62989577-3506-4593-9166-A9EAEB5456A2}" dt="2021-11-03T21:36:22.506" v="436" actId="478"/>
          <ac:spMkLst>
            <pc:docMk/>
            <pc:sldMk cId="2097002084" sldId="321"/>
            <ac:spMk id="8" creationId="{B527C467-9C93-48F4-B203-CB195029A34B}"/>
          </ac:spMkLst>
        </pc:spChg>
        <pc:spChg chg="add del mod">
          <ac:chgData name="Danielle Kutka" userId="8708a361-3c93-44b9-894c-072e7e564c3e" providerId="ADAL" clId="{62989577-3506-4593-9166-A9EAEB5456A2}" dt="2021-11-03T21:38:00.718" v="440"/>
          <ac:spMkLst>
            <pc:docMk/>
            <pc:sldMk cId="2097002084" sldId="321"/>
            <ac:spMk id="13" creationId="{BFF5146D-1708-4AF1-962E-CD7096B8EE70}"/>
          </ac:spMkLst>
        </pc:spChg>
        <pc:spChg chg="add del mod">
          <ac:chgData name="Danielle Kutka" userId="8708a361-3c93-44b9-894c-072e7e564c3e" providerId="ADAL" clId="{62989577-3506-4593-9166-A9EAEB5456A2}" dt="2021-11-03T21:39:31.375" v="449"/>
          <ac:spMkLst>
            <pc:docMk/>
            <pc:sldMk cId="2097002084" sldId="321"/>
            <ac:spMk id="20" creationId="{2B7264B1-6F50-418C-B3E9-4DFBAB1B6EF9}"/>
          </ac:spMkLst>
        </pc:spChg>
        <pc:spChg chg="add del mod">
          <ac:chgData name="Danielle Kutka" userId="8708a361-3c93-44b9-894c-072e7e564c3e" providerId="ADAL" clId="{62989577-3506-4593-9166-A9EAEB5456A2}" dt="2021-11-03T21:40:42.138" v="457"/>
          <ac:spMkLst>
            <pc:docMk/>
            <pc:sldMk cId="2097002084" sldId="321"/>
            <ac:spMk id="25" creationId="{199E9EB4-61B3-4543-9A9B-AC5050F79D6E}"/>
          </ac:spMkLst>
        </pc:spChg>
        <pc:spChg chg="add del mod">
          <ac:chgData name="Danielle Kutka" userId="8708a361-3c93-44b9-894c-072e7e564c3e" providerId="ADAL" clId="{62989577-3506-4593-9166-A9EAEB5456A2}" dt="2021-11-03T21:40:56.149" v="463" actId="478"/>
          <ac:spMkLst>
            <pc:docMk/>
            <pc:sldMk cId="2097002084" sldId="321"/>
            <ac:spMk id="30" creationId="{79766A97-D384-47E4-904B-50F51907302C}"/>
          </ac:spMkLst>
        </pc:spChg>
        <pc:spChg chg="add mod">
          <ac:chgData name="Danielle Kutka" userId="8708a361-3c93-44b9-894c-072e7e564c3e" providerId="ADAL" clId="{62989577-3506-4593-9166-A9EAEB5456A2}" dt="2021-11-03T21:43:22.257" v="648" actId="20577"/>
          <ac:spMkLst>
            <pc:docMk/>
            <pc:sldMk cId="2097002084" sldId="321"/>
            <ac:spMk id="31" creationId="{78FCA2CB-1FF3-4409-9077-F872DE5A4CAB}"/>
          </ac:spMkLst>
        </pc:spChg>
        <pc:spChg chg="add mod">
          <ac:chgData name="Danielle Kutka" userId="8708a361-3c93-44b9-894c-072e7e564c3e" providerId="ADAL" clId="{62989577-3506-4593-9166-A9EAEB5456A2}" dt="2021-11-03T22:12:50.031" v="716" actId="20577"/>
          <ac:spMkLst>
            <pc:docMk/>
            <pc:sldMk cId="2097002084" sldId="321"/>
            <ac:spMk id="32" creationId="{E99C5A98-266D-4ECD-BCA7-B7DDA15A99A1}"/>
          </ac:spMkLst>
        </pc:spChg>
        <pc:spChg chg="add mod">
          <ac:chgData name="Danielle Kutka" userId="8708a361-3c93-44b9-894c-072e7e564c3e" providerId="ADAL" clId="{62989577-3506-4593-9166-A9EAEB5456A2}" dt="2021-11-03T22:13:05.183" v="730" actId="6549"/>
          <ac:spMkLst>
            <pc:docMk/>
            <pc:sldMk cId="2097002084" sldId="321"/>
            <ac:spMk id="33" creationId="{8A1B11C2-130A-4ECD-8539-6413F7A76350}"/>
          </ac:spMkLst>
        </pc:spChg>
        <pc:spChg chg="add mod">
          <ac:chgData name="Danielle Kutka" userId="8708a361-3c93-44b9-894c-072e7e564c3e" providerId="ADAL" clId="{62989577-3506-4593-9166-A9EAEB5456A2}" dt="2021-11-03T22:13:20.456" v="740" actId="6549"/>
          <ac:spMkLst>
            <pc:docMk/>
            <pc:sldMk cId="2097002084" sldId="321"/>
            <ac:spMk id="34" creationId="{D0D824B0-C0B8-4B1C-A563-C8DD8F987BBC}"/>
          </ac:spMkLst>
        </pc:spChg>
        <pc:spChg chg="add mod">
          <ac:chgData name="Danielle Kutka" userId="8708a361-3c93-44b9-894c-072e7e564c3e" providerId="ADAL" clId="{62989577-3506-4593-9166-A9EAEB5456A2}" dt="2021-11-03T22:13:32.979" v="753" actId="6549"/>
          <ac:spMkLst>
            <pc:docMk/>
            <pc:sldMk cId="2097002084" sldId="321"/>
            <ac:spMk id="35" creationId="{E5B821EF-1BE5-4B01-8437-FB3C129A1A53}"/>
          </ac:spMkLst>
        </pc:spChg>
        <pc:spChg chg="add mod">
          <ac:chgData name="Danielle Kutka" userId="8708a361-3c93-44b9-894c-072e7e564c3e" providerId="ADAL" clId="{62989577-3506-4593-9166-A9EAEB5456A2}" dt="2021-11-03T22:13:43.812" v="790" actId="20577"/>
          <ac:spMkLst>
            <pc:docMk/>
            <pc:sldMk cId="2097002084" sldId="321"/>
            <ac:spMk id="36" creationId="{DFC4FC61-09DD-4448-AC63-91C960F58F7D}"/>
          </ac:spMkLst>
        </pc:spChg>
        <pc:picChg chg="del">
          <ac:chgData name="Danielle Kutka" userId="8708a361-3c93-44b9-894c-072e7e564c3e" providerId="ADAL" clId="{62989577-3506-4593-9166-A9EAEB5456A2}" dt="2021-11-03T21:37:59.229" v="439" actId="478"/>
          <ac:picMkLst>
            <pc:docMk/>
            <pc:sldMk cId="2097002084" sldId="321"/>
            <ac:picMk id="9" creationId="{ACF178F5-5899-486A-9D20-9A95CBF77AB2}"/>
          </ac:picMkLst>
        </pc:picChg>
        <pc:picChg chg="add del mod">
          <ac:chgData name="Danielle Kutka" userId="8708a361-3c93-44b9-894c-072e7e564c3e" providerId="ADAL" clId="{62989577-3506-4593-9166-A9EAEB5456A2}" dt="2021-11-03T21:37:54.037" v="438" actId="478"/>
          <ac:picMkLst>
            <pc:docMk/>
            <pc:sldMk cId="2097002084" sldId="321"/>
            <ac:picMk id="11" creationId="{CF7C78AC-5E55-4E11-BAC7-337B4EB39C43}"/>
          </ac:picMkLst>
        </pc:picChg>
        <pc:picChg chg="add del mod">
          <ac:chgData name="Danielle Kutka" userId="8708a361-3c93-44b9-894c-072e7e564c3e" providerId="ADAL" clId="{62989577-3506-4593-9166-A9EAEB5456A2}" dt="2021-11-03T21:39:29.589" v="448" actId="478"/>
          <ac:picMkLst>
            <pc:docMk/>
            <pc:sldMk cId="2097002084" sldId="321"/>
            <ac:picMk id="15" creationId="{F2FAC33C-EA9D-44C3-88C5-6EE9AD41BF9F}"/>
          </ac:picMkLst>
        </pc:picChg>
        <pc:picChg chg="add mod">
          <ac:chgData name="Danielle Kutka" userId="8708a361-3c93-44b9-894c-072e7e564c3e" providerId="ADAL" clId="{62989577-3506-4593-9166-A9EAEB5456A2}" dt="2021-11-03T21:42:09.388" v="480" actId="1076"/>
          <ac:picMkLst>
            <pc:docMk/>
            <pc:sldMk cId="2097002084" sldId="321"/>
            <ac:picMk id="16" creationId="{E30C8060-2226-47BD-B14C-F2BA602CEE3B}"/>
          </ac:picMkLst>
        </pc:picChg>
        <pc:picChg chg="add del mod">
          <ac:chgData name="Danielle Kutka" userId="8708a361-3c93-44b9-894c-072e7e564c3e" providerId="ADAL" clId="{62989577-3506-4593-9166-A9EAEB5456A2}" dt="2021-11-03T21:39:27.944" v="447" actId="478"/>
          <ac:picMkLst>
            <pc:docMk/>
            <pc:sldMk cId="2097002084" sldId="321"/>
            <ac:picMk id="18" creationId="{2520A0B6-C773-4DF0-8021-EE9D80E60784}"/>
          </ac:picMkLst>
        </pc:picChg>
        <pc:picChg chg="add del mod">
          <ac:chgData name="Danielle Kutka" userId="8708a361-3c93-44b9-894c-072e7e564c3e" providerId="ADAL" clId="{62989577-3506-4593-9166-A9EAEB5456A2}" dt="2021-11-03T21:40:40.357" v="456" actId="478"/>
          <ac:picMkLst>
            <pc:docMk/>
            <pc:sldMk cId="2097002084" sldId="321"/>
            <ac:picMk id="22" creationId="{E79DF6B1-BC59-407B-9992-70FF9536D967}"/>
          </ac:picMkLst>
        </pc:picChg>
        <pc:picChg chg="add mod">
          <ac:chgData name="Danielle Kutka" userId="8708a361-3c93-44b9-894c-072e7e564c3e" providerId="ADAL" clId="{62989577-3506-4593-9166-A9EAEB5456A2}" dt="2021-11-03T21:42:35.204" v="560" actId="1076"/>
          <ac:picMkLst>
            <pc:docMk/>
            <pc:sldMk cId="2097002084" sldId="321"/>
            <ac:picMk id="23" creationId="{0E18D0C6-9075-47F2-971C-488A0942B561}"/>
          </ac:picMkLst>
        </pc:picChg>
        <pc:picChg chg="add del mod">
          <ac:chgData name="Danielle Kutka" userId="8708a361-3c93-44b9-894c-072e7e564c3e" providerId="ADAL" clId="{62989577-3506-4593-9166-A9EAEB5456A2}" dt="2021-11-03T21:40:54.749" v="462" actId="478"/>
          <ac:picMkLst>
            <pc:docMk/>
            <pc:sldMk cId="2097002084" sldId="321"/>
            <ac:picMk id="27" creationId="{FD3D876E-ECB2-4FC5-97F9-4405B44CE871}"/>
          </ac:picMkLst>
        </pc:picChg>
        <pc:picChg chg="add mod">
          <ac:chgData name="Danielle Kutka" userId="8708a361-3c93-44b9-894c-072e7e564c3e" providerId="ADAL" clId="{62989577-3506-4593-9166-A9EAEB5456A2}" dt="2021-11-03T21:42:31.443" v="558" actId="1076"/>
          <ac:picMkLst>
            <pc:docMk/>
            <pc:sldMk cId="2097002084" sldId="321"/>
            <ac:picMk id="28" creationId="{046D1D7A-B940-43EB-A3D4-77DD96E538E4}"/>
          </ac:picMkLst>
        </pc:picChg>
      </pc:sldChg>
      <pc:sldChg chg="del">
        <pc:chgData name="Danielle Kutka" userId="8708a361-3c93-44b9-894c-072e7e564c3e" providerId="ADAL" clId="{62989577-3506-4593-9166-A9EAEB5456A2}" dt="2021-11-03T22:14:01.375" v="805" actId="47"/>
        <pc:sldMkLst>
          <pc:docMk/>
          <pc:sldMk cId="1741131005" sldId="323"/>
        </pc:sldMkLst>
      </pc:sldChg>
      <pc:sldChg chg="del">
        <pc:chgData name="Danielle Kutka" userId="8708a361-3c93-44b9-894c-072e7e564c3e" providerId="ADAL" clId="{62989577-3506-4593-9166-A9EAEB5456A2}" dt="2021-11-03T22:14:01.359" v="804" actId="47"/>
        <pc:sldMkLst>
          <pc:docMk/>
          <pc:sldMk cId="2969349359" sldId="324"/>
        </pc:sldMkLst>
      </pc:sldChg>
      <pc:sldChg chg="del">
        <pc:chgData name="Danielle Kutka" userId="8708a361-3c93-44b9-894c-072e7e564c3e" providerId="ADAL" clId="{62989577-3506-4593-9166-A9EAEB5456A2}" dt="2021-11-03T22:13:57.181" v="791" actId="47"/>
        <pc:sldMkLst>
          <pc:docMk/>
          <pc:sldMk cId="2235473518" sldId="325"/>
        </pc:sldMkLst>
      </pc:sldChg>
      <pc:sldChg chg="del">
        <pc:chgData name="Danielle Kutka" userId="8708a361-3c93-44b9-894c-072e7e564c3e" providerId="ADAL" clId="{62989577-3506-4593-9166-A9EAEB5456A2}" dt="2021-11-03T22:14:06.923" v="813" actId="47"/>
        <pc:sldMkLst>
          <pc:docMk/>
          <pc:sldMk cId="2357282543" sldId="327"/>
        </pc:sldMkLst>
      </pc:sldChg>
      <pc:sldChg chg="del">
        <pc:chgData name="Danielle Kutka" userId="8708a361-3c93-44b9-894c-072e7e564c3e" providerId="ADAL" clId="{62989577-3506-4593-9166-A9EAEB5456A2}" dt="2021-11-03T21:34:01.170" v="207" actId="47"/>
        <pc:sldMkLst>
          <pc:docMk/>
          <pc:sldMk cId="750666719" sldId="337"/>
        </pc:sldMkLst>
      </pc:sldChg>
      <pc:sldChg chg="del">
        <pc:chgData name="Danielle Kutka" userId="8708a361-3c93-44b9-894c-072e7e564c3e" providerId="ADAL" clId="{62989577-3506-4593-9166-A9EAEB5456A2}" dt="2021-11-03T22:13:58.199" v="792" actId="47"/>
        <pc:sldMkLst>
          <pc:docMk/>
          <pc:sldMk cId="1527399130" sldId="338"/>
        </pc:sldMkLst>
      </pc:sldChg>
      <pc:sldChg chg="del">
        <pc:chgData name="Danielle Kutka" userId="8708a361-3c93-44b9-894c-072e7e564c3e" providerId="ADAL" clId="{62989577-3506-4593-9166-A9EAEB5456A2}" dt="2021-11-03T22:14:01.413" v="806" actId="47"/>
        <pc:sldMkLst>
          <pc:docMk/>
          <pc:sldMk cId="218428877" sldId="339"/>
        </pc:sldMkLst>
      </pc:sldChg>
      <pc:sldChg chg="modSp mod">
        <pc:chgData name="Danielle Kutka" userId="8708a361-3c93-44b9-894c-072e7e564c3e" providerId="ADAL" clId="{62989577-3506-4593-9166-A9EAEB5456A2}" dt="2021-11-03T21:16:37.304" v="48" actId="20577"/>
        <pc:sldMkLst>
          <pc:docMk/>
          <pc:sldMk cId="2141522071" sldId="341"/>
        </pc:sldMkLst>
        <pc:spChg chg="mod">
          <ac:chgData name="Danielle Kutka" userId="8708a361-3c93-44b9-894c-072e7e564c3e" providerId="ADAL" clId="{62989577-3506-4593-9166-A9EAEB5456A2}" dt="2021-11-03T21:16:31.925" v="37" actId="6549"/>
          <ac:spMkLst>
            <pc:docMk/>
            <pc:sldMk cId="2141522071" sldId="341"/>
            <ac:spMk id="2" creationId="{8DA9A2E6-8021-40BC-8945-287F72A7901D}"/>
          </ac:spMkLst>
        </pc:spChg>
        <pc:spChg chg="mod">
          <ac:chgData name="Danielle Kutka" userId="8708a361-3c93-44b9-894c-072e7e564c3e" providerId="ADAL" clId="{62989577-3506-4593-9166-A9EAEB5456A2}" dt="2021-11-03T21:16:37.304" v="48" actId="20577"/>
          <ac:spMkLst>
            <pc:docMk/>
            <pc:sldMk cId="2141522071" sldId="341"/>
            <ac:spMk id="3" creationId="{00ECFB35-3FC8-40CD-A14F-02879A75FDA6}"/>
          </ac:spMkLst>
        </pc:spChg>
      </pc:sldChg>
      <pc:sldChg chg="del">
        <pc:chgData name="Danielle Kutka" userId="8708a361-3c93-44b9-894c-072e7e564c3e" providerId="ADAL" clId="{62989577-3506-4593-9166-A9EAEB5456A2}" dt="2021-11-03T22:14:01.513" v="807" actId="47"/>
        <pc:sldMkLst>
          <pc:docMk/>
          <pc:sldMk cId="0" sldId="342"/>
        </pc:sldMkLst>
      </pc:sldChg>
      <pc:sldChg chg="del">
        <pc:chgData name="Danielle Kutka" userId="8708a361-3c93-44b9-894c-072e7e564c3e" providerId="ADAL" clId="{62989577-3506-4593-9166-A9EAEB5456A2}" dt="2021-11-03T22:14:01.544" v="808" actId="47"/>
        <pc:sldMkLst>
          <pc:docMk/>
          <pc:sldMk cId="0" sldId="343"/>
        </pc:sldMkLst>
      </pc:sldChg>
      <pc:sldChg chg="del">
        <pc:chgData name="Danielle Kutka" userId="8708a361-3c93-44b9-894c-072e7e564c3e" providerId="ADAL" clId="{62989577-3506-4593-9166-A9EAEB5456A2}" dt="2021-11-03T22:14:01.560" v="809" actId="47"/>
        <pc:sldMkLst>
          <pc:docMk/>
          <pc:sldMk cId="0" sldId="344"/>
        </pc:sldMkLst>
      </pc:sldChg>
      <pc:sldChg chg="del">
        <pc:chgData name="Danielle Kutka" userId="8708a361-3c93-44b9-894c-072e7e564c3e" providerId="ADAL" clId="{62989577-3506-4593-9166-A9EAEB5456A2}" dt="2021-11-03T22:14:01.576" v="810" actId="47"/>
        <pc:sldMkLst>
          <pc:docMk/>
          <pc:sldMk cId="0" sldId="345"/>
        </pc:sldMkLst>
      </pc:sldChg>
      <pc:sldChg chg="del">
        <pc:chgData name="Danielle Kutka" userId="8708a361-3c93-44b9-894c-072e7e564c3e" providerId="ADAL" clId="{62989577-3506-4593-9166-A9EAEB5456A2}" dt="2021-11-03T22:14:01.760" v="811" actId="47"/>
        <pc:sldMkLst>
          <pc:docMk/>
          <pc:sldMk cId="0" sldId="346"/>
        </pc:sldMkLst>
      </pc:sldChg>
      <pc:sldChg chg="del">
        <pc:chgData name="Danielle Kutka" userId="8708a361-3c93-44b9-894c-072e7e564c3e" providerId="ADAL" clId="{62989577-3506-4593-9166-A9EAEB5456A2}" dt="2021-11-03T22:14:03.994" v="812" actId="47"/>
        <pc:sldMkLst>
          <pc:docMk/>
          <pc:sldMk cId="0" sldId="347"/>
        </pc:sldMkLst>
      </pc:sldChg>
      <pc:sldChg chg="addSp delSp modSp add del mod">
        <pc:chgData name="Danielle Kutka" userId="8708a361-3c93-44b9-894c-072e7e564c3e" providerId="ADAL" clId="{62989577-3506-4593-9166-A9EAEB5456A2}" dt="2021-11-03T22:44:14.989" v="1248" actId="47"/>
        <pc:sldMkLst>
          <pc:docMk/>
          <pc:sldMk cId="3081294752" sldId="349"/>
        </pc:sldMkLst>
        <pc:spChg chg="mod">
          <ac:chgData name="Danielle Kutka" userId="8708a361-3c93-44b9-894c-072e7e564c3e" providerId="ADAL" clId="{62989577-3506-4593-9166-A9EAEB5456A2}" dt="2021-11-03T22:15:56.367" v="1000" actId="20577"/>
          <ac:spMkLst>
            <pc:docMk/>
            <pc:sldMk cId="3081294752" sldId="349"/>
            <ac:spMk id="2" creationId="{8479769A-18D9-D744-B6CD-95B37B3EC1F9}"/>
          </ac:spMkLst>
        </pc:spChg>
        <pc:spChg chg="mod">
          <ac:chgData name="Danielle Kutka" userId="8708a361-3c93-44b9-894c-072e7e564c3e" providerId="ADAL" clId="{62989577-3506-4593-9166-A9EAEB5456A2}" dt="2021-11-03T22:16:21.087" v="1016" actId="20577"/>
          <ac:spMkLst>
            <pc:docMk/>
            <pc:sldMk cId="3081294752" sldId="349"/>
            <ac:spMk id="4" creationId="{8992956C-1701-7446-A845-16A1B3F500C4}"/>
          </ac:spMkLst>
        </pc:spChg>
        <pc:spChg chg="mod">
          <ac:chgData name="Danielle Kutka" userId="8708a361-3c93-44b9-894c-072e7e564c3e" providerId="ADAL" clId="{62989577-3506-4593-9166-A9EAEB5456A2}" dt="2021-11-03T22:16:33.014" v="1035" actId="20577"/>
          <ac:spMkLst>
            <pc:docMk/>
            <pc:sldMk cId="3081294752" sldId="349"/>
            <ac:spMk id="5" creationId="{FFE96E8A-155C-BD4B-BDD8-2BBB512C94B8}"/>
          </ac:spMkLst>
        </pc:spChg>
        <pc:spChg chg="mod">
          <ac:chgData name="Danielle Kutka" userId="8708a361-3c93-44b9-894c-072e7e564c3e" providerId="ADAL" clId="{62989577-3506-4593-9166-A9EAEB5456A2}" dt="2021-11-03T22:16:50.202" v="1043" actId="14100"/>
          <ac:spMkLst>
            <pc:docMk/>
            <pc:sldMk cId="3081294752" sldId="349"/>
            <ac:spMk id="6" creationId="{E33C99A8-52E0-3B44-9938-6C5EBEF900FE}"/>
          </ac:spMkLst>
        </pc:spChg>
        <pc:spChg chg="mod">
          <ac:chgData name="Danielle Kutka" userId="8708a361-3c93-44b9-894c-072e7e564c3e" providerId="ADAL" clId="{62989577-3506-4593-9166-A9EAEB5456A2}" dt="2021-11-03T22:14:59.777" v="906" actId="14100"/>
          <ac:spMkLst>
            <pc:docMk/>
            <pc:sldMk cId="3081294752" sldId="349"/>
            <ac:spMk id="7" creationId="{80951B69-BDC1-45D4-8EA3-049F179D4015}"/>
          </ac:spMkLst>
        </pc:spChg>
        <pc:spChg chg="add del mod">
          <ac:chgData name="Danielle Kutka" userId="8708a361-3c93-44b9-894c-072e7e564c3e" providerId="ADAL" clId="{62989577-3506-4593-9166-A9EAEB5456A2}" dt="2021-11-03T22:17:15.074" v="1054"/>
          <ac:spMkLst>
            <pc:docMk/>
            <pc:sldMk cId="3081294752" sldId="349"/>
            <ac:spMk id="8" creationId="{A75DB3EC-E02F-4186-85C7-4E949F4E0214}"/>
          </ac:spMkLst>
        </pc:spChg>
        <pc:picChg chg="add del mod modCrop">
          <ac:chgData name="Danielle Kutka" userId="8708a361-3c93-44b9-894c-072e7e564c3e" providerId="ADAL" clId="{62989577-3506-4593-9166-A9EAEB5456A2}" dt="2021-11-03T22:17:22.805" v="1055" actId="18131"/>
          <ac:picMkLst>
            <pc:docMk/>
            <pc:sldMk cId="3081294752" sldId="349"/>
            <ac:picMk id="10" creationId="{70F5FC68-A9BC-4F3F-B298-55176AC6EDAD}"/>
          </ac:picMkLst>
        </pc:picChg>
        <pc:picChg chg="del">
          <ac:chgData name="Danielle Kutka" userId="8708a361-3c93-44b9-894c-072e7e564c3e" providerId="ADAL" clId="{62989577-3506-4593-9166-A9EAEB5456A2}" dt="2021-11-03T22:15:03.186" v="907" actId="478"/>
          <ac:picMkLst>
            <pc:docMk/>
            <pc:sldMk cId="3081294752" sldId="349"/>
            <ac:picMk id="12" creationId="{00D4544B-18C4-42A2-9D89-F30DC58E01B8}"/>
          </ac:picMkLst>
        </pc:picChg>
      </pc:sldChg>
      <pc:sldChg chg="modSp add mod">
        <pc:chgData name="Danielle Kutka" userId="8708a361-3c93-44b9-894c-072e7e564c3e" providerId="ADAL" clId="{62989577-3506-4593-9166-A9EAEB5456A2}" dt="2021-11-03T22:19:28.389" v="1107" actId="20577"/>
        <pc:sldMkLst>
          <pc:docMk/>
          <pc:sldMk cId="3518890213" sldId="350"/>
        </pc:sldMkLst>
        <pc:spChg chg="mod">
          <ac:chgData name="Danielle Kutka" userId="8708a361-3c93-44b9-894c-072e7e564c3e" providerId="ADAL" clId="{62989577-3506-4593-9166-A9EAEB5456A2}" dt="2021-11-03T22:19:28.389" v="1107" actId="20577"/>
          <ac:spMkLst>
            <pc:docMk/>
            <pc:sldMk cId="3518890213" sldId="350"/>
            <ac:spMk id="2" creationId="{8479769A-18D9-D744-B6CD-95B37B3EC1F9}"/>
          </ac:spMkLst>
        </pc:spChg>
      </pc:sldChg>
      <pc:sldChg chg="add del">
        <pc:chgData name="Danielle Kutka" userId="8708a361-3c93-44b9-894c-072e7e564c3e" providerId="ADAL" clId="{62989577-3506-4593-9166-A9EAEB5456A2}" dt="2021-11-03T22:21:51.545" v="1114" actId="47"/>
        <pc:sldMkLst>
          <pc:docMk/>
          <pc:sldMk cId="186286972" sldId="351"/>
        </pc:sldMkLst>
      </pc:sldChg>
      <pc:sldChg chg="add del">
        <pc:chgData name="Danielle Kutka" userId="8708a361-3c93-44b9-894c-072e7e564c3e" providerId="ADAL" clId="{62989577-3506-4593-9166-A9EAEB5456A2}" dt="2021-11-03T22:21:52.617" v="1115" actId="47"/>
        <pc:sldMkLst>
          <pc:docMk/>
          <pc:sldMk cId="663775846" sldId="352"/>
        </pc:sldMkLst>
      </pc:sldChg>
      <pc:sldChg chg="addSp delSp modSp add mod ord">
        <pc:chgData name="Danielle Kutka" userId="8708a361-3c93-44b9-894c-072e7e564c3e" providerId="ADAL" clId="{62989577-3506-4593-9166-A9EAEB5456A2}" dt="2021-11-03T22:44:59.776" v="1255" actId="20577"/>
        <pc:sldMkLst>
          <pc:docMk/>
          <pc:sldMk cId="573908225" sldId="353"/>
        </pc:sldMkLst>
        <pc:spChg chg="mod">
          <ac:chgData name="Danielle Kutka" userId="8708a361-3c93-44b9-894c-072e7e564c3e" providerId="ADAL" clId="{62989577-3506-4593-9166-A9EAEB5456A2}" dt="2021-11-03T22:44:59.776" v="1255" actId="20577"/>
          <ac:spMkLst>
            <pc:docMk/>
            <pc:sldMk cId="573908225" sldId="353"/>
            <ac:spMk id="2" creationId="{8479769A-18D9-D744-B6CD-95B37B3EC1F9}"/>
          </ac:spMkLst>
        </pc:spChg>
        <pc:spChg chg="mod">
          <ac:chgData name="Danielle Kutka" userId="8708a361-3c93-44b9-894c-072e7e564c3e" providerId="ADAL" clId="{62989577-3506-4593-9166-A9EAEB5456A2}" dt="2021-11-03T22:22:06.501" v="1122" actId="20577"/>
          <ac:spMkLst>
            <pc:docMk/>
            <pc:sldMk cId="573908225" sldId="353"/>
            <ac:spMk id="4" creationId="{8992956C-1701-7446-A845-16A1B3F500C4}"/>
          </ac:spMkLst>
        </pc:spChg>
        <pc:spChg chg="mod">
          <ac:chgData name="Danielle Kutka" userId="8708a361-3c93-44b9-894c-072e7e564c3e" providerId="ADAL" clId="{62989577-3506-4593-9166-A9EAEB5456A2}" dt="2021-11-03T22:22:35.001" v="1164" actId="20577"/>
          <ac:spMkLst>
            <pc:docMk/>
            <pc:sldMk cId="573908225" sldId="353"/>
            <ac:spMk id="5" creationId="{FFE96E8A-155C-BD4B-BDD8-2BBB512C94B8}"/>
          </ac:spMkLst>
        </pc:spChg>
        <pc:spChg chg="mod">
          <ac:chgData name="Danielle Kutka" userId="8708a361-3c93-44b9-894c-072e7e564c3e" providerId="ADAL" clId="{62989577-3506-4593-9166-A9EAEB5456A2}" dt="2021-11-03T22:22:46.320" v="1175" actId="20577"/>
          <ac:spMkLst>
            <pc:docMk/>
            <pc:sldMk cId="573908225" sldId="353"/>
            <ac:spMk id="6" creationId="{E33C99A8-52E0-3B44-9938-6C5EBEF900FE}"/>
          </ac:spMkLst>
        </pc:spChg>
        <pc:spChg chg="mod">
          <ac:chgData name="Danielle Kutka" userId="8708a361-3c93-44b9-894c-072e7e564c3e" providerId="ADAL" clId="{62989577-3506-4593-9166-A9EAEB5456A2}" dt="2021-11-03T22:25:55.264" v="1225" actId="20577"/>
          <ac:spMkLst>
            <pc:docMk/>
            <pc:sldMk cId="573908225" sldId="353"/>
            <ac:spMk id="7" creationId="{80951B69-BDC1-45D4-8EA3-049F179D4015}"/>
          </ac:spMkLst>
        </pc:spChg>
        <pc:spChg chg="add del mod">
          <ac:chgData name="Danielle Kutka" userId="8708a361-3c93-44b9-894c-072e7e564c3e" providerId="ADAL" clId="{62989577-3506-4593-9166-A9EAEB5456A2}" dt="2021-11-03T22:25:39.725" v="1179"/>
          <ac:spMkLst>
            <pc:docMk/>
            <pc:sldMk cId="573908225" sldId="353"/>
            <ac:spMk id="8" creationId="{C1D9A4A3-0E27-4466-BF15-EBE4CFB469EF}"/>
          </ac:spMkLst>
        </pc:spChg>
        <pc:picChg chg="del">
          <ac:chgData name="Danielle Kutka" userId="8708a361-3c93-44b9-894c-072e7e564c3e" providerId="ADAL" clId="{62989577-3506-4593-9166-A9EAEB5456A2}" dt="2021-11-03T22:25:37.943" v="1178" actId="478"/>
          <ac:picMkLst>
            <pc:docMk/>
            <pc:sldMk cId="573908225" sldId="353"/>
            <ac:picMk id="10" creationId="{70F5FC68-A9BC-4F3F-B298-55176AC6EDAD}"/>
          </ac:picMkLst>
        </pc:picChg>
        <pc:picChg chg="add mod">
          <ac:chgData name="Danielle Kutka" userId="8708a361-3c93-44b9-894c-072e7e564c3e" providerId="ADAL" clId="{62989577-3506-4593-9166-A9EAEB5456A2}" dt="2021-11-03T22:25:44.349" v="1180" actId="27614"/>
          <ac:picMkLst>
            <pc:docMk/>
            <pc:sldMk cId="573908225" sldId="353"/>
            <ac:picMk id="11" creationId="{B7A85ADD-F1A5-4832-A6C4-2D8BB5710F25}"/>
          </ac:picMkLst>
        </pc:picChg>
      </pc:sldChg>
      <pc:sldChg chg="add del">
        <pc:chgData name="Danielle Kutka" userId="8708a361-3c93-44b9-894c-072e7e564c3e" providerId="ADAL" clId="{62989577-3506-4593-9166-A9EAEB5456A2}" dt="2021-11-03T22:46:38.540" v="1304" actId="47"/>
        <pc:sldMkLst>
          <pc:docMk/>
          <pc:sldMk cId="1784697551" sldId="359"/>
        </pc:sldMkLst>
      </pc:sldChg>
      <pc:sldMasterChg chg="del delSldLayout">
        <pc:chgData name="Danielle Kutka" userId="8708a361-3c93-44b9-894c-072e7e564c3e" providerId="ADAL" clId="{62989577-3506-4593-9166-A9EAEB5456A2}" dt="2021-11-03T22:13:58.506" v="793" actId="47"/>
        <pc:sldMasterMkLst>
          <pc:docMk/>
          <pc:sldMasterMk cId="1168335292" sldId="2147483730"/>
        </pc:sldMasterMkLst>
        <pc:sldLayoutChg chg="del">
          <pc:chgData name="Danielle Kutka" userId="8708a361-3c93-44b9-894c-072e7e564c3e" providerId="ADAL" clId="{62989577-3506-4593-9166-A9EAEB5456A2}" dt="2021-11-03T22:13:58.506" v="793" actId="47"/>
          <pc:sldLayoutMkLst>
            <pc:docMk/>
            <pc:sldMasterMk cId="1168335292" sldId="2147483730"/>
            <pc:sldLayoutMk cId="2338622796" sldId="2147483731"/>
          </pc:sldLayoutMkLst>
        </pc:sldLayoutChg>
        <pc:sldLayoutChg chg="del">
          <pc:chgData name="Danielle Kutka" userId="8708a361-3c93-44b9-894c-072e7e564c3e" providerId="ADAL" clId="{62989577-3506-4593-9166-A9EAEB5456A2}" dt="2021-11-03T22:13:58.506" v="793" actId="47"/>
          <pc:sldLayoutMkLst>
            <pc:docMk/>
            <pc:sldMasterMk cId="1168335292" sldId="2147483730"/>
            <pc:sldLayoutMk cId="2903308899" sldId="2147483732"/>
          </pc:sldLayoutMkLst>
        </pc:sldLayoutChg>
        <pc:sldLayoutChg chg="del">
          <pc:chgData name="Danielle Kutka" userId="8708a361-3c93-44b9-894c-072e7e564c3e" providerId="ADAL" clId="{62989577-3506-4593-9166-A9EAEB5456A2}" dt="2021-11-03T22:13:58.506" v="793" actId="47"/>
          <pc:sldLayoutMkLst>
            <pc:docMk/>
            <pc:sldMasterMk cId="1168335292" sldId="2147483730"/>
            <pc:sldLayoutMk cId="2832482977" sldId="2147483733"/>
          </pc:sldLayoutMkLst>
        </pc:sldLayoutChg>
        <pc:sldLayoutChg chg="del">
          <pc:chgData name="Danielle Kutka" userId="8708a361-3c93-44b9-894c-072e7e564c3e" providerId="ADAL" clId="{62989577-3506-4593-9166-A9EAEB5456A2}" dt="2021-11-03T22:13:58.506" v="793" actId="47"/>
          <pc:sldLayoutMkLst>
            <pc:docMk/>
            <pc:sldMasterMk cId="1168335292" sldId="2147483730"/>
            <pc:sldLayoutMk cId="3857465114" sldId="2147483734"/>
          </pc:sldLayoutMkLst>
        </pc:sldLayoutChg>
        <pc:sldLayoutChg chg="del">
          <pc:chgData name="Danielle Kutka" userId="8708a361-3c93-44b9-894c-072e7e564c3e" providerId="ADAL" clId="{62989577-3506-4593-9166-A9EAEB5456A2}" dt="2021-11-03T22:13:58.506" v="793" actId="47"/>
          <pc:sldLayoutMkLst>
            <pc:docMk/>
            <pc:sldMasterMk cId="1168335292" sldId="2147483730"/>
            <pc:sldLayoutMk cId="4240781369" sldId="2147483735"/>
          </pc:sldLayoutMkLst>
        </pc:sldLayoutChg>
        <pc:sldLayoutChg chg="del">
          <pc:chgData name="Danielle Kutka" userId="8708a361-3c93-44b9-894c-072e7e564c3e" providerId="ADAL" clId="{62989577-3506-4593-9166-A9EAEB5456A2}" dt="2021-11-03T22:13:58.506" v="793" actId="47"/>
          <pc:sldLayoutMkLst>
            <pc:docMk/>
            <pc:sldMasterMk cId="1168335292" sldId="2147483730"/>
            <pc:sldLayoutMk cId="3970268497" sldId="2147483736"/>
          </pc:sldLayoutMkLst>
        </pc:sldLayoutChg>
        <pc:sldLayoutChg chg="del">
          <pc:chgData name="Danielle Kutka" userId="8708a361-3c93-44b9-894c-072e7e564c3e" providerId="ADAL" clId="{62989577-3506-4593-9166-A9EAEB5456A2}" dt="2021-11-03T22:13:58.506" v="793" actId="47"/>
          <pc:sldLayoutMkLst>
            <pc:docMk/>
            <pc:sldMasterMk cId="1168335292" sldId="2147483730"/>
            <pc:sldLayoutMk cId="2759184737" sldId="2147483737"/>
          </pc:sldLayoutMkLst>
        </pc:sldLayoutChg>
        <pc:sldLayoutChg chg="del">
          <pc:chgData name="Danielle Kutka" userId="8708a361-3c93-44b9-894c-072e7e564c3e" providerId="ADAL" clId="{62989577-3506-4593-9166-A9EAEB5456A2}" dt="2021-11-03T22:13:58.506" v="793" actId="47"/>
          <pc:sldLayoutMkLst>
            <pc:docMk/>
            <pc:sldMasterMk cId="1168335292" sldId="2147483730"/>
            <pc:sldLayoutMk cId="2191655891" sldId="2147483738"/>
          </pc:sldLayoutMkLst>
        </pc:sldLayoutChg>
        <pc:sldLayoutChg chg="del">
          <pc:chgData name="Danielle Kutka" userId="8708a361-3c93-44b9-894c-072e7e564c3e" providerId="ADAL" clId="{62989577-3506-4593-9166-A9EAEB5456A2}" dt="2021-11-03T22:13:58.506" v="793" actId="47"/>
          <pc:sldLayoutMkLst>
            <pc:docMk/>
            <pc:sldMasterMk cId="1168335292" sldId="2147483730"/>
            <pc:sldLayoutMk cId="1096781292" sldId="2147483739"/>
          </pc:sldLayoutMkLst>
        </pc:sldLayoutChg>
        <pc:sldLayoutChg chg="del">
          <pc:chgData name="Danielle Kutka" userId="8708a361-3c93-44b9-894c-072e7e564c3e" providerId="ADAL" clId="{62989577-3506-4593-9166-A9EAEB5456A2}" dt="2021-11-03T22:13:58.506" v="793" actId="47"/>
          <pc:sldLayoutMkLst>
            <pc:docMk/>
            <pc:sldMasterMk cId="1168335292" sldId="2147483730"/>
            <pc:sldLayoutMk cId="1454211246" sldId="2147483740"/>
          </pc:sldLayoutMkLst>
        </pc:sldLayoutChg>
        <pc:sldLayoutChg chg="del">
          <pc:chgData name="Danielle Kutka" userId="8708a361-3c93-44b9-894c-072e7e564c3e" providerId="ADAL" clId="{62989577-3506-4593-9166-A9EAEB5456A2}" dt="2021-11-03T22:13:58.506" v="793" actId="47"/>
          <pc:sldLayoutMkLst>
            <pc:docMk/>
            <pc:sldMasterMk cId="1168335292" sldId="2147483730"/>
            <pc:sldLayoutMk cId="354182136" sldId="2147483741"/>
          </pc:sldLayoutMkLst>
        </pc:sldLayoutChg>
        <pc:sldLayoutChg chg="del">
          <pc:chgData name="Danielle Kutka" userId="8708a361-3c93-44b9-894c-072e7e564c3e" providerId="ADAL" clId="{62989577-3506-4593-9166-A9EAEB5456A2}" dt="2021-11-03T22:13:58.506" v="793" actId="47"/>
          <pc:sldLayoutMkLst>
            <pc:docMk/>
            <pc:sldMasterMk cId="1168335292" sldId="2147483730"/>
            <pc:sldLayoutMk cId="1064340249" sldId="2147483742"/>
          </pc:sldLayoutMkLst>
        </pc:sldLayoutChg>
      </pc:sldMasterChg>
      <pc:sldMasterChg chg="del delSldLayout">
        <pc:chgData name="Danielle Kutka" userId="8708a361-3c93-44b9-894c-072e7e564c3e" providerId="ADAL" clId="{62989577-3506-4593-9166-A9EAEB5456A2}" dt="2021-11-03T22:14:00.358" v="795" actId="47"/>
        <pc:sldMasterMkLst>
          <pc:docMk/>
          <pc:sldMasterMk cId="2217965904" sldId="2147483743"/>
        </pc:sldMasterMkLst>
        <pc:sldLayoutChg chg="del">
          <pc:chgData name="Danielle Kutka" userId="8708a361-3c93-44b9-894c-072e7e564c3e" providerId="ADAL" clId="{62989577-3506-4593-9166-A9EAEB5456A2}" dt="2021-11-03T22:14:00.358" v="795" actId="47"/>
          <pc:sldLayoutMkLst>
            <pc:docMk/>
            <pc:sldMasterMk cId="2217965904" sldId="2147483743"/>
            <pc:sldLayoutMk cId="2092031937" sldId="2147483744"/>
          </pc:sldLayoutMkLst>
        </pc:sldLayoutChg>
        <pc:sldLayoutChg chg="del">
          <pc:chgData name="Danielle Kutka" userId="8708a361-3c93-44b9-894c-072e7e564c3e" providerId="ADAL" clId="{62989577-3506-4593-9166-A9EAEB5456A2}" dt="2021-11-03T22:14:00.358" v="795" actId="47"/>
          <pc:sldLayoutMkLst>
            <pc:docMk/>
            <pc:sldMasterMk cId="2217965904" sldId="2147483743"/>
            <pc:sldLayoutMk cId="911408984" sldId="2147483745"/>
          </pc:sldLayoutMkLst>
        </pc:sldLayoutChg>
        <pc:sldLayoutChg chg="del">
          <pc:chgData name="Danielle Kutka" userId="8708a361-3c93-44b9-894c-072e7e564c3e" providerId="ADAL" clId="{62989577-3506-4593-9166-A9EAEB5456A2}" dt="2021-11-03T22:14:00.358" v="795" actId="47"/>
          <pc:sldLayoutMkLst>
            <pc:docMk/>
            <pc:sldMasterMk cId="2217965904" sldId="2147483743"/>
            <pc:sldLayoutMk cId="39248200" sldId="2147483746"/>
          </pc:sldLayoutMkLst>
        </pc:sldLayoutChg>
        <pc:sldLayoutChg chg="del">
          <pc:chgData name="Danielle Kutka" userId="8708a361-3c93-44b9-894c-072e7e564c3e" providerId="ADAL" clId="{62989577-3506-4593-9166-A9EAEB5456A2}" dt="2021-11-03T22:14:00.358" v="795" actId="47"/>
          <pc:sldLayoutMkLst>
            <pc:docMk/>
            <pc:sldMasterMk cId="2217965904" sldId="2147483743"/>
            <pc:sldLayoutMk cId="3805340964" sldId="2147483747"/>
          </pc:sldLayoutMkLst>
        </pc:sldLayoutChg>
        <pc:sldLayoutChg chg="del">
          <pc:chgData name="Danielle Kutka" userId="8708a361-3c93-44b9-894c-072e7e564c3e" providerId="ADAL" clId="{62989577-3506-4593-9166-A9EAEB5456A2}" dt="2021-11-03T22:14:00.358" v="795" actId="47"/>
          <pc:sldLayoutMkLst>
            <pc:docMk/>
            <pc:sldMasterMk cId="2217965904" sldId="2147483743"/>
            <pc:sldLayoutMk cId="561184327" sldId="2147483748"/>
          </pc:sldLayoutMkLst>
        </pc:sldLayoutChg>
        <pc:sldLayoutChg chg="del">
          <pc:chgData name="Danielle Kutka" userId="8708a361-3c93-44b9-894c-072e7e564c3e" providerId="ADAL" clId="{62989577-3506-4593-9166-A9EAEB5456A2}" dt="2021-11-03T22:14:00.358" v="795" actId="47"/>
          <pc:sldLayoutMkLst>
            <pc:docMk/>
            <pc:sldMasterMk cId="2217965904" sldId="2147483743"/>
            <pc:sldLayoutMk cId="952975341" sldId="2147483749"/>
          </pc:sldLayoutMkLst>
        </pc:sldLayoutChg>
        <pc:sldLayoutChg chg="del">
          <pc:chgData name="Danielle Kutka" userId="8708a361-3c93-44b9-894c-072e7e564c3e" providerId="ADAL" clId="{62989577-3506-4593-9166-A9EAEB5456A2}" dt="2021-11-03T22:14:00.358" v="795" actId="47"/>
          <pc:sldLayoutMkLst>
            <pc:docMk/>
            <pc:sldMasterMk cId="2217965904" sldId="2147483743"/>
            <pc:sldLayoutMk cId="2517219344" sldId="2147483750"/>
          </pc:sldLayoutMkLst>
        </pc:sldLayoutChg>
        <pc:sldLayoutChg chg="del">
          <pc:chgData name="Danielle Kutka" userId="8708a361-3c93-44b9-894c-072e7e564c3e" providerId="ADAL" clId="{62989577-3506-4593-9166-A9EAEB5456A2}" dt="2021-11-03T22:14:00.358" v="795" actId="47"/>
          <pc:sldLayoutMkLst>
            <pc:docMk/>
            <pc:sldMasterMk cId="2217965904" sldId="2147483743"/>
            <pc:sldLayoutMk cId="3427397314" sldId="2147483751"/>
          </pc:sldLayoutMkLst>
        </pc:sldLayoutChg>
        <pc:sldLayoutChg chg="del">
          <pc:chgData name="Danielle Kutka" userId="8708a361-3c93-44b9-894c-072e7e564c3e" providerId="ADAL" clId="{62989577-3506-4593-9166-A9EAEB5456A2}" dt="2021-11-03T22:14:00.358" v="795" actId="47"/>
          <pc:sldLayoutMkLst>
            <pc:docMk/>
            <pc:sldMasterMk cId="2217965904" sldId="2147483743"/>
            <pc:sldLayoutMk cId="2809510695" sldId="2147483752"/>
          </pc:sldLayoutMkLst>
        </pc:sldLayoutChg>
        <pc:sldLayoutChg chg="del">
          <pc:chgData name="Danielle Kutka" userId="8708a361-3c93-44b9-894c-072e7e564c3e" providerId="ADAL" clId="{62989577-3506-4593-9166-A9EAEB5456A2}" dt="2021-11-03T22:14:00.358" v="795" actId="47"/>
          <pc:sldLayoutMkLst>
            <pc:docMk/>
            <pc:sldMasterMk cId="2217965904" sldId="2147483743"/>
            <pc:sldLayoutMk cId="3014431473" sldId="2147483753"/>
          </pc:sldLayoutMkLst>
        </pc:sldLayoutChg>
        <pc:sldLayoutChg chg="del">
          <pc:chgData name="Danielle Kutka" userId="8708a361-3c93-44b9-894c-072e7e564c3e" providerId="ADAL" clId="{62989577-3506-4593-9166-A9EAEB5456A2}" dt="2021-11-03T22:14:00.358" v="795" actId="47"/>
          <pc:sldLayoutMkLst>
            <pc:docMk/>
            <pc:sldMasterMk cId="2217965904" sldId="2147483743"/>
            <pc:sldLayoutMk cId="160883921" sldId="2147483754"/>
          </pc:sldLayoutMkLst>
        </pc:sldLayoutChg>
        <pc:sldLayoutChg chg="del">
          <pc:chgData name="Danielle Kutka" userId="8708a361-3c93-44b9-894c-072e7e564c3e" providerId="ADAL" clId="{62989577-3506-4593-9166-A9EAEB5456A2}" dt="2021-11-03T22:14:00.358" v="795" actId="47"/>
          <pc:sldLayoutMkLst>
            <pc:docMk/>
            <pc:sldMasterMk cId="2217965904" sldId="2147483743"/>
            <pc:sldLayoutMk cId="1493809604" sldId="2147483755"/>
          </pc:sldLayoutMkLst>
        </pc:sldLayoutChg>
      </pc:sldMasterChg>
      <pc:sldMasterChg chg="del delSldLayout">
        <pc:chgData name="Danielle Kutka" userId="8708a361-3c93-44b9-894c-072e7e564c3e" providerId="ADAL" clId="{62989577-3506-4593-9166-A9EAEB5456A2}" dt="2021-11-03T22:14:01.228" v="800" actId="47"/>
        <pc:sldMasterMkLst>
          <pc:docMk/>
          <pc:sldMasterMk cId="272124464" sldId="2147483756"/>
        </pc:sldMasterMkLst>
        <pc:sldLayoutChg chg="del">
          <pc:chgData name="Danielle Kutka" userId="8708a361-3c93-44b9-894c-072e7e564c3e" providerId="ADAL" clId="{62989577-3506-4593-9166-A9EAEB5456A2}" dt="2021-11-03T22:14:01.228" v="800" actId="47"/>
          <pc:sldLayoutMkLst>
            <pc:docMk/>
            <pc:sldMasterMk cId="272124464" sldId="2147483756"/>
            <pc:sldLayoutMk cId="1017206092" sldId="2147483757"/>
          </pc:sldLayoutMkLst>
        </pc:sldLayoutChg>
        <pc:sldLayoutChg chg="del">
          <pc:chgData name="Danielle Kutka" userId="8708a361-3c93-44b9-894c-072e7e564c3e" providerId="ADAL" clId="{62989577-3506-4593-9166-A9EAEB5456A2}" dt="2021-11-03T22:14:01.228" v="800" actId="47"/>
          <pc:sldLayoutMkLst>
            <pc:docMk/>
            <pc:sldMasterMk cId="272124464" sldId="2147483756"/>
            <pc:sldLayoutMk cId="915351861" sldId="2147483758"/>
          </pc:sldLayoutMkLst>
        </pc:sldLayoutChg>
        <pc:sldLayoutChg chg="del">
          <pc:chgData name="Danielle Kutka" userId="8708a361-3c93-44b9-894c-072e7e564c3e" providerId="ADAL" clId="{62989577-3506-4593-9166-A9EAEB5456A2}" dt="2021-11-03T22:14:01.228" v="800" actId="47"/>
          <pc:sldLayoutMkLst>
            <pc:docMk/>
            <pc:sldMasterMk cId="272124464" sldId="2147483756"/>
            <pc:sldLayoutMk cId="1478565879" sldId="2147483759"/>
          </pc:sldLayoutMkLst>
        </pc:sldLayoutChg>
        <pc:sldLayoutChg chg="del">
          <pc:chgData name="Danielle Kutka" userId="8708a361-3c93-44b9-894c-072e7e564c3e" providerId="ADAL" clId="{62989577-3506-4593-9166-A9EAEB5456A2}" dt="2021-11-03T22:14:01.228" v="800" actId="47"/>
          <pc:sldLayoutMkLst>
            <pc:docMk/>
            <pc:sldMasterMk cId="272124464" sldId="2147483756"/>
            <pc:sldLayoutMk cId="3208455088" sldId="2147483760"/>
          </pc:sldLayoutMkLst>
        </pc:sldLayoutChg>
        <pc:sldLayoutChg chg="del">
          <pc:chgData name="Danielle Kutka" userId="8708a361-3c93-44b9-894c-072e7e564c3e" providerId="ADAL" clId="{62989577-3506-4593-9166-A9EAEB5456A2}" dt="2021-11-03T22:14:01.228" v="800" actId="47"/>
          <pc:sldLayoutMkLst>
            <pc:docMk/>
            <pc:sldMasterMk cId="272124464" sldId="2147483756"/>
            <pc:sldLayoutMk cId="1448971327" sldId="2147483761"/>
          </pc:sldLayoutMkLst>
        </pc:sldLayoutChg>
        <pc:sldLayoutChg chg="del">
          <pc:chgData name="Danielle Kutka" userId="8708a361-3c93-44b9-894c-072e7e564c3e" providerId="ADAL" clId="{62989577-3506-4593-9166-A9EAEB5456A2}" dt="2021-11-03T22:14:01.228" v="800" actId="47"/>
          <pc:sldLayoutMkLst>
            <pc:docMk/>
            <pc:sldMasterMk cId="272124464" sldId="2147483756"/>
            <pc:sldLayoutMk cId="922763405" sldId="2147483762"/>
          </pc:sldLayoutMkLst>
        </pc:sldLayoutChg>
        <pc:sldLayoutChg chg="del">
          <pc:chgData name="Danielle Kutka" userId="8708a361-3c93-44b9-894c-072e7e564c3e" providerId="ADAL" clId="{62989577-3506-4593-9166-A9EAEB5456A2}" dt="2021-11-03T22:14:01.228" v="800" actId="47"/>
          <pc:sldLayoutMkLst>
            <pc:docMk/>
            <pc:sldMasterMk cId="272124464" sldId="2147483756"/>
            <pc:sldLayoutMk cId="3556716255" sldId="2147483763"/>
          </pc:sldLayoutMkLst>
        </pc:sldLayoutChg>
        <pc:sldLayoutChg chg="del">
          <pc:chgData name="Danielle Kutka" userId="8708a361-3c93-44b9-894c-072e7e564c3e" providerId="ADAL" clId="{62989577-3506-4593-9166-A9EAEB5456A2}" dt="2021-11-03T22:14:01.228" v="800" actId="47"/>
          <pc:sldLayoutMkLst>
            <pc:docMk/>
            <pc:sldMasterMk cId="272124464" sldId="2147483756"/>
            <pc:sldLayoutMk cId="4057368428" sldId="2147483764"/>
          </pc:sldLayoutMkLst>
        </pc:sldLayoutChg>
        <pc:sldLayoutChg chg="del">
          <pc:chgData name="Danielle Kutka" userId="8708a361-3c93-44b9-894c-072e7e564c3e" providerId="ADAL" clId="{62989577-3506-4593-9166-A9EAEB5456A2}" dt="2021-11-03T22:14:01.228" v="800" actId="47"/>
          <pc:sldLayoutMkLst>
            <pc:docMk/>
            <pc:sldMasterMk cId="272124464" sldId="2147483756"/>
            <pc:sldLayoutMk cId="15386107" sldId="2147483765"/>
          </pc:sldLayoutMkLst>
        </pc:sldLayoutChg>
        <pc:sldLayoutChg chg="del">
          <pc:chgData name="Danielle Kutka" userId="8708a361-3c93-44b9-894c-072e7e564c3e" providerId="ADAL" clId="{62989577-3506-4593-9166-A9EAEB5456A2}" dt="2021-11-03T22:14:01.228" v="800" actId="47"/>
          <pc:sldLayoutMkLst>
            <pc:docMk/>
            <pc:sldMasterMk cId="272124464" sldId="2147483756"/>
            <pc:sldLayoutMk cId="2150771165" sldId="2147483766"/>
          </pc:sldLayoutMkLst>
        </pc:sldLayoutChg>
        <pc:sldLayoutChg chg="del">
          <pc:chgData name="Danielle Kutka" userId="8708a361-3c93-44b9-894c-072e7e564c3e" providerId="ADAL" clId="{62989577-3506-4593-9166-A9EAEB5456A2}" dt="2021-11-03T22:14:01.228" v="800" actId="47"/>
          <pc:sldLayoutMkLst>
            <pc:docMk/>
            <pc:sldMasterMk cId="272124464" sldId="2147483756"/>
            <pc:sldLayoutMk cId="573988458" sldId="2147483767"/>
          </pc:sldLayoutMkLst>
        </pc:sldLayoutChg>
        <pc:sldLayoutChg chg="del">
          <pc:chgData name="Danielle Kutka" userId="8708a361-3c93-44b9-894c-072e7e564c3e" providerId="ADAL" clId="{62989577-3506-4593-9166-A9EAEB5456A2}" dt="2021-11-03T22:14:01.228" v="800" actId="47"/>
          <pc:sldLayoutMkLst>
            <pc:docMk/>
            <pc:sldMasterMk cId="272124464" sldId="2147483756"/>
            <pc:sldLayoutMk cId="3473877247" sldId="2147483768"/>
          </pc:sldLayoutMkLst>
        </pc:sldLayoutChg>
      </pc:sldMasterChg>
      <pc:sldMasterChg chg="del delSldLayout">
        <pc:chgData name="Danielle Kutka" userId="8708a361-3c93-44b9-894c-072e7e564c3e" providerId="ADAL" clId="{62989577-3506-4593-9166-A9EAEB5456A2}" dt="2021-11-03T22:14:01.190" v="799" actId="47"/>
        <pc:sldMasterMkLst>
          <pc:docMk/>
          <pc:sldMasterMk cId="3959559510" sldId="2147483769"/>
        </pc:sldMasterMkLst>
        <pc:sldLayoutChg chg="del">
          <pc:chgData name="Danielle Kutka" userId="8708a361-3c93-44b9-894c-072e7e564c3e" providerId="ADAL" clId="{62989577-3506-4593-9166-A9EAEB5456A2}" dt="2021-11-03T22:14:01.190" v="799" actId="47"/>
          <pc:sldLayoutMkLst>
            <pc:docMk/>
            <pc:sldMasterMk cId="3959559510" sldId="2147483769"/>
            <pc:sldLayoutMk cId="2333277804" sldId="2147483770"/>
          </pc:sldLayoutMkLst>
        </pc:sldLayoutChg>
        <pc:sldLayoutChg chg="del">
          <pc:chgData name="Danielle Kutka" userId="8708a361-3c93-44b9-894c-072e7e564c3e" providerId="ADAL" clId="{62989577-3506-4593-9166-A9EAEB5456A2}" dt="2021-11-03T22:14:01.190" v="799" actId="47"/>
          <pc:sldLayoutMkLst>
            <pc:docMk/>
            <pc:sldMasterMk cId="3959559510" sldId="2147483769"/>
            <pc:sldLayoutMk cId="2646676610" sldId="2147483771"/>
          </pc:sldLayoutMkLst>
        </pc:sldLayoutChg>
        <pc:sldLayoutChg chg="del">
          <pc:chgData name="Danielle Kutka" userId="8708a361-3c93-44b9-894c-072e7e564c3e" providerId="ADAL" clId="{62989577-3506-4593-9166-A9EAEB5456A2}" dt="2021-11-03T22:14:01.190" v="799" actId="47"/>
          <pc:sldLayoutMkLst>
            <pc:docMk/>
            <pc:sldMasterMk cId="3959559510" sldId="2147483769"/>
            <pc:sldLayoutMk cId="2606883704" sldId="2147483772"/>
          </pc:sldLayoutMkLst>
        </pc:sldLayoutChg>
        <pc:sldLayoutChg chg="del">
          <pc:chgData name="Danielle Kutka" userId="8708a361-3c93-44b9-894c-072e7e564c3e" providerId="ADAL" clId="{62989577-3506-4593-9166-A9EAEB5456A2}" dt="2021-11-03T22:14:01.190" v="799" actId="47"/>
          <pc:sldLayoutMkLst>
            <pc:docMk/>
            <pc:sldMasterMk cId="3959559510" sldId="2147483769"/>
            <pc:sldLayoutMk cId="2422512656" sldId="2147483773"/>
          </pc:sldLayoutMkLst>
        </pc:sldLayoutChg>
        <pc:sldLayoutChg chg="del">
          <pc:chgData name="Danielle Kutka" userId="8708a361-3c93-44b9-894c-072e7e564c3e" providerId="ADAL" clId="{62989577-3506-4593-9166-A9EAEB5456A2}" dt="2021-11-03T22:14:01.190" v="799" actId="47"/>
          <pc:sldLayoutMkLst>
            <pc:docMk/>
            <pc:sldMasterMk cId="3959559510" sldId="2147483769"/>
            <pc:sldLayoutMk cId="256365982" sldId="2147483774"/>
          </pc:sldLayoutMkLst>
        </pc:sldLayoutChg>
        <pc:sldLayoutChg chg="del">
          <pc:chgData name="Danielle Kutka" userId="8708a361-3c93-44b9-894c-072e7e564c3e" providerId="ADAL" clId="{62989577-3506-4593-9166-A9EAEB5456A2}" dt="2021-11-03T22:14:01.190" v="799" actId="47"/>
          <pc:sldLayoutMkLst>
            <pc:docMk/>
            <pc:sldMasterMk cId="3959559510" sldId="2147483769"/>
            <pc:sldLayoutMk cId="1206699371" sldId="2147483775"/>
          </pc:sldLayoutMkLst>
        </pc:sldLayoutChg>
        <pc:sldLayoutChg chg="del">
          <pc:chgData name="Danielle Kutka" userId="8708a361-3c93-44b9-894c-072e7e564c3e" providerId="ADAL" clId="{62989577-3506-4593-9166-A9EAEB5456A2}" dt="2021-11-03T22:14:01.190" v="799" actId="47"/>
          <pc:sldLayoutMkLst>
            <pc:docMk/>
            <pc:sldMasterMk cId="3959559510" sldId="2147483769"/>
            <pc:sldLayoutMk cId="1085113181" sldId="2147483776"/>
          </pc:sldLayoutMkLst>
        </pc:sldLayoutChg>
        <pc:sldLayoutChg chg="del">
          <pc:chgData name="Danielle Kutka" userId="8708a361-3c93-44b9-894c-072e7e564c3e" providerId="ADAL" clId="{62989577-3506-4593-9166-A9EAEB5456A2}" dt="2021-11-03T22:14:01.190" v="799" actId="47"/>
          <pc:sldLayoutMkLst>
            <pc:docMk/>
            <pc:sldMasterMk cId="3959559510" sldId="2147483769"/>
            <pc:sldLayoutMk cId="570615025" sldId="2147483777"/>
          </pc:sldLayoutMkLst>
        </pc:sldLayoutChg>
        <pc:sldLayoutChg chg="del">
          <pc:chgData name="Danielle Kutka" userId="8708a361-3c93-44b9-894c-072e7e564c3e" providerId="ADAL" clId="{62989577-3506-4593-9166-A9EAEB5456A2}" dt="2021-11-03T22:14:01.190" v="799" actId="47"/>
          <pc:sldLayoutMkLst>
            <pc:docMk/>
            <pc:sldMasterMk cId="3959559510" sldId="2147483769"/>
            <pc:sldLayoutMk cId="3023371184" sldId="2147483778"/>
          </pc:sldLayoutMkLst>
        </pc:sldLayoutChg>
        <pc:sldLayoutChg chg="del">
          <pc:chgData name="Danielle Kutka" userId="8708a361-3c93-44b9-894c-072e7e564c3e" providerId="ADAL" clId="{62989577-3506-4593-9166-A9EAEB5456A2}" dt="2021-11-03T22:14:01.190" v="799" actId="47"/>
          <pc:sldLayoutMkLst>
            <pc:docMk/>
            <pc:sldMasterMk cId="3959559510" sldId="2147483769"/>
            <pc:sldLayoutMk cId="3395164650" sldId="2147483779"/>
          </pc:sldLayoutMkLst>
        </pc:sldLayoutChg>
        <pc:sldLayoutChg chg="del">
          <pc:chgData name="Danielle Kutka" userId="8708a361-3c93-44b9-894c-072e7e564c3e" providerId="ADAL" clId="{62989577-3506-4593-9166-A9EAEB5456A2}" dt="2021-11-03T22:14:01.190" v="799" actId="47"/>
          <pc:sldLayoutMkLst>
            <pc:docMk/>
            <pc:sldMasterMk cId="3959559510" sldId="2147483769"/>
            <pc:sldLayoutMk cId="1304081606" sldId="2147483780"/>
          </pc:sldLayoutMkLst>
        </pc:sldLayoutChg>
        <pc:sldLayoutChg chg="del">
          <pc:chgData name="Danielle Kutka" userId="8708a361-3c93-44b9-894c-072e7e564c3e" providerId="ADAL" clId="{62989577-3506-4593-9166-A9EAEB5456A2}" dt="2021-11-03T22:14:01.190" v="799" actId="47"/>
          <pc:sldLayoutMkLst>
            <pc:docMk/>
            <pc:sldMasterMk cId="3959559510" sldId="2147483769"/>
            <pc:sldLayoutMk cId="29983526" sldId="2147483781"/>
          </pc:sldLayoutMkLst>
        </pc:sldLayoutChg>
      </pc:sldMasterChg>
      <pc:sldMasterChg chg="del delSldLayout">
        <pc:chgData name="Danielle Kutka" userId="8708a361-3c93-44b9-894c-072e7e564c3e" providerId="ADAL" clId="{62989577-3506-4593-9166-A9EAEB5456A2}" dt="2021-11-03T22:14:01.259" v="801" actId="47"/>
        <pc:sldMasterMkLst>
          <pc:docMk/>
          <pc:sldMasterMk cId="513828086" sldId="2147483782"/>
        </pc:sldMasterMkLst>
        <pc:sldLayoutChg chg="del">
          <pc:chgData name="Danielle Kutka" userId="8708a361-3c93-44b9-894c-072e7e564c3e" providerId="ADAL" clId="{62989577-3506-4593-9166-A9EAEB5456A2}" dt="2021-11-03T22:14:01.259" v="801" actId="47"/>
          <pc:sldLayoutMkLst>
            <pc:docMk/>
            <pc:sldMasterMk cId="513828086" sldId="2147483782"/>
            <pc:sldLayoutMk cId="1158342217" sldId="2147483783"/>
          </pc:sldLayoutMkLst>
        </pc:sldLayoutChg>
        <pc:sldLayoutChg chg="del">
          <pc:chgData name="Danielle Kutka" userId="8708a361-3c93-44b9-894c-072e7e564c3e" providerId="ADAL" clId="{62989577-3506-4593-9166-A9EAEB5456A2}" dt="2021-11-03T22:14:01.259" v="801" actId="47"/>
          <pc:sldLayoutMkLst>
            <pc:docMk/>
            <pc:sldMasterMk cId="513828086" sldId="2147483782"/>
            <pc:sldLayoutMk cId="1390040443" sldId="2147483784"/>
          </pc:sldLayoutMkLst>
        </pc:sldLayoutChg>
        <pc:sldLayoutChg chg="del">
          <pc:chgData name="Danielle Kutka" userId="8708a361-3c93-44b9-894c-072e7e564c3e" providerId="ADAL" clId="{62989577-3506-4593-9166-A9EAEB5456A2}" dt="2021-11-03T22:14:01.259" v="801" actId="47"/>
          <pc:sldLayoutMkLst>
            <pc:docMk/>
            <pc:sldMasterMk cId="513828086" sldId="2147483782"/>
            <pc:sldLayoutMk cId="829117553" sldId="2147483785"/>
          </pc:sldLayoutMkLst>
        </pc:sldLayoutChg>
        <pc:sldLayoutChg chg="del">
          <pc:chgData name="Danielle Kutka" userId="8708a361-3c93-44b9-894c-072e7e564c3e" providerId="ADAL" clId="{62989577-3506-4593-9166-A9EAEB5456A2}" dt="2021-11-03T22:14:01.259" v="801" actId="47"/>
          <pc:sldLayoutMkLst>
            <pc:docMk/>
            <pc:sldMasterMk cId="513828086" sldId="2147483782"/>
            <pc:sldLayoutMk cId="3735427428" sldId="2147483786"/>
          </pc:sldLayoutMkLst>
        </pc:sldLayoutChg>
        <pc:sldLayoutChg chg="del">
          <pc:chgData name="Danielle Kutka" userId="8708a361-3c93-44b9-894c-072e7e564c3e" providerId="ADAL" clId="{62989577-3506-4593-9166-A9EAEB5456A2}" dt="2021-11-03T22:14:01.259" v="801" actId="47"/>
          <pc:sldLayoutMkLst>
            <pc:docMk/>
            <pc:sldMasterMk cId="513828086" sldId="2147483782"/>
            <pc:sldLayoutMk cId="3251921026" sldId="2147483787"/>
          </pc:sldLayoutMkLst>
        </pc:sldLayoutChg>
        <pc:sldLayoutChg chg="del">
          <pc:chgData name="Danielle Kutka" userId="8708a361-3c93-44b9-894c-072e7e564c3e" providerId="ADAL" clId="{62989577-3506-4593-9166-A9EAEB5456A2}" dt="2021-11-03T22:14:01.259" v="801" actId="47"/>
          <pc:sldLayoutMkLst>
            <pc:docMk/>
            <pc:sldMasterMk cId="513828086" sldId="2147483782"/>
            <pc:sldLayoutMk cId="3201549105" sldId="2147483788"/>
          </pc:sldLayoutMkLst>
        </pc:sldLayoutChg>
        <pc:sldLayoutChg chg="del">
          <pc:chgData name="Danielle Kutka" userId="8708a361-3c93-44b9-894c-072e7e564c3e" providerId="ADAL" clId="{62989577-3506-4593-9166-A9EAEB5456A2}" dt="2021-11-03T22:14:01.259" v="801" actId="47"/>
          <pc:sldLayoutMkLst>
            <pc:docMk/>
            <pc:sldMasterMk cId="513828086" sldId="2147483782"/>
            <pc:sldLayoutMk cId="473924503" sldId="2147483789"/>
          </pc:sldLayoutMkLst>
        </pc:sldLayoutChg>
        <pc:sldLayoutChg chg="del">
          <pc:chgData name="Danielle Kutka" userId="8708a361-3c93-44b9-894c-072e7e564c3e" providerId="ADAL" clId="{62989577-3506-4593-9166-A9EAEB5456A2}" dt="2021-11-03T22:14:01.259" v="801" actId="47"/>
          <pc:sldLayoutMkLst>
            <pc:docMk/>
            <pc:sldMasterMk cId="513828086" sldId="2147483782"/>
            <pc:sldLayoutMk cId="4223429483" sldId="2147483790"/>
          </pc:sldLayoutMkLst>
        </pc:sldLayoutChg>
        <pc:sldLayoutChg chg="del">
          <pc:chgData name="Danielle Kutka" userId="8708a361-3c93-44b9-894c-072e7e564c3e" providerId="ADAL" clId="{62989577-3506-4593-9166-A9EAEB5456A2}" dt="2021-11-03T22:14:01.259" v="801" actId="47"/>
          <pc:sldLayoutMkLst>
            <pc:docMk/>
            <pc:sldMasterMk cId="513828086" sldId="2147483782"/>
            <pc:sldLayoutMk cId="1203314075" sldId="2147483791"/>
          </pc:sldLayoutMkLst>
        </pc:sldLayoutChg>
        <pc:sldLayoutChg chg="del">
          <pc:chgData name="Danielle Kutka" userId="8708a361-3c93-44b9-894c-072e7e564c3e" providerId="ADAL" clId="{62989577-3506-4593-9166-A9EAEB5456A2}" dt="2021-11-03T22:14:01.259" v="801" actId="47"/>
          <pc:sldLayoutMkLst>
            <pc:docMk/>
            <pc:sldMasterMk cId="513828086" sldId="2147483782"/>
            <pc:sldLayoutMk cId="3857145599" sldId="2147483792"/>
          </pc:sldLayoutMkLst>
        </pc:sldLayoutChg>
        <pc:sldLayoutChg chg="del">
          <pc:chgData name="Danielle Kutka" userId="8708a361-3c93-44b9-894c-072e7e564c3e" providerId="ADAL" clId="{62989577-3506-4593-9166-A9EAEB5456A2}" dt="2021-11-03T22:14:01.259" v="801" actId="47"/>
          <pc:sldLayoutMkLst>
            <pc:docMk/>
            <pc:sldMasterMk cId="513828086" sldId="2147483782"/>
            <pc:sldLayoutMk cId="535713914" sldId="2147483793"/>
          </pc:sldLayoutMkLst>
        </pc:sldLayoutChg>
        <pc:sldLayoutChg chg="del">
          <pc:chgData name="Danielle Kutka" userId="8708a361-3c93-44b9-894c-072e7e564c3e" providerId="ADAL" clId="{62989577-3506-4593-9166-A9EAEB5456A2}" dt="2021-11-03T22:14:01.259" v="801" actId="47"/>
          <pc:sldLayoutMkLst>
            <pc:docMk/>
            <pc:sldMasterMk cId="513828086" sldId="2147483782"/>
            <pc:sldLayoutMk cId="1821147786" sldId="2147483794"/>
          </pc:sldLayoutMkLst>
        </pc:sldLayoutChg>
      </pc:sldMasterChg>
      <pc:sldMasterChg chg="del delSldLayout">
        <pc:chgData name="Danielle Kutka" userId="8708a361-3c93-44b9-894c-072e7e564c3e" providerId="ADAL" clId="{62989577-3506-4593-9166-A9EAEB5456A2}" dt="2021-11-03T22:14:01.290" v="802" actId="47"/>
        <pc:sldMasterMkLst>
          <pc:docMk/>
          <pc:sldMasterMk cId="614481927" sldId="2147483795"/>
        </pc:sldMasterMkLst>
        <pc:sldLayoutChg chg="del">
          <pc:chgData name="Danielle Kutka" userId="8708a361-3c93-44b9-894c-072e7e564c3e" providerId="ADAL" clId="{62989577-3506-4593-9166-A9EAEB5456A2}" dt="2021-11-03T22:14:01.290" v="802" actId="47"/>
          <pc:sldLayoutMkLst>
            <pc:docMk/>
            <pc:sldMasterMk cId="614481927" sldId="2147483795"/>
            <pc:sldLayoutMk cId="3611456564" sldId="2147483796"/>
          </pc:sldLayoutMkLst>
        </pc:sldLayoutChg>
        <pc:sldLayoutChg chg="del">
          <pc:chgData name="Danielle Kutka" userId="8708a361-3c93-44b9-894c-072e7e564c3e" providerId="ADAL" clId="{62989577-3506-4593-9166-A9EAEB5456A2}" dt="2021-11-03T22:14:01.290" v="802" actId="47"/>
          <pc:sldLayoutMkLst>
            <pc:docMk/>
            <pc:sldMasterMk cId="614481927" sldId="2147483795"/>
            <pc:sldLayoutMk cId="446742497" sldId="2147483797"/>
          </pc:sldLayoutMkLst>
        </pc:sldLayoutChg>
        <pc:sldLayoutChg chg="del">
          <pc:chgData name="Danielle Kutka" userId="8708a361-3c93-44b9-894c-072e7e564c3e" providerId="ADAL" clId="{62989577-3506-4593-9166-A9EAEB5456A2}" dt="2021-11-03T22:14:01.290" v="802" actId="47"/>
          <pc:sldLayoutMkLst>
            <pc:docMk/>
            <pc:sldMasterMk cId="614481927" sldId="2147483795"/>
            <pc:sldLayoutMk cId="1642814516" sldId="2147483798"/>
          </pc:sldLayoutMkLst>
        </pc:sldLayoutChg>
        <pc:sldLayoutChg chg="del">
          <pc:chgData name="Danielle Kutka" userId="8708a361-3c93-44b9-894c-072e7e564c3e" providerId="ADAL" clId="{62989577-3506-4593-9166-A9EAEB5456A2}" dt="2021-11-03T22:14:01.290" v="802" actId="47"/>
          <pc:sldLayoutMkLst>
            <pc:docMk/>
            <pc:sldMasterMk cId="614481927" sldId="2147483795"/>
            <pc:sldLayoutMk cId="455078817" sldId="2147483799"/>
          </pc:sldLayoutMkLst>
        </pc:sldLayoutChg>
        <pc:sldLayoutChg chg="del">
          <pc:chgData name="Danielle Kutka" userId="8708a361-3c93-44b9-894c-072e7e564c3e" providerId="ADAL" clId="{62989577-3506-4593-9166-A9EAEB5456A2}" dt="2021-11-03T22:14:01.290" v="802" actId="47"/>
          <pc:sldLayoutMkLst>
            <pc:docMk/>
            <pc:sldMasterMk cId="614481927" sldId="2147483795"/>
            <pc:sldLayoutMk cId="2736038695" sldId="2147483800"/>
          </pc:sldLayoutMkLst>
        </pc:sldLayoutChg>
        <pc:sldLayoutChg chg="del">
          <pc:chgData name="Danielle Kutka" userId="8708a361-3c93-44b9-894c-072e7e564c3e" providerId="ADAL" clId="{62989577-3506-4593-9166-A9EAEB5456A2}" dt="2021-11-03T22:14:01.290" v="802" actId="47"/>
          <pc:sldLayoutMkLst>
            <pc:docMk/>
            <pc:sldMasterMk cId="614481927" sldId="2147483795"/>
            <pc:sldLayoutMk cId="939123164" sldId="2147483801"/>
          </pc:sldLayoutMkLst>
        </pc:sldLayoutChg>
        <pc:sldLayoutChg chg="del">
          <pc:chgData name="Danielle Kutka" userId="8708a361-3c93-44b9-894c-072e7e564c3e" providerId="ADAL" clId="{62989577-3506-4593-9166-A9EAEB5456A2}" dt="2021-11-03T22:14:01.290" v="802" actId="47"/>
          <pc:sldLayoutMkLst>
            <pc:docMk/>
            <pc:sldMasterMk cId="614481927" sldId="2147483795"/>
            <pc:sldLayoutMk cId="2180414410" sldId="2147483802"/>
          </pc:sldLayoutMkLst>
        </pc:sldLayoutChg>
        <pc:sldLayoutChg chg="del">
          <pc:chgData name="Danielle Kutka" userId="8708a361-3c93-44b9-894c-072e7e564c3e" providerId="ADAL" clId="{62989577-3506-4593-9166-A9EAEB5456A2}" dt="2021-11-03T22:14:01.290" v="802" actId="47"/>
          <pc:sldLayoutMkLst>
            <pc:docMk/>
            <pc:sldMasterMk cId="614481927" sldId="2147483795"/>
            <pc:sldLayoutMk cId="722196810" sldId="2147483803"/>
          </pc:sldLayoutMkLst>
        </pc:sldLayoutChg>
        <pc:sldLayoutChg chg="del">
          <pc:chgData name="Danielle Kutka" userId="8708a361-3c93-44b9-894c-072e7e564c3e" providerId="ADAL" clId="{62989577-3506-4593-9166-A9EAEB5456A2}" dt="2021-11-03T22:14:01.290" v="802" actId="47"/>
          <pc:sldLayoutMkLst>
            <pc:docMk/>
            <pc:sldMasterMk cId="614481927" sldId="2147483795"/>
            <pc:sldLayoutMk cId="523540145" sldId="2147483804"/>
          </pc:sldLayoutMkLst>
        </pc:sldLayoutChg>
        <pc:sldLayoutChg chg="del">
          <pc:chgData name="Danielle Kutka" userId="8708a361-3c93-44b9-894c-072e7e564c3e" providerId="ADAL" clId="{62989577-3506-4593-9166-A9EAEB5456A2}" dt="2021-11-03T22:14:01.290" v="802" actId="47"/>
          <pc:sldLayoutMkLst>
            <pc:docMk/>
            <pc:sldMasterMk cId="614481927" sldId="2147483795"/>
            <pc:sldLayoutMk cId="1080279931" sldId="2147483805"/>
          </pc:sldLayoutMkLst>
        </pc:sldLayoutChg>
        <pc:sldLayoutChg chg="del">
          <pc:chgData name="Danielle Kutka" userId="8708a361-3c93-44b9-894c-072e7e564c3e" providerId="ADAL" clId="{62989577-3506-4593-9166-A9EAEB5456A2}" dt="2021-11-03T22:14:01.290" v="802" actId="47"/>
          <pc:sldLayoutMkLst>
            <pc:docMk/>
            <pc:sldMasterMk cId="614481927" sldId="2147483795"/>
            <pc:sldLayoutMk cId="2529990462" sldId="2147483806"/>
          </pc:sldLayoutMkLst>
        </pc:sldLayoutChg>
        <pc:sldLayoutChg chg="del">
          <pc:chgData name="Danielle Kutka" userId="8708a361-3c93-44b9-894c-072e7e564c3e" providerId="ADAL" clId="{62989577-3506-4593-9166-A9EAEB5456A2}" dt="2021-11-03T22:14:01.290" v="802" actId="47"/>
          <pc:sldLayoutMkLst>
            <pc:docMk/>
            <pc:sldMasterMk cId="614481927" sldId="2147483795"/>
            <pc:sldLayoutMk cId="1888399410" sldId="2147483807"/>
          </pc:sldLayoutMkLst>
        </pc:sldLayoutChg>
      </pc:sldMasterChg>
      <pc:sldMasterChg chg="del delSldLayout">
        <pc:chgData name="Danielle Kutka" userId="8708a361-3c93-44b9-894c-072e7e564c3e" providerId="ADAL" clId="{62989577-3506-4593-9166-A9EAEB5456A2}" dt="2021-11-03T22:14:01.344" v="803" actId="47"/>
        <pc:sldMasterMkLst>
          <pc:docMk/>
          <pc:sldMasterMk cId="4156772712" sldId="2147483808"/>
        </pc:sldMasterMkLst>
        <pc:sldLayoutChg chg="del">
          <pc:chgData name="Danielle Kutka" userId="8708a361-3c93-44b9-894c-072e7e564c3e" providerId="ADAL" clId="{62989577-3506-4593-9166-A9EAEB5456A2}" dt="2021-11-03T22:14:01.344" v="803" actId="47"/>
          <pc:sldLayoutMkLst>
            <pc:docMk/>
            <pc:sldMasterMk cId="4156772712" sldId="2147483808"/>
            <pc:sldLayoutMk cId="2250419917" sldId="2147483809"/>
          </pc:sldLayoutMkLst>
        </pc:sldLayoutChg>
        <pc:sldLayoutChg chg="del">
          <pc:chgData name="Danielle Kutka" userId="8708a361-3c93-44b9-894c-072e7e564c3e" providerId="ADAL" clId="{62989577-3506-4593-9166-A9EAEB5456A2}" dt="2021-11-03T22:14:01.344" v="803" actId="47"/>
          <pc:sldLayoutMkLst>
            <pc:docMk/>
            <pc:sldMasterMk cId="4156772712" sldId="2147483808"/>
            <pc:sldLayoutMk cId="2827642063" sldId="2147483810"/>
          </pc:sldLayoutMkLst>
        </pc:sldLayoutChg>
        <pc:sldLayoutChg chg="del">
          <pc:chgData name="Danielle Kutka" userId="8708a361-3c93-44b9-894c-072e7e564c3e" providerId="ADAL" clId="{62989577-3506-4593-9166-A9EAEB5456A2}" dt="2021-11-03T22:14:01.344" v="803" actId="47"/>
          <pc:sldLayoutMkLst>
            <pc:docMk/>
            <pc:sldMasterMk cId="4156772712" sldId="2147483808"/>
            <pc:sldLayoutMk cId="2837558714" sldId="2147483811"/>
          </pc:sldLayoutMkLst>
        </pc:sldLayoutChg>
        <pc:sldLayoutChg chg="del">
          <pc:chgData name="Danielle Kutka" userId="8708a361-3c93-44b9-894c-072e7e564c3e" providerId="ADAL" clId="{62989577-3506-4593-9166-A9EAEB5456A2}" dt="2021-11-03T22:14:01.344" v="803" actId="47"/>
          <pc:sldLayoutMkLst>
            <pc:docMk/>
            <pc:sldMasterMk cId="4156772712" sldId="2147483808"/>
            <pc:sldLayoutMk cId="1495198272" sldId="2147483812"/>
          </pc:sldLayoutMkLst>
        </pc:sldLayoutChg>
        <pc:sldLayoutChg chg="del">
          <pc:chgData name="Danielle Kutka" userId="8708a361-3c93-44b9-894c-072e7e564c3e" providerId="ADAL" clId="{62989577-3506-4593-9166-A9EAEB5456A2}" dt="2021-11-03T22:14:01.344" v="803" actId="47"/>
          <pc:sldLayoutMkLst>
            <pc:docMk/>
            <pc:sldMasterMk cId="4156772712" sldId="2147483808"/>
            <pc:sldLayoutMk cId="1246780303" sldId="2147483813"/>
          </pc:sldLayoutMkLst>
        </pc:sldLayoutChg>
        <pc:sldLayoutChg chg="del">
          <pc:chgData name="Danielle Kutka" userId="8708a361-3c93-44b9-894c-072e7e564c3e" providerId="ADAL" clId="{62989577-3506-4593-9166-A9EAEB5456A2}" dt="2021-11-03T22:14:01.344" v="803" actId="47"/>
          <pc:sldLayoutMkLst>
            <pc:docMk/>
            <pc:sldMasterMk cId="4156772712" sldId="2147483808"/>
            <pc:sldLayoutMk cId="3982034445" sldId="2147483814"/>
          </pc:sldLayoutMkLst>
        </pc:sldLayoutChg>
        <pc:sldLayoutChg chg="del">
          <pc:chgData name="Danielle Kutka" userId="8708a361-3c93-44b9-894c-072e7e564c3e" providerId="ADAL" clId="{62989577-3506-4593-9166-A9EAEB5456A2}" dt="2021-11-03T22:14:01.344" v="803" actId="47"/>
          <pc:sldLayoutMkLst>
            <pc:docMk/>
            <pc:sldMasterMk cId="4156772712" sldId="2147483808"/>
            <pc:sldLayoutMk cId="758222230" sldId="2147483815"/>
          </pc:sldLayoutMkLst>
        </pc:sldLayoutChg>
        <pc:sldLayoutChg chg="del">
          <pc:chgData name="Danielle Kutka" userId="8708a361-3c93-44b9-894c-072e7e564c3e" providerId="ADAL" clId="{62989577-3506-4593-9166-A9EAEB5456A2}" dt="2021-11-03T22:14:01.344" v="803" actId="47"/>
          <pc:sldLayoutMkLst>
            <pc:docMk/>
            <pc:sldMasterMk cId="4156772712" sldId="2147483808"/>
            <pc:sldLayoutMk cId="1538118939" sldId="2147483816"/>
          </pc:sldLayoutMkLst>
        </pc:sldLayoutChg>
        <pc:sldLayoutChg chg="del">
          <pc:chgData name="Danielle Kutka" userId="8708a361-3c93-44b9-894c-072e7e564c3e" providerId="ADAL" clId="{62989577-3506-4593-9166-A9EAEB5456A2}" dt="2021-11-03T22:14:01.344" v="803" actId="47"/>
          <pc:sldLayoutMkLst>
            <pc:docMk/>
            <pc:sldMasterMk cId="4156772712" sldId="2147483808"/>
            <pc:sldLayoutMk cId="425601121" sldId="2147483817"/>
          </pc:sldLayoutMkLst>
        </pc:sldLayoutChg>
        <pc:sldLayoutChg chg="del">
          <pc:chgData name="Danielle Kutka" userId="8708a361-3c93-44b9-894c-072e7e564c3e" providerId="ADAL" clId="{62989577-3506-4593-9166-A9EAEB5456A2}" dt="2021-11-03T22:14:01.344" v="803" actId="47"/>
          <pc:sldLayoutMkLst>
            <pc:docMk/>
            <pc:sldMasterMk cId="4156772712" sldId="2147483808"/>
            <pc:sldLayoutMk cId="2232043484" sldId="2147483818"/>
          </pc:sldLayoutMkLst>
        </pc:sldLayoutChg>
        <pc:sldLayoutChg chg="del">
          <pc:chgData name="Danielle Kutka" userId="8708a361-3c93-44b9-894c-072e7e564c3e" providerId="ADAL" clId="{62989577-3506-4593-9166-A9EAEB5456A2}" dt="2021-11-03T22:14:01.344" v="803" actId="47"/>
          <pc:sldLayoutMkLst>
            <pc:docMk/>
            <pc:sldMasterMk cId="4156772712" sldId="2147483808"/>
            <pc:sldLayoutMk cId="894257037" sldId="2147483819"/>
          </pc:sldLayoutMkLst>
        </pc:sldLayoutChg>
        <pc:sldLayoutChg chg="del">
          <pc:chgData name="Danielle Kutka" userId="8708a361-3c93-44b9-894c-072e7e564c3e" providerId="ADAL" clId="{62989577-3506-4593-9166-A9EAEB5456A2}" dt="2021-11-03T22:14:01.344" v="803" actId="47"/>
          <pc:sldLayoutMkLst>
            <pc:docMk/>
            <pc:sldMasterMk cId="4156772712" sldId="2147483808"/>
            <pc:sldLayoutMk cId="909257700" sldId="2147483820"/>
          </pc:sldLayoutMkLst>
        </pc:sldLayoutChg>
      </pc:sldMasterChg>
      <pc:sldMasterChg chg="del delSldLayout">
        <pc:chgData name="Danielle Kutka" userId="8708a361-3c93-44b9-894c-072e7e564c3e" providerId="ADAL" clId="{62989577-3506-4593-9166-A9EAEB5456A2}" dt="2021-11-03T22:14:01.513" v="807" actId="47"/>
        <pc:sldMasterMkLst>
          <pc:docMk/>
          <pc:sldMasterMk cId="3432737214" sldId="2147483821"/>
        </pc:sldMasterMkLst>
        <pc:sldLayoutChg chg="del">
          <pc:chgData name="Danielle Kutka" userId="8708a361-3c93-44b9-894c-072e7e564c3e" providerId="ADAL" clId="{62989577-3506-4593-9166-A9EAEB5456A2}" dt="2021-11-03T22:14:01.513" v="807" actId="47"/>
          <pc:sldLayoutMkLst>
            <pc:docMk/>
            <pc:sldMasterMk cId="3432737214" sldId="2147483821"/>
            <pc:sldLayoutMk cId="3910111882" sldId="2147483822"/>
          </pc:sldLayoutMkLst>
        </pc:sldLayoutChg>
        <pc:sldLayoutChg chg="del">
          <pc:chgData name="Danielle Kutka" userId="8708a361-3c93-44b9-894c-072e7e564c3e" providerId="ADAL" clId="{62989577-3506-4593-9166-A9EAEB5456A2}" dt="2021-11-03T22:14:01.513" v="807" actId="47"/>
          <pc:sldLayoutMkLst>
            <pc:docMk/>
            <pc:sldMasterMk cId="3432737214" sldId="2147483821"/>
            <pc:sldLayoutMk cId="1840160987" sldId="2147483823"/>
          </pc:sldLayoutMkLst>
        </pc:sldLayoutChg>
        <pc:sldLayoutChg chg="del">
          <pc:chgData name="Danielle Kutka" userId="8708a361-3c93-44b9-894c-072e7e564c3e" providerId="ADAL" clId="{62989577-3506-4593-9166-A9EAEB5456A2}" dt="2021-11-03T22:14:01.513" v="807" actId="47"/>
          <pc:sldLayoutMkLst>
            <pc:docMk/>
            <pc:sldMasterMk cId="3432737214" sldId="2147483821"/>
            <pc:sldLayoutMk cId="422560668" sldId="2147483824"/>
          </pc:sldLayoutMkLst>
        </pc:sldLayoutChg>
        <pc:sldLayoutChg chg="del">
          <pc:chgData name="Danielle Kutka" userId="8708a361-3c93-44b9-894c-072e7e564c3e" providerId="ADAL" clId="{62989577-3506-4593-9166-A9EAEB5456A2}" dt="2021-11-03T22:14:01.513" v="807" actId="47"/>
          <pc:sldLayoutMkLst>
            <pc:docMk/>
            <pc:sldMasterMk cId="3432737214" sldId="2147483821"/>
            <pc:sldLayoutMk cId="1598038823" sldId="2147483825"/>
          </pc:sldLayoutMkLst>
        </pc:sldLayoutChg>
        <pc:sldLayoutChg chg="del">
          <pc:chgData name="Danielle Kutka" userId="8708a361-3c93-44b9-894c-072e7e564c3e" providerId="ADAL" clId="{62989577-3506-4593-9166-A9EAEB5456A2}" dt="2021-11-03T22:14:01.513" v="807" actId="47"/>
          <pc:sldLayoutMkLst>
            <pc:docMk/>
            <pc:sldMasterMk cId="3432737214" sldId="2147483821"/>
            <pc:sldLayoutMk cId="676270851" sldId="2147483826"/>
          </pc:sldLayoutMkLst>
        </pc:sldLayoutChg>
        <pc:sldLayoutChg chg="del">
          <pc:chgData name="Danielle Kutka" userId="8708a361-3c93-44b9-894c-072e7e564c3e" providerId="ADAL" clId="{62989577-3506-4593-9166-A9EAEB5456A2}" dt="2021-11-03T22:14:01.513" v="807" actId="47"/>
          <pc:sldLayoutMkLst>
            <pc:docMk/>
            <pc:sldMasterMk cId="3432737214" sldId="2147483821"/>
            <pc:sldLayoutMk cId="259106604" sldId="2147483827"/>
          </pc:sldLayoutMkLst>
        </pc:sldLayoutChg>
        <pc:sldLayoutChg chg="del">
          <pc:chgData name="Danielle Kutka" userId="8708a361-3c93-44b9-894c-072e7e564c3e" providerId="ADAL" clId="{62989577-3506-4593-9166-A9EAEB5456A2}" dt="2021-11-03T22:14:01.513" v="807" actId="47"/>
          <pc:sldLayoutMkLst>
            <pc:docMk/>
            <pc:sldMasterMk cId="3432737214" sldId="2147483821"/>
            <pc:sldLayoutMk cId="2098598012" sldId="2147483828"/>
          </pc:sldLayoutMkLst>
        </pc:sldLayoutChg>
        <pc:sldLayoutChg chg="del">
          <pc:chgData name="Danielle Kutka" userId="8708a361-3c93-44b9-894c-072e7e564c3e" providerId="ADAL" clId="{62989577-3506-4593-9166-A9EAEB5456A2}" dt="2021-11-03T22:14:01.513" v="807" actId="47"/>
          <pc:sldLayoutMkLst>
            <pc:docMk/>
            <pc:sldMasterMk cId="3432737214" sldId="2147483821"/>
            <pc:sldLayoutMk cId="1203081828" sldId="2147483829"/>
          </pc:sldLayoutMkLst>
        </pc:sldLayoutChg>
        <pc:sldLayoutChg chg="del">
          <pc:chgData name="Danielle Kutka" userId="8708a361-3c93-44b9-894c-072e7e564c3e" providerId="ADAL" clId="{62989577-3506-4593-9166-A9EAEB5456A2}" dt="2021-11-03T22:14:01.513" v="807" actId="47"/>
          <pc:sldLayoutMkLst>
            <pc:docMk/>
            <pc:sldMasterMk cId="3432737214" sldId="2147483821"/>
            <pc:sldLayoutMk cId="164430131" sldId="2147483830"/>
          </pc:sldLayoutMkLst>
        </pc:sldLayoutChg>
        <pc:sldLayoutChg chg="del">
          <pc:chgData name="Danielle Kutka" userId="8708a361-3c93-44b9-894c-072e7e564c3e" providerId="ADAL" clId="{62989577-3506-4593-9166-A9EAEB5456A2}" dt="2021-11-03T22:14:01.513" v="807" actId="47"/>
          <pc:sldLayoutMkLst>
            <pc:docMk/>
            <pc:sldMasterMk cId="3432737214" sldId="2147483821"/>
            <pc:sldLayoutMk cId="3333919347" sldId="2147483831"/>
          </pc:sldLayoutMkLst>
        </pc:sldLayoutChg>
        <pc:sldLayoutChg chg="del">
          <pc:chgData name="Danielle Kutka" userId="8708a361-3c93-44b9-894c-072e7e564c3e" providerId="ADAL" clId="{62989577-3506-4593-9166-A9EAEB5456A2}" dt="2021-11-03T22:14:01.513" v="807" actId="47"/>
          <pc:sldLayoutMkLst>
            <pc:docMk/>
            <pc:sldMasterMk cId="3432737214" sldId="2147483821"/>
            <pc:sldLayoutMk cId="1498088842" sldId="2147483832"/>
          </pc:sldLayoutMkLst>
        </pc:sldLayoutChg>
        <pc:sldLayoutChg chg="del">
          <pc:chgData name="Danielle Kutka" userId="8708a361-3c93-44b9-894c-072e7e564c3e" providerId="ADAL" clId="{62989577-3506-4593-9166-A9EAEB5456A2}" dt="2021-11-03T22:14:01.513" v="807" actId="47"/>
          <pc:sldLayoutMkLst>
            <pc:docMk/>
            <pc:sldMasterMk cId="3432737214" sldId="2147483821"/>
            <pc:sldLayoutMk cId="1212820947" sldId="2147483833"/>
          </pc:sldLayoutMkLst>
        </pc:sldLayoutChg>
      </pc:sldMasterChg>
      <pc:sldMasterChg chg="delSldLayout">
        <pc:chgData name="Danielle Kutka" userId="8708a361-3c93-44b9-894c-072e7e564c3e" providerId="ADAL" clId="{62989577-3506-4593-9166-A9EAEB5456A2}" dt="2021-11-03T22:21:52.617" v="1115" actId="47"/>
        <pc:sldMasterMkLst>
          <pc:docMk/>
          <pc:sldMasterMk cId="84214282" sldId="2147483834"/>
        </pc:sldMasterMkLst>
        <pc:sldLayoutChg chg="del">
          <pc:chgData name="Danielle Kutka" userId="8708a361-3c93-44b9-894c-072e7e564c3e" providerId="ADAL" clId="{62989577-3506-4593-9166-A9EAEB5456A2}" dt="2021-11-03T22:21:52.617" v="1115" actId="47"/>
          <pc:sldLayoutMkLst>
            <pc:docMk/>
            <pc:sldMasterMk cId="84214282" sldId="2147483834"/>
            <pc:sldLayoutMk cId="3681406570" sldId="2147483912"/>
          </pc:sldLayoutMkLst>
        </pc:sldLayoutChg>
      </pc:sldMasterChg>
      <pc:sldMasterChg chg="del delSldLayout">
        <pc:chgData name="Danielle Kutka" userId="8708a361-3c93-44b9-894c-072e7e564c3e" providerId="ADAL" clId="{62989577-3506-4593-9166-A9EAEB5456A2}" dt="2021-11-03T22:21:06.481" v="1108" actId="47"/>
        <pc:sldMasterMkLst>
          <pc:docMk/>
          <pc:sldMasterMk cId="829273443" sldId="2147483912"/>
        </pc:sldMasterMkLst>
        <pc:sldLayoutChg chg="del">
          <pc:chgData name="Danielle Kutka" userId="8708a361-3c93-44b9-894c-072e7e564c3e" providerId="ADAL" clId="{62989577-3506-4593-9166-A9EAEB5456A2}" dt="2021-11-03T22:21:06.481" v="1108" actId="47"/>
          <pc:sldLayoutMkLst>
            <pc:docMk/>
            <pc:sldMasterMk cId="829273443" sldId="2147483912"/>
            <pc:sldLayoutMk cId="3496801313" sldId="2147483913"/>
          </pc:sldLayoutMkLst>
        </pc:sldLayoutChg>
        <pc:sldLayoutChg chg="del">
          <pc:chgData name="Danielle Kutka" userId="8708a361-3c93-44b9-894c-072e7e564c3e" providerId="ADAL" clId="{62989577-3506-4593-9166-A9EAEB5456A2}" dt="2021-11-03T22:21:06.481" v="1108" actId="47"/>
          <pc:sldLayoutMkLst>
            <pc:docMk/>
            <pc:sldMasterMk cId="829273443" sldId="2147483912"/>
            <pc:sldLayoutMk cId="2516208072" sldId="2147483914"/>
          </pc:sldLayoutMkLst>
        </pc:sldLayoutChg>
        <pc:sldLayoutChg chg="del">
          <pc:chgData name="Danielle Kutka" userId="8708a361-3c93-44b9-894c-072e7e564c3e" providerId="ADAL" clId="{62989577-3506-4593-9166-A9EAEB5456A2}" dt="2021-11-03T22:21:06.481" v="1108" actId="47"/>
          <pc:sldLayoutMkLst>
            <pc:docMk/>
            <pc:sldMasterMk cId="829273443" sldId="2147483912"/>
            <pc:sldLayoutMk cId="205163192" sldId="2147483915"/>
          </pc:sldLayoutMkLst>
        </pc:sldLayoutChg>
        <pc:sldLayoutChg chg="del">
          <pc:chgData name="Danielle Kutka" userId="8708a361-3c93-44b9-894c-072e7e564c3e" providerId="ADAL" clId="{62989577-3506-4593-9166-A9EAEB5456A2}" dt="2021-11-03T22:21:06.481" v="1108" actId="47"/>
          <pc:sldLayoutMkLst>
            <pc:docMk/>
            <pc:sldMasterMk cId="829273443" sldId="2147483912"/>
            <pc:sldLayoutMk cId="3312348163" sldId="2147483916"/>
          </pc:sldLayoutMkLst>
        </pc:sldLayoutChg>
        <pc:sldLayoutChg chg="del">
          <pc:chgData name="Danielle Kutka" userId="8708a361-3c93-44b9-894c-072e7e564c3e" providerId="ADAL" clId="{62989577-3506-4593-9166-A9EAEB5456A2}" dt="2021-11-03T22:21:06.481" v="1108" actId="47"/>
          <pc:sldLayoutMkLst>
            <pc:docMk/>
            <pc:sldMasterMk cId="829273443" sldId="2147483912"/>
            <pc:sldLayoutMk cId="3360121219" sldId="2147483917"/>
          </pc:sldLayoutMkLst>
        </pc:sldLayoutChg>
        <pc:sldLayoutChg chg="del">
          <pc:chgData name="Danielle Kutka" userId="8708a361-3c93-44b9-894c-072e7e564c3e" providerId="ADAL" clId="{62989577-3506-4593-9166-A9EAEB5456A2}" dt="2021-11-03T22:21:06.481" v="1108" actId="47"/>
          <pc:sldLayoutMkLst>
            <pc:docMk/>
            <pc:sldMasterMk cId="829273443" sldId="2147483912"/>
            <pc:sldLayoutMk cId="3517235405" sldId="2147483918"/>
          </pc:sldLayoutMkLst>
        </pc:sldLayoutChg>
        <pc:sldLayoutChg chg="del">
          <pc:chgData name="Danielle Kutka" userId="8708a361-3c93-44b9-894c-072e7e564c3e" providerId="ADAL" clId="{62989577-3506-4593-9166-A9EAEB5456A2}" dt="2021-11-03T22:21:06.481" v="1108" actId="47"/>
          <pc:sldLayoutMkLst>
            <pc:docMk/>
            <pc:sldMasterMk cId="829273443" sldId="2147483912"/>
            <pc:sldLayoutMk cId="2280958654" sldId="2147483919"/>
          </pc:sldLayoutMkLst>
        </pc:sldLayoutChg>
        <pc:sldLayoutChg chg="del">
          <pc:chgData name="Danielle Kutka" userId="8708a361-3c93-44b9-894c-072e7e564c3e" providerId="ADAL" clId="{62989577-3506-4593-9166-A9EAEB5456A2}" dt="2021-11-03T22:21:06.481" v="1108" actId="47"/>
          <pc:sldLayoutMkLst>
            <pc:docMk/>
            <pc:sldMasterMk cId="829273443" sldId="2147483912"/>
            <pc:sldLayoutMk cId="1219411198" sldId="2147483920"/>
          </pc:sldLayoutMkLst>
        </pc:sldLayoutChg>
        <pc:sldLayoutChg chg="del">
          <pc:chgData name="Danielle Kutka" userId="8708a361-3c93-44b9-894c-072e7e564c3e" providerId="ADAL" clId="{62989577-3506-4593-9166-A9EAEB5456A2}" dt="2021-11-03T22:21:06.481" v="1108" actId="47"/>
          <pc:sldLayoutMkLst>
            <pc:docMk/>
            <pc:sldMasterMk cId="829273443" sldId="2147483912"/>
            <pc:sldLayoutMk cId="1508363061" sldId="2147483921"/>
          </pc:sldLayoutMkLst>
        </pc:sldLayoutChg>
        <pc:sldLayoutChg chg="del">
          <pc:chgData name="Danielle Kutka" userId="8708a361-3c93-44b9-894c-072e7e564c3e" providerId="ADAL" clId="{62989577-3506-4593-9166-A9EAEB5456A2}" dt="2021-11-03T22:21:06.481" v="1108" actId="47"/>
          <pc:sldLayoutMkLst>
            <pc:docMk/>
            <pc:sldMasterMk cId="829273443" sldId="2147483912"/>
            <pc:sldLayoutMk cId="641121635" sldId="2147483922"/>
          </pc:sldLayoutMkLst>
        </pc:sldLayoutChg>
        <pc:sldLayoutChg chg="del">
          <pc:chgData name="Danielle Kutka" userId="8708a361-3c93-44b9-894c-072e7e564c3e" providerId="ADAL" clId="{62989577-3506-4593-9166-A9EAEB5456A2}" dt="2021-11-03T22:21:06.481" v="1108" actId="47"/>
          <pc:sldLayoutMkLst>
            <pc:docMk/>
            <pc:sldMasterMk cId="829273443" sldId="2147483912"/>
            <pc:sldLayoutMk cId="1113839037" sldId="2147483923"/>
          </pc:sldLayoutMkLst>
        </pc:sldLayoutChg>
        <pc:sldLayoutChg chg="del">
          <pc:chgData name="Danielle Kutka" userId="8708a361-3c93-44b9-894c-072e7e564c3e" providerId="ADAL" clId="{62989577-3506-4593-9166-A9EAEB5456A2}" dt="2021-11-03T22:21:06.481" v="1108" actId="47"/>
          <pc:sldLayoutMkLst>
            <pc:docMk/>
            <pc:sldMasterMk cId="829273443" sldId="2147483912"/>
            <pc:sldLayoutMk cId="2810184487" sldId="2147483924"/>
          </pc:sldLayoutMkLst>
        </pc:sldLayoutChg>
      </pc:sldMasterChg>
    </pc:docChg>
  </pc:docChgLst>
  <pc:docChgLst>
    <pc:chgData name="Danielle Kutka" userId="8708a361-3c93-44b9-894c-072e7e564c3e" providerId="ADAL" clId="{E75157DC-EAEB-4458-A38A-E90AAEE544B4}"/>
    <pc:docChg chg="custSel addSld delSld modSld sldOrd">
      <pc:chgData name="Danielle Kutka" userId="8708a361-3c93-44b9-894c-072e7e564c3e" providerId="ADAL" clId="{E75157DC-EAEB-4458-A38A-E90AAEE544B4}" dt="2021-10-26T12:42:50.729" v="746" actId="2696"/>
      <pc:docMkLst>
        <pc:docMk/>
      </pc:docMkLst>
      <pc:sldChg chg="del ord">
        <pc:chgData name="Danielle Kutka" userId="8708a361-3c93-44b9-894c-072e7e564c3e" providerId="ADAL" clId="{E75157DC-EAEB-4458-A38A-E90AAEE544B4}" dt="2021-10-26T12:42:50.729" v="746" actId="2696"/>
        <pc:sldMkLst>
          <pc:docMk/>
          <pc:sldMk cId="2648635256" sldId="310"/>
        </pc:sldMkLst>
      </pc:sldChg>
      <pc:sldChg chg="del">
        <pc:chgData name="Danielle Kutka" userId="8708a361-3c93-44b9-894c-072e7e564c3e" providerId="ADAL" clId="{E75157DC-EAEB-4458-A38A-E90AAEE544B4}" dt="2021-10-26T12:42:16.891" v="742" actId="2696"/>
        <pc:sldMkLst>
          <pc:docMk/>
          <pc:sldMk cId="1169747022" sldId="311"/>
        </pc:sldMkLst>
      </pc:sldChg>
      <pc:sldChg chg="del">
        <pc:chgData name="Danielle Kutka" userId="8708a361-3c93-44b9-894c-072e7e564c3e" providerId="ADAL" clId="{E75157DC-EAEB-4458-A38A-E90AAEE544B4}" dt="2021-10-26T12:42:45.290" v="745" actId="2696"/>
        <pc:sldMkLst>
          <pc:docMk/>
          <pc:sldMk cId="1879957350" sldId="312"/>
        </pc:sldMkLst>
      </pc:sldChg>
      <pc:sldChg chg="del">
        <pc:chgData name="Danielle Kutka" userId="8708a361-3c93-44b9-894c-072e7e564c3e" providerId="ADAL" clId="{E75157DC-EAEB-4458-A38A-E90AAEE544B4}" dt="2021-10-26T12:33:03.617" v="75" actId="47"/>
        <pc:sldMkLst>
          <pc:docMk/>
          <pc:sldMk cId="918349330" sldId="313"/>
        </pc:sldMkLst>
      </pc:sldChg>
      <pc:sldChg chg="del">
        <pc:chgData name="Danielle Kutka" userId="8708a361-3c93-44b9-894c-072e7e564c3e" providerId="ADAL" clId="{E75157DC-EAEB-4458-A38A-E90AAEE544B4}" dt="2021-10-26T12:42:13.985" v="741" actId="2696"/>
        <pc:sldMkLst>
          <pc:docMk/>
          <pc:sldMk cId="1999978759" sldId="314"/>
        </pc:sldMkLst>
      </pc:sldChg>
      <pc:sldChg chg="del">
        <pc:chgData name="Danielle Kutka" userId="8708a361-3c93-44b9-894c-072e7e564c3e" providerId="ADAL" clId="{E75157DC-EAEB-4458-A38A-E90AAEE544B4}" dt="2021-10-26T12:39:38.642" v="478" actId="2696"/>
        <pc:sldMkLst>
          <pc:docMk/>
          <pc:sldMk cId="1766600637" sldId="316"/>
        </pc:sldMkLst>
      </pc:sldChg>
      <pc:sldChg chg="addSp modSp mod">
        <pc:chgData name="Danielle Kutka" userId="8708a361-3c93-44b9-894c-072e7e564c3e" providerId="ADAL" clId="{E75157DC-EAEB-4458-A38A-E90AAEE544B4}" dt="2021-10-26T12:32:30.007" v="21" actId="113"/>
        <pc:sldMkLst>
          <pc:docMk/>
          <pc:sldMk cId="245825761" sldId="317"/>
        </pc:sldMkLst>
        <pc:spChg chg="add mod">
          <ac:chgData name="Danielle Kutka" userId="8708a361-3c93-44b9-894c-072e7e564c3e" providerId="ADAL" clId="{E75157DC-EAEB-4458-A38A-E90AAEE544B4}" dt="2021-10-26T12:32:30.007" v="21" actId="113"/>
          <ac:spMkLst>
            <pc:docMk/>
            <pc:sldMk cId="245825761" sldId="317"/>
            <ac:spMk id="7" creationId="{80951B69-BDC1-45D4-8EA3-049F179D4015}"/>
          </ac:spMkLst>
        </pc:spChg>
      </pc:sldChg>
      <pc:sldChg chg="ord">
        <pc:chgData name="Danielle Kutka" userId="8708a361-3c93-44b9-894c-072e7e564c3e" providerId="ADAL" clId="{E75157DC-EAEB-4458-A38A-E90AAEE544B4}" dt="2021-10-26T12:38:39.267" v="474"/>
        <pc:sldMkLst>
          <pc:docMk/>
          <pc:sldMk cId="2125796937" sldId="318"/>
        </pc:sldMkLst>
      </pc:sldChg>
      <pc:sldChg chg="ord">
        <pc:chgData name="Danielle Kutka" userId="8708a361-3c93-44b9-894c-072e7e564c3e" providerId="ADAL" clId="{E75157DC-EAEB-4458-A38A-E90AAEE544B4}" dt="2021-10-26T12:39:43.221" v="480"/>
        <pc:sldMkLst>
          <pc:docMk/>
          <pc:sldMk cId="2465417263" sldId="319"/>
        </pc:sldMkLst>
      </pc:sldChg>
      <pc:sldChg chg="addSp delSp modSp ord">
        <pc:chgData name="Danielle Kutka" userId="8708a361-3c93-44b9-894c-072e7e564c3e" providerId="ADAL" clId="{E75157DC-EAEB-4458-A38A-E90AAEE544B4}" dt="2021-10-26T12:37:31.292" v="394"/>
        <pc:sldMkLst>
          <pc:docMk/>
          <pc:sldMk cId="1547779906" sldId="320"/>
        </pc:sldMkLst>
        <pc:spChg chg="add del mod">
          <ac:chgData name="Danielle Kutka" userId="8708a361-3c93-44b9-894c-072e7e564c3e" providerId="ADAL" clId="{E75157DC-EAEB-4458-A38A-E90AAEE544B4}" dt="2021-10-26T12:37:31.292" v="394"/>
          <ac:spMkLst>
            <pc:docMk/>
            <pc:sldMk cId="1547779906" sldId="320"/>
            <ac:spMk id="4" creationId="{0F27A633-E406-46D6-8E18-24BD126746AB}"/>
          </ac:spMkLst>
        </pc:spChg>
      </pc:sldChg>
      <pc:sldChg chg="addSp delSp modSp add mod">
        <pc:chgData name="Danielle Kutka" userId="8708a361-3c93-44b9-894c-072e7e564c3e" providerId="ADAL" clId="{E75157DC-EAEB-4458-A38A-E90AAEE544B4}" dt="2021-10-26T12:32:53.973" v="74" actId="20577"/>
        <pc:sldMkLst>
          <pc:docMk/>
          <pc:sldMk cId="2097002084" sldId="321"/>
        </pc:sldMkLst>
        <pc:spChg chg="mod">
          <ac:chgData name="Danielle Kutka" userId="8708a361-3c93-44b9-894c-072e7e564c3e" providerId="ADAL" clId="{E75157DC-EAEB-4458-A38A-E90AAEE544B4}" dt="2021-10-26T12:32:53.973" v="74" actId="20577"/>
          <ac:spMkLst>
            <pc:docMk/>
            <pc:sldMk cId="2097002084" sldId="321"/>
            <ac:spMk id="7" creationId="{80951B69-BDC1-45D4-8EA3-049F179D4015}"/>
          </ac:spMkLst>
        </pc:spChg>
        <pc:spChg chg="add del mod">
          <ac:chgData name="Danielle Kutka" userId="8708a361-3c93-44b9-894c-072e7e564c3e" providerId="ADAL" clId="{E75157DC-EAEB-4458-A38A-E90AAEE544B4}" dt="2021-10-26T12:32:41.788" v="24"/>
          <ac:spMkLst>
            <pc:docMk/>
            <pc:sldMk cId="2097002084" sldId="321"/>
            <ac:spMk id="8" creationId="{6016356D-81A8-46F5-83C6-B0ADFD7EC5C1}"/>
          </ac:spMkLst>
        </pc:spChg>
      </pc:sldChg>
      <pc:sldChg chg="modSp add mod">
        <pc:chgData name="Danielle Kutka" userId="8708a361-3c93-44b9-894c-072e7e564c3e" providerId="ADAL" clId="{E75157DC-EAEB-4458-A38A-E90AAEE544B4}" dt="2021-10-26T12:33:44.556" v="155" actId="20577"/>
        <pc:sldMkLst>
          <pc:docMk/>
          <pc:sldMk cId="415415479" sldId="322"/>
        </pc:sldMkLst>
        <pc:spChg chg="mod">
          <ac:chgData name="Danielle Kutka" userId="8708a361-3c93-44b9-894c-072e7e564c3e" providerId="ADAL" clId="{E75157DC-EAEB-4458-A38A-E90AAEE544B4}" dt="2021-10-26T12:33:44.556" v="155" actId="20577"/>
          <ac:spMkLst>
            <pc:docMk/>
            <pc:sldMk cId="415415479" sldId="322"/>
            <ac:spMk id="7" creationId="{80951B69-BDC1-45D4-8EA3-049F179D4015}"/>
          </ac:spMkLst>
        </pc:spChg>
      </pc:sldChg>
      <pc:sldChg chg="modSp add mod">
        <pc:chgData name="Danielle Kutka" userId="8708a361-3c93-44b9-894c-072e7e564c3e" providerId="ADAL" clId="{E75157DC-EAEB-4458-A38A-E90AAEE544B4}" dt="2021-10-26T12:34:03.660" v="184" actId="20577"/>
        <pc:sldMkLst>
          <pc:docMk/>
          <pc:sldMk cId="1741131005" sldId="323"/>
        </pc:sldMkLst>
        <pc:spChg chg="mod">
          <ac:chgData name="Danielle Kutka" userId="8708a361-3c93-44b9-894c-072e7e564c3e" providerId="ADAL" clId="{E75157DC-EAEB-4458-A38A-E90AAEE544B4}" dt="2021-10-26T12:34:03.660" v="184" actId="20577"/>
          <ac:spMkLst>
            <pc:docMk/>
            <pc:sldMk cId="1741131005" sldId="323"/>
            <ac:spMk id="7" creationId="{80951B69-BDC1-45D4-8EA3-049F179D4015}"/>
          </ac:spMkLst>
        </pc:spChg>
      </pc:sldChg>
      <pc:sldChg chg="modSp add mod ord">
        <pc:chgData name="Danielle Kutka" userId="8708a361-3c93-44b9-894c-072e7e564c3e" providerId="ADAL" clId="{E75157DC-EAEB-4458-A38A-E90AAEE544B4}" dt="2021-10-26T12:35:06.383" v="279"/>
        <pc:sldMkLst>
          <pc:docMk/>
          <pc:sldMk cId="2969349359" sldId="324"/>
        </pc:sldMkLst>
        <pc:spChg chg="mod">
          <ac:chgData name="Danielle Kutka" userId="8708a361-3c93-44b9-894c-072e7e564c3e" providerId="ADAL" clId="{E75157DC-EAEB-4458-A38A-E90AAEE544B4}" dt="2021-10-26T12:34:26.723" v="233" actId="20577"/>
          <ac:spMkLst>
            <pc:docMk/>
            <pc:sldMk cId="2969349359" sldId="324"/>
            <ac:spMk id="7" creationId="{80951B69-BDC1-45D4-8EA3-049F179D4015}"/>
          </ac:spMkLst>
        </pc:spChg>
      </pc:sldChg>
      <pc:sldChg chg="modSp add mod ord">
        <pc:chgData name="Danielle Kutka" userId="8708a361-3c93-44b9-894c-072e7e564c3e" providerId="ADAL" clId="{E75157DC-EAEB-4458-A38A-E90AAEE544B4}" dt="2021-10-26T12:36:34.673" v="386"/>
        <pc:sldMkLst>
          <pc:docMk/>
          <pc:sldMk cId="2235473518" sldId="325"/>
        </pc:sldMkLst>
        <pc:spChg chg="mod">
          <ac:chgData name="Danielle Kutka" userId="8708a361-3c93-44b9-894c-072e7e564c3e" providerId="ADAL" clId="{E75157DC-EAEB-4458-A38A-E90AAEE544B4}" dt="2021-10-26T12:34:45.877" v="277" actId="20577"/>
          <ac:spMkLst>
            <pc:docMk/>
            <pc:sldMk cId="2235473518" sldId="325"/>
            <ac:spMk id="7" creationId="{80951B69-BDC1-45D4-8EA3-049F179D4015}"/>
          </ac:spMkLst>
        </pc:spChg>
      </pc:sldChg>
      <pc:sldChg chg="modSp add mod ord">
        <pc:chgData name="Danielle Kutka" userId="8708a361-3c93-44b9-894c-072e7e564c3e" providerId="ADAL" clId="{E75157DC-EAEB-4458-A38A-E90AAEE544B4}" dt="2021-10-26T12:36:45.752" v="388"/>
        <pc:sldMkLst>
          <pc:docMk/>
          <pc:sldMk cId="1773411597" sldId="326"/>
        </pc:sldMkLst>
        <pc:spChg chg="mod">
          <ac:chgData name="Danielle Kutka" userId="8708a361-3c93-44b9-894c-072e7e564c3e" providerId="ADAL" clId="{E75157DC-EAEB-4458-A38A-E90AAEE544B4}" dt="2021-10-26T12:35:40.116" v="346" actId="20577"/>
          <ac:spMkLst>
            <pc:docMk/>
            <pc:sldMk cId="1773411597" sldId="326"/>
            <ac:spMk id="7" creationId="{80951B69-BDC1-45D4-8EA3-049F179D4015}"/>
          </ac:spMkLst>
        </pc:spChg>
      </pc:sldChg>
      <pc:sldChg chg="modSp add mod ord">
        <pc:chgData name="Danielle Kutka" userId="8708a361-3c93-44b9-894c-072e7e564c3e" providerId="ADAL" clId="{E75157DC-EAEB-4458-A38A-E90AAEE544B4}" dt="2021-10-26T12:37:12.810" v="392"/>
        <pc:sldMkLst>
          <pc:docMk/>
          <pc:sldMk cId="2357282543" sldId="327"/>
        </pc:sldMkLst>
        <pc:spChg chg="mod">
          <ac:chgData name="Danielle Kutka" userId="8708a361-3c93-44b9-894c-072e7e564c3e" providerId="ADAL" clId="{E75157DC-EAEB-4458-A38A-E90AAEE544B4}" dt="2021-10-26T12:36:02.492" v="382" actId="20577"/>
          <ac:spMkLst>
            <pc:docMk/>
            <pc:sldMk cId="2357282543" sldId="327"/>
            <ac:spMk id="7" creationId="{80951B69-BDC1-45D4-8EA3-049F179D4015}"/>
          </ac:spMkLst>
        </pc:spChg>
      </pc:sldChg>
      <pc:sldChg chg="modSp add mod ord">
        <pc:chgData name="Danielle Kutka" userId="8708a361-3c93-44b9-894c-072e7e564c3e" providerId="ADAL" clId="{E75157DC-EAEB-4458-A38A-E90AAEE544B4}" dt="2021-10-26T12:38:08.274" v="466" actId="20577"/>
        <pc:sldMkLst>
          <pc:docMk/>
          <pc:sldMk cId="3258925705" sldId="328"/>
        </pc:sldMkLst>
        <pc:spChg chg="mod">
          <ac:chgData name="Danielle Kutka" userId="8708a361-3c93-44b9-894c-072e7e564c3e" providerId="ADAL" clId="{E75157DC-EAEB-4458-A38A-E90AAEE544B4}" dt="2021-10-26T12:38:08.274" v="466" actId="20577"/>
          <ac:spMkLst>
            <pc:docMk/>
            <pc:sldMk cId="3258925705" sldId="328"/>
            <ac:spMk id="7" creationId="{80951B69-BDC1-45D4-8EA3-049F179D4015}"/>
          </ac:spMkLst>
        </pc:spChg>
      </pc:sldChg>
      <pc:sldChg chg="modSp add mod">
        <pc:chgData name="Danielle Kutka" userId="8708a361-3c93-44b9-894c-072e7e564c3e" providerId="ADAL" clId="{E75157DC-EAEB-4458-A38A-E90AAEE544B4}" dt="2021-10-26T12:39:25.914" v="476" actId="20577"/>
        <pc:sldMkLst>
          <pc:docMk/>
          <pc:sldMk cId="1299032208" sldId="329"/>
        </pc:sldMkLst>
        <pc:spChg chg="mod">
          <ac:chgData name="Danielle Kutka" userId="8708a361-3c93-44b9-894c-072e7e564c3e" providerId="ADAL" clId="{E75157DC-EAEB-4458-A38A-E90AAEE544B4}" dt="2021-10-26T12:39:25.914" v="476" actId="20577"/>
          <ac:spMkLst>
            <pc:docMk/>
            <pc:sldMk cId="1299032208" sldId="329"/>
            <ac:spMk id="7" creationId="{80951B69-BDC1-45D4-8EA3-049F179D4015}"/>
          </ac:spMkLst>
        </pc:spChg>
      </pc:sldChg>
      <pc:sldChg chg="modSp add mod ord">
        <pc:chgData name="Danielle Kutka" userId="8708a361-3c93-44b9-894c-072e7e564c3e" providerId="ADAL" clId="{E75157DC-EAEB-4458-A38A-E90AAEE544B4}" dt="2021-10-26T12:40:09.551" v="518" actId="20577"/>
        <pc:sldMkLst>
          <pc:docMk/>
          <pc:sldMk cId="618131348" sldId="330"/>
        </pc:sldMkLst>
        <pc:spChg chg="mod">
          <ac:chgData name="Danielle Kutka" userId="8708a361-3c93-44b9-894c-072e7e564c3e" providerId="ADAL" clId="{E75157DC-EAEB-4458-A38A-E90AAEE544B4}" dt="2021-10-26T12:40:09.551" v="518" actId="20577"/>
          <ac:spMkLst>
            <pc:docMk/>
            <pc:sldMk cId="618131348" sldId="330"/>
            <ac:spMk id="7" creationId="{80951B69-BDC1-45D4-8EA3-049F179D4015}"/>
          </ac:spMkLst>
        </pc:spChg>
      </pc:sldChg>
      <pc:sldChg chg="add del">
        <pc:chgData name="Danielle Kutka" userId="8708a361-3c93-44b9-894c-072e7e564c3e" providerId="ADAL" clId="{E75157DC-EAEB-4458-A38A-E90AAEE544B4}" dt="2021-10-26T12:39:33.634" v="477" actId="2696"/>
        <pc:sldMkLst>
          <pc:docMk/>
          <pc:sldMk cId="853910056" sldId="330"/>
        </pc:sldMkLst>
      </pc:sldChg>
      <pc:sldChg chg="modSp add mod">
        <pc:chgData name="Danielle Kutka" userId="8708a361-3c93-44b9-894c-072e7e564c3e" providerId="ADAL" clId="{E75157DC-EAEB-4458-A38A-E90AAEE544B4}" dt="2021-10-26T12:40:29.080" v="553" actId="20577"/>
        <pc:sldMkLst>
          <pc:docMk/>
          <pc:sldMk cId="4049629688" sldId="331"/>
        </pc:sldMkLst>
        <pc:spChg chg="mod">
          <ac:chgData name="Danielle Kutka" userId="8708a361-3c93-44b9-894c-072e7e564c3e" providerId="ADAL" clId="{E75157DC-EAEB-4458-A38A-E90AAEE544B4}" dt="2021-10-26T12:40:29.080" v="553" actId="20577"/>
          <ac:spMkLst>
            <pc:docMk/>
            <pc:sldMk cId="4049629688" sldId="331"/>
            <ac:spMk id="7" creationId="{80951B69-BDC1-45D4-8EA3-049F179D4015}"/>
          </ac:spMkLst>
        </pc:spChg>
      </pc:sldChg>
      <pc:sldChg chg="modSp add mod">
        <pc:chgData name="Danielle Kutka" userId="8708a361-3c93-44b9-894c-072e7e564c3e" providerId="ADAL" clId="{E75157DC-EAEB-4458-A38A-E90AAEE544B4}" dt="2021-10-26T12:41:05.164" v="605" actId="20577"/>
        <pc:sldMkLst>
          <pc:docMk/>
          <pc:sldMk cId="3227280590" sldId="332"/>
        </pc:sldMkLst>
        <pc:spChg chg="mod">
          <ac:chgData name="Danielle Kutka" userId="8708a361-3c93-44b9-894c-072e7e564c3e" providerId="ADAL" clId="{E75157DC-EAEB-4458-A38A-E90AAEE544B4}" dt="2021-10-26T12:41:05.164" v="605" actId="20577"/>
          <ac:spMkLst>
            <pc:docMk/>
            <pc:sldMk cId="3227280590" sldId="332"/>
            <ac:spMk id="7" creationId="{80951B69-BDC1-45D4-8EA3-049F179D4015}"/>
          </ac:spMkLst>
        </pc:spChg>
      </pc:sldChg>
      <pc:sldChg chg="modSp add mod">
        <pc:chgData name="Danielle Kutka" userId="8708a361-3c93-44b9-894c-072e7e564c3e" providerId="ADAL" clId="{E75157DC-EAEB-4458-A38A-E90AAEE544B4}" dt="2021-10-26T12:42:33.005" v="744" actId="20577"/>
        <pc:sldMkLst>
          <pc:docMk/>
          <pc:sldMk cId="3366791181" sldId="333"/>
        </pc:sldMkLst>
        <pc:spChg chg="mod">
          <ac:chgData name="Danielle Kutka" userId="8708a361-3c93-44b9-894c-072e7e564c3e" providerId="ADAL" clId="{E75157DC-EAEB-4458-A38A-E90AAEE544B4}" dt="2021-10-26T12:42:33.005" v="744" actId="20577"/>
          <ac:spMkLst>
            <pc:docMk/>
            <pc:sldMk cId="3366791181" sldId="333"/>
            <ac:spMk id="2" creationId="{8DA9A2E6-8021-40BC-8945-287F72A7901D}"/>
          </ac:spMkLst>
        </pc:spChg>
        <pc:spChg chg="mod">
          <ac:chgData name="Danielle Kutka" userId="8708a361-3c93-44b9-894c-072e7e564c3e" providerId="ADAL" clId="{E75157DC-EAEB-4458-A38A-E90AAEE544B4}" dt="2021-10-26T12:41:55.242" v="740" actId="20577"/>
          <ac:spMkLst>
            <pc:docMk/>
            <pc:sldMk cId="3366791181" sldId="333"/>
            <ac:spMk id="3" creationId="{00ECFB35-3FC8-40CD-A14F-02879A75FDA6}"/>
          </ac:spMkLst>
        </pc:spChg>
      </pc:sldChg>
      <pc:sldChg chg="new">
        <pc:chgData name="Danielle Kutka" userId="8708a361-3c93-44b9-894c-072e7e564c3e" providerId="ADAL" clId="{E75157DC-EAEB-4458-A38A-E90AAEE544B4}" dt="2021-10-26T12:42:24.297" v="743" actId="680"/>
        <pc:sldMkLst>
          <pc:docMk/>
          <pc:sldMk cId="3038129992" sldId="334"/>
        </pc:sldMkLst>
      </pc:sldChg>
    </pc:docChg>
  </pc:docChgLst>
  <pc:docChgLst>
    <pc:chgData name="Danielle Kutka" userId="8708a361-3c93-44b9-894c-072e7e564c3e" providerId="ADAL" clId="{26295DA9-56C7-49D8-8682-0A8DEC8FB07A}"/>
    <pc:docChg chg="undo redo custSel addSld delSld modSld sldOrd">
      <pc:chgData name="Danielle Kutka" userId="8708a361-3c93-44b9-894c-072e7e564c3e" providerId="ADAL" clId="{26295DA9-56C7-49D8-8682-0A8DEC8FB07A}" dt="2021-11-02T17:03:57.130" v="1397"/>
      <pc:docMkLst>
        <pc:docMk/>
      </pc:docMkLst>
      <pc:sldChg chg="addSp delSp modSp mod">
        <pc:chgData name="Danielle Kutka" userId="8708a361-3c93-44b9-894c-072e7e564c3e" providerId="ADAL" clId="{26295DA9-56C7-49D8-8682-0A8DEC8FB07A}" dt="2021-11-02T16:39:23.348" v="1031" actId="20577"/>
        <pc:sldMkLst>
          <pc:docMk/>
          <pc:sldMk cId="245825761" sldId="317"/>
        </pc:sldMkLst>
        <pc:spChg chg="mod">
          <ac:chgData name="Danielle Kutka" userId="8708a361-3c93-44b9-894c-072e7e564c3e" providerId="ADAL" clId="{26295DA9-56C7-49D8-8682-0A8DEC8FB07A}" dt="2021-11-02T16:39:23.348" v="1031" actId="20577"/>
          <ac:spMkLst>
            <pc:docMk/>
            <pc:sldMk cId="245825761" sldId="317"/>
            <ac:spMk id="2" creationId="{8479769A-18D9-D744-B6CD-95B37B3EC1F9}"/>
          </ac:spMkLst>
        </pc:spChg>
        <pc:spChg chg="del">
          <ac:chgData name="Danielle Kutka" userId="8708a361-3c93-44b9-894c-072e7e564c3e" providerId="ADAL" clId="{26295DA9-56C7-49D8-8682-0A8DEC8FB07A}" dt="2021-10-29T10:41:56.354" v="0"/>
          <ac:spMkLst>
            <pc:docMk/>
            <pc:sldMk cId="245825761" sldId="317"/>
            <ac:spMk id="3" creationId="{79D75938-84FD-2542-B16A-59AE62E8A9FE}"/>
          </ac:spMkLst>
        </pc:spChg>
        <pc:spChg chg="mod">
          <ac:chgData name="Danielle Kutka" userId="8708a361-3c93-44b9-894c-072e7e564c3e" providerId="ADAL" clId="{26295DA9-56C7-49D8-8682-0A8DEC8FB07A}" dt="2021-10-29T10:42:02.799" v="15" actId="20577"/>
          <ac:spMkLst>
            <pc:docMk/>
            <pc:sldMk cId="245825761" sldId="317"/>
            <ac:spMk id="4" creationId="{8992956C-1701-7446-A845-16A1B3F500C4}"/>
          </ac:spMkLst>
        </pc:spChg>
        <pc:spChg chg="mod">
          <ac:chgData name="Danielle Kutka" userId="8708a361-3c93-44b9-894c-072e7e564c3e" providerId="ADAL" clId="{26295DA9-56C7-49D8-8682-0A8DEC8FB07A}" dt="2021-10-29T10:42:09.831" v="44" actId="20577"/>
          <ac:spMkLst>
            <pc:docMk/>
            <pc:sldMk cId="245825761" sldId="317"/>
            <ac:spMk id="5" creationId="{FFE96E8A-155C-BD4B-BDD8-2BBB512C94B8}"/>
          </ac:spMkLst>
        </pc:spChg>
        <pc:spChg chg="mod">
          <ac:chgData name="Danielle Kutka" userId="8708a361-3c93-44b9-894c-072e7e564c3e" providerId="ADAL" clId="{26295DA9-56C7-49D8-8682-0A8DEC8FB07A}" dt="2021-11-02T11:07:01.672" v="289" actId="20577"/>
          <ac:spMkLst>
            <pc:docMk/>
            <pc:sldMk cId="245825761" sldId="317"/>
            <ac:spMk id="6" creationId="{E33C99A8-52E0-3B44-9938-6C5EBEF900FE}"/>
          </ac:spMkLst>
        </pc:spChg>
        <pc:spChg chg="add del">
          <ac:chgData name="Danielle Kutka" userId="8708a361-3c93-44b9-894c-072e7e564c3e" providerId="ADAL" clId="{26295DA9-56C7-49D8-8682-0A8DEC8FB07A}" dt="2021-11-02T11:05:39.633" v="274"/>
          <ac:spMkLst>
            <pc:docMk/>
            <pc:sldMk cId="245825761" sldId="317"/>
            <ac:spMk id="10" creationId="{AF3B70AB-FBEC-4DEA-BB67-7D712ABDADB0}"/>
          </ac:spMkLst>
        </pc:spChg>
        <pc:picChg chg="add mod">
          <ac:chgData name="Danielle Kutka" userId="8708a361-3c93-44b9-894c-072e7e564c3e" providerId="ADAL" clId="{26295DA9-56C7-49D8-8682-0A8DEC8FB07A}" dt="2021-10-29T10:41:59.493" v="1" actId="27614"/>
          <ac:picMkLst>
            <pc:docMk/>
            <pc:sldMk cId="245825761" sldId="317"/>
            <ac:picMk id="9" creationId="{46962AE4-D8FC-48E6-928E-10BF843F617C}"/>
          </ac:picMkLst>
        </pc:picChg>
      </pc:sldChg>
      <pc:sldChg chg="del">
        <pc:chgData name="Danielle Kutka" userId="8708a361-3c93-44b9-894c-072e7e564c3e" providerId="ADAL" clId="{26295DA9-56C7-49D8-8682-0A8DEC8FB07A}" dt="2021-11-02T11:50:53.109" v="1017" actId="47"/>
        <pc:sldMkLst>
          <pc:docMk/>
          <pc:sldMk cId="2125796937" sldId="318"/>
        </pc:sldMkLst>
      </pc:sldChg>
      <pc:sldChg chg="del">
        <pc:chgData name="Danielle Kutka" userId="8708a361-3c93-44b9-894c-072e7e564c3e" providerId="ADAL" clId="{26295DA9-56C7-49D8-8682-0A8DEC8FB07A}" dt="2021-11-02T11:50:48.349" v="1014" actId="47"/>
        <pc:sldMkLst>
          <pc:docMk/>
          <pc:sldMk cId="2465417263" sldId="319"/>
        </pc:sldMkLst>
      </pc:sldChg>
      <pc:sldChg chg="addSp delSp modSp mod">
        <pc:chgData name="Danielle Kutka" userId="8708a361-3c93-44b9-894c-072e7e564c3e" providerId="ADAL" clId="{26295DA9-56C7-49D8-8682-0A8DEC8FB07A}" dt="2021-11-02T16:47:00.728" v="1253" actId="20577"/>
        <pc:sldMkLst>
          <pc:docMk/>
          <pc:sldMk cId="2097002084" sldId="321"/>
        </pc:sldMkLst>
        <pc:spChg chg="mod">
          <ac:chgData name="Danielle Kutka" userId="8708a361-3c93-44b9-894c-072e7e564c3e" providerId="ADAL" clId="{26295DA9-56C7-49D8-8682-0A8DEC8FB07A}" dt="2021-11-02T16:47:00.728" v="1253" actId="20577"/>
          <ac:spMkLst>
            <pc:docMk/>
            <pc:sldMk cId="2097002084" sldId="321"/>
            <ac:spMk id="2" creationId="{8479769A-18D9-D744-B6CD-95B37B3EC1F9}"/>
          </ac:spMkLst>
        </pc:spChg>
        <pc:spChg chg="add del">
          <ac:chgData name="Danielle Kutka" userId="8708a361-3c93-44b9-894c-072e7e564c3e" providerId="ADAL" clId="{26295DA9-56C7-49D8-8682-0A8DEC8FB07A}" dt="2021-11-02T11:10:04.444" v="303" actId="931"/>
          <ac:spMkLst>
            <pc:docMk/>
            <pc:sldMk cId="2097002084" sldId="321"/>
            <ac:spMk id="3" creationId="{79D75938-84FD-2542-B16A-59AE62E8A9FE}"/>
          </ac:spMkLst>
        </pc:spChg>
        <pc:spChg chg="mod">
          <ac:chgData name="Danielle Kutka" userId="8708a361-3c93-44b9-894c-072e7e564c3e" providerId="ADAL" clId="{26295DA9-56C7-49D8-8682-0A8DEC8FB07A}" dt="2021-10-29T14:38:44.801" v="166" actId="6549"/>
          <ac:spMkLst>
            <pc:docMk/>
            <pc:sldMk cId="2097002084" sldId="321"/>
            <ac:spMk id="4" creationId="{8992956C-1701-7446-A845-16A1B3F500C4}"/>
          </ac:spMkLst>
        </pc:spChg>
        <pc:spChg chg="mod">
          <ac:chgData name="Danielle Kutka" userId="8708a361-3c93-44b9-894c-072e7e564c3e" providerId="ADAL" clId="{26295DA9-56C7-49D8-8682-0A8DEC8FB07A}" dt="2021-11-02T11:11:33.664" v="355"/>
          <ac:spMkLst>
            <pc:docMk/>
            <pc:sldMk cId="2097002084" sldId="321"/>
            <ac:spMk id="5" creationId="{FFE96E8A-155C-BD4B-BDD8-2BBB512C94B8}"/>
          </ac:spMkLst>
        </pc:spChg>
        <pc:spChg chg="mod">
          <ac:chgData name="Danielle Kutka" userId="8708a361-3c93-44b9-894c-072e7e564c3e" providerId="ADAL" clId="{26295DA9-56C7-49D8-8682-0A8DEC8FB07A}" dt="2021-11-02T11:11:41.041" v="357" actId="20577"/>
          <ac:spMkLst>
            <pc:docMk/>
            <pc:sldMk cId="2097002084" sldId="321"/>
            <ac:spMk id="6" creationId="{E33C99A8-52E0-3B44-9938-6C5EBEF900FE}"/>
          </ac:spMkLst>
        </pc:spChg>
        <pc:picChg chg="add del mod">
          <ac:chgData name="Danielle Kutka" userId="8708a361-3c93-44b9-894c-072e7e564c3e" providerId="ADAL" clId="{26295DA9-56C7-49D8-8682-0A8DEC8FB07A}" dt="2021-11-02T11:10:04.444" v="303" actId="931"/>
          <ac:picMkLst>
            <pc:docMk/>
            <pc:sldMk cId="2097002084" sldId="321"/>
            <ac:picMk id="9" creationId="{ACF178F5-5899-486A-9D20-9A95CBF77AB2}"/>
          </ac:picMkLst>
        </pc:picChg>
      </pc:sldChg>
      <pc:sldChg chg="modSp del mod ord">
        <pc:chgData name="Danielle Kutka" userId="8708a361-3c93-44b9-894c-072e7e564c3e" providerId="ADAL" clId="{26295DA9-56C7-49D8-8682-0A8DEC8FB07A}" dt="2021-11-02T11:19:32.659" v="426" actId="2696"/>
        <pc:sldMkLst>
          <pc:docMk/>
          <pc:sldMk cId="415415479" sldId="322"/>
        </pc:sldMkLst>
        <pc:spChg chg="mod">
          <ac:chgData name="Danielle Kutka" userId="8708a361-3c93-44b9-894c-072e7e564c3e" providerId="ADAL" clId="{26295DA9-56C7-49D8-8682-0A8DEC8FB07A}" dt="2021-11-02T11:19:16.163" v="422"/>
          <ac:spMkLst>
            <pc:docMk/>
            <pc:sldMk cId="415415479" sldId="322"/>
            <ac:spMk id="4" creationId="{8992956C-1701-7446-A845-16A1B3F500C4}"/>
          </ac:spMkLst>
        </pc:spChg>
      </pc:sldChg>
      <pc:sldChg chg="addSp delSp modSp mod">
        <pc:chgData name="Danielle Kutka" userId="8708a361-3c93-44b9-894c-072e7e564c3e" providerId="ADAL" clId="{26295DA9-56C7-49D8-8682-0A8DEC8FB07A}" dt="2021-11-02T11:30:40.612" v="714" actId="20577"/>
        <pc:sldMkLst>
          <pc:docMk/>
          <pc:sldMk cId="1741131005" sldId="323"/>
        </pc:sldMkLst>
        <pc:spChg chg="mod">
          <ac:chgData name="Danielle Kutka" userId="8708a361-3c93-44b9-894c-072e7e564c3e" providerId="ADAL" clId="{26295DA9-56C7-49D8-8682-0A8DEC8FB07A}" dt="2021-11-02T11:28:31.409" v="616" actId="20577"/>
          <ac:spMkLst>
            <pc:docMk/>
            <pc:sldMk cId="1741131005" sldId="323"/>
            <ac:spMk id="2" creationId="{8479769A-18D9-D744-B6CD-95B37B3EC1F9}"/>
          </ac:spMkLst>
        </pc:spChg>
        <pc:spChg chg="del">
          <ac:chgData name="Danielle Kutka" userId="8708a361-3c93-44b9-894c-072e7e564c3e" providerId="ADAL" clId="{26295DA9-56C7-49D8-8682-0A8DEC8FB07A}" dt="2021-11-02T11:28:20.206" v="610" actId="931"/>
          <ac:spMkLst>
            <pc:docMk/>
            <pc:sldMk cId="1741131005" sldId="323"/>
            <ac:spMk id="3" creationId="{79D75938-84FD-2542-B16A-59AE62E8A9FE}"/>
          </ac:spMkLst>
        </pc:spChg>
        <pc:spChg chg="mod">
          <ac:chgData name="Danielle Kutka" userId="8708a361-3c93-44b9-894c-072e7e564c3e" providerId="ADAL" clId="{26295DA9-56C7-49D8-8682-0A8DEC8FB07A}" dt="2021-11-02T11:26:49.731" v="607" actId="20577"/>
          <ac:spMkLst>
            <pc:docMk/>
            <pc:sldMk cId="1741131005" sldId="323"/>
            <ac:spMk id="4" creationId="{8992956C-1701-7446-A845-16A1B3F500C4}"/>
          </ac:spMkLst>
        </pc:spChg>
        <pc:spChg chg="mod">
          <ac:chgData name="Danielle Kutka" userId="8708a361-3c93-44b9-894c-072e7e564c3e" providerId="ADAL" clId="{26295DA9-56C7-49D8-8682-0A8DEC8FB07A}" dt="2021-11-02T11:30:40.612" v="714" actId="20577"/>
          <ac:spMkLst>
            <pc:docMk/>
            <pc:sldMk cId="1741131005" sldId="323"/>
            <ac:spMk id="5" creationId="{FFE96E8A-155C-BD4B-BDD8-2BBB512C94B8}"/>
          </ac:spMkLst>
        </pc:spChg>
        <pc:spChg chg="mod">
          <ac:chgData name="Danielle Kutka" userId="8708a361-3c93-44b9-894c-072e7e564c3e" providerId="ADAL" clId="{26295DA9-56C7-49D8-8682-0A8DEC8FB07A}" dt="2021-11-02T11:28:55.083" v="620"/>
          <ac:spMkLst>
            <pc:docMk/>
            <pc:sldMk cId="1741131005" sldId="323"/>
            <ac:spMk id="6" creationId="{E33C99A8-52E0-3B44-9938-6C5EBEF900FE}"/>
          </ac:spMkLst>
        </pc:spChg>
        <pc:picChg chg="add mod">
          <ac:chgData name="Danielle Kutka" userId="8708a361-3c93-44b9-894c-072e7e564c3e" providerId="ADAL" clId="{26295DA9-56C7-49D8-8682-0A8DEC8FB07A}" dt="2021-11-02T11:28:23.292" v="611" actId="27614"/>
          <ac:picMkLst>
            <pc:docMk/>
            <pc:sldMk cId="1741131005" sldId="323"/>
            <ac:picMk id="9" creationId="{4D7D072E-A8F2-4DBF-B858-F0C56913E87A}"/>
          </ac:picMkLst>
        </pc:picChg>
      </pc:sldChg>
      <pc:sldChg chg="addSp delSp modSp mod">
        <pc:chgData name="Danielle Kutka" userId="8708a361-3c93-44b9-894c-072e7e564c3e" providerId="ADAL" clId="{26295DA9-56C7-49D8-8682-0A8DEC8FB07A}" dt="2021-11-02T16:50:56.497" v="1357" actId="20577"/>
        <pc:sldMkLst>
          <pc:docMk/>
          <pc:sldMk cId="2969349359" sldId="324"/>
        </pc:sldMkLst>
        <pc:spChg chg="add del mod">
          <ac:chgData name="Danielle Kutka" userId="8708a361-3c93-44b9-894c-072e7e564c3e" providerId="ADAL" clId="{26295DA9-56C7-49D8-8682-0A8DEC8FB07A}" dt="2021-11-02T16:50:56.497" v="1357" actId="20577"/>
          <ac:spMkLst>
            <pc:docMk/>
            <pc:sldMk cId="2969349359" sldId="324"/>
            <ac:spMk id="2" creationId="{8479769A-18D9-D744-B6CD-95B37B3EC1F9}"/>
          </ac:spMkLst>
        </pc:spChg>
        <pc:spChg chg="del">
          <ac:chgData name="Danielle Kutka" userId="8708a361-3c93-44b9-894c-072e7e564c3e" providerId="ADAL" clId="{26295DA9-56C7-49D8-8682-0A8DEC8FB07A}" dt="2021-11-02T11:26:17.200" v="594" actId="931"/>
          <ac:spMkLst>
            <pc:docMk/>
            <pc:sldMk cId="2969349359" sldId="324"/>
            <ac:spMk id="3" creationId="{79D75938-84FD-2542-B16A-59AE62E8A9FE}"/>
          </ac:spMkLst>
        </pc:spChg>
        <pc:spChg chg="mod">
          <ac:chgData name="Danielle Kutka" userId="8708a361-3c93-44b9-894c-072e7e564c3e" providerId="ADAL" clId="{26295DA9-56C7-49D8-8682-0A8DEC8FB07A}" dt="2021-11-02T11:24:15.575" v="538" actId="20577"/>
          <ac:spMkLst>
            <pc:docMk/>
            <pc:sldMk cId="2969349359" sldId="324"/>
            <ac:spMk id="4" creationId="{8992956C-1701-7446-A845-16A1B3F500C4}"/>
          </ac:spMkLst>
        </pc:spChg>
        <pc:spChg chg="mod">
          <ac:chgData name="Danielle Kutka" userId="8708a361-3c93-44b9-894c-072e7e564c3e" providerId="ADAL" clId="{26295DA9-56C7-49D8-8682-0A8DEC8FB07A}" dt="2021-11-02T11:25:20.181" v="593" actId="1035"/>
          <ac:spMkLst>
            <pc:docMk/>
            <pc:sldMk cId="2969349359" sldId="324"/>
            <ac:spMk id="5" creationId="{FFE96E8A-155C-BD4B-BDD8-2BBB512C94B8}"/>
          </ac:spMkLst>
        </pc:spChg>
        <pc:spChg chg="mod">
          <ac:chgData name="Danielle Kutka" userId="8708a361-3c93-44b9-894c-072e7e564c3e" providerId="ADAL" clId="{26295DA9-56C7-49D8-8682-0A8DEC8FB07A}" dt="2021-11-02T11:24:31.534" v="548" actId="20577"/>
          <ac:spMkLst>
            <pc:docMk/>
            <pc:sldMk cId="2969349359" sldId="324"/>
            <ac:spMk id="6" creationId="{E33C99A8-52E0-3B44-9938-6C5EBEF900FE}"/>
          </ac:spMkLst>
        </pc:spChg>
        <pc:spChg chg="add del mod">
          <ac:chgData name="Danielle Kutka" userId="8708a361-3c93-44b9-894c-072e7e564c3e" providerId="ADAL" clId="{26295DA9-56C7-49D8-8682-0A8DEC8FB07A}" dt="2021-11-02T11:20:11.786" v="455"/>
          <ac:spMkLst>
            <pc:docMk/>
            <pc:sldMk cId="2969349359" sldId="324"/>
            <ac:spMk id="8" creationId="{3F9102B0-29C0-4377-BD92-D0979AC666C6}"/>
          </ac:spMkLst>
        </pc:spChg>
        <pc:picChg chg="add mod">
          <ac:chgData name="Danielle Kutka" userId="8708a361-3c93-44b9-894c-072e7e564c3e" providerId="ADAL" clId="{26295DA9-56C7-49D8-8682-0A8DEC8FB07A}" dt="2021-11-02T11:26:19.197" v="595" actId="27614"/>
          <ac:picMkLst>
            <pc:docMk/>
            <pc:sldMk cId="2969349359" sldId="324"/>
            <ac:picMk id="10" creationId="{2873BACA-5386-4D20-8B61-94EF3E324D8C}"/>
          </ac:picMkLst>
        </pc:picChg>
      </pc:sldChg>
      <pc:sldChg chg="addSp delSp modSp mod ord">
        <pc:chgData name="Danielle Kutka" userId="8708a361-3c93-44b9-894c-072e7e564c3e" providerId="ADAL" clId="{26295DA9-56C7-49D8-8682-0A8DEC8FB07A}" dt="2021-11-02T16:48:16.164" v="1298" actId="13926"/>
        <pc:sldMkLst>
          <pc:docMk/>
          <pc:sldMk cId="2235473518" sldId="325"/>
        </pc:sldMkLst>
        <pc:spChg chg="mod">
          <ac:chgData name="Danielle Kutka" userId="8708a361-3c93-44b9-894c-072e7e564c3e" providerId="ADAL" clId="{26295DA9-56C7-49D8-8682-0A8DEC8FB07A}" dt="2021-11-02T16:48:16.164" v="1298" actId="13926"/>
          <ac:spMkLst>
            <pc:docMk/>
            <pc:sldMk cId="2235473518" sldId="325"/>
            <ac:spMk id="2" creationId="{8479769A-18D9-D744-B6CD-95B37B3EC1F9}"/>
          </ac:spMkLst>
        </pc:spChg>
        <pc:spChg chg="del">
          <ac:chgData name="Danielle Kutka" userId="8708a361-3c93-44b9-894c-072e7e564c3e" providerId="ADAL" clId="{26295DA9-56C7-49D8-8682-0A8DEC8FB07A}" dt="2021-11-02T11:14:27.349" v="366"/>
          <ac:spMkLst>
            <pc:docMk/>
            <pc:sldMk cId="2235473518" sldId="325"/>
            <ac:spMk id="3" creationId="{79D75938-84FD-2542-B16A-59AE62E8A9FE}"/>
          </ac:spMkLst>
        </pc:spChg>
        <pc:spChg chg="mod">
          <ac:chgData name="Danielle Kutka" userId="8708a361-3c93-44b9-894c-072e7e564c3e" providerId="ADAL" clId="{26295DA9-56C7-49D8-8682-0A8DEC8FB07A}" dt="2021-11-02T11:13:12.351" v="363"/>
          <ac:spMkLst>
            <pc:docMk/>
            <pc:sldMk cId="2235473518" sldId="325"/>
            <ac:spMk id="4" creationId="{8992956C-1701-7446-A845-16A1B3F500C4}"/>
          </ac:spMkLst>
        </pc:spChg>
        <pc:spChg chg="mod">
          <ac:chgData name="Danielle Kutka" userId="8708a361-3c93-44b9-894c-072e7e564c3e" providerId="ADAL" clId="{26295DA9-56C7-49D8-8682-0A8DEC8FB07A}" dt="2021-11-02T11:13:35.182" v="365" actId="14100"/>
          <ac:spMkLst>
            <pc:docMk/>
            <pc:sldMk cId="2235473518" sldId="325"/>
            <ac:spMk id="5" creationId="{FFE96E8A-155C-BD4B-BDD8-2BBB512C94B8}"/>
          </ac:spMkLst>
        </pc:spChg>
        <pc:spChg chg="mod">
          <ac:chgData name="Danielle Kutka" userId="8708a361-3c93-44b9-894c-072e7e564c3e" providerId="ADAL" clId="{26295DA9-56C7-49D8-8682-0A8DEC8FB07A}" dt="2021-10-29T14:44:01.747" v="270" actId="20577"/>
          <ac:spMkLst>
            <pc:docMk/>
            <pc:sldMk cId="2235473518" sldId="325"/>
            <ac:spMk id="6" creationId="{E33C99A8-52E0-3B44-9938-6C5EBEF900FE}"/>
          </ac:spMkLst>
        </pc:spChg>
        <pc:picChg chg="add mod">
          <ac:chgData name="Danielle Kutka" userId="8708a361-3c93-44b9-894c-072e7e564c3e" providerId="ADAL" clId="{26295DA9-56C7-49D8-8682-0A8DEC8FB07A}" dt="2021-11-02T11:14:30.297" v="367" actId="27614"/>
          <ac:picMkLst>
            <pc:docMk/>
            <pc:sldMk cId="2235473518" sldId="325"/>
            <ac:picMk id="9" creationId="{59649CE8-224D-43BE-A87B-2750B577A122}"/>
          </ac:picMkLst>
        </pc:picChg>
      </pc:sldChg>
      <pc:sldChg chg="del">
        <pc:chgData name="Danielle Kutka" userId="8708a361-3c93-44b9-894c-072e7e564c3e" providerId="ADAL" clId="{26295DA9-56C7-49D8-8682-0A8DEC8FB07A}" dt="2021-11-02T11:32:41.709" v="718" actId="2696"/>
        <pc:sldMkLst>
          <pc:docMk/>
          <pc:sldMk cId="1773411597" sldId="326"/>
        </pc:sldMkLst>
      </pc:sldChg>
      <pc:sldChg chg="addSp delSp modSp mod">
        <pc:chgData name="Danielle Kutka" userId="8708a361-3c93-44b9-894c-072e7e564c3e" providerId="ADAL" clId="{26295DA9-56C7-49D8-8682-0A8DEC8FB07A}" dt="2021-11-02T11:42:38.165" v="942" actId="1076"/>
        <pc:sldMkLst>
          <pc:docMk/>
          <pc:sldMk cId="2357282543" sldId="327"/>
        </pc:sldMkLst>
        <pc:spChg chg="del">
          <ac:chgData name="Danielle Kutka" userId="8708a361-3c93-44b9-894c-072e7e564c3e" providerId="ADAL" clId="{26295DA9-56C7-49D8-8682-0A8DEC8FB07A}" dt="2021-11-02T11:35:58.164" v="748" actId="478"/>
          <ac:spMkLst>
            <pc:docMk/>
            <pc:sldMk cId="2357282543" sldId="327"/>
            <ac:spMk id="2" creationId="{8479769A-18D9-D744-B6CD-95B37B3EC1F9}"/>
          </ac:spMkLst>
        </pc:spChg>
        <pc:spChg chg="del">
          <ac:chgData name="Danielle Kutka" userId="8708a361-3c93-44b9-894c-072e7e564c3e" providerId="ADAL" clId="{26295DA9-56C7-49D8-8682-0A8DEC8FB07A}" dt="2021-11-02T11:35:32.011" v="719"/>
          <ac:spMkLst>
            <pc:docMk/>
            <pc:sldMk cId="2357282543" sldId="327"/>
            <ac:spMk id="3" creationId="{79D75938-84FD-2542-B16A-59AE62E8A9FE}"/>
          </ac:spMkLst>
        </pc:spChg>
        <pc:spChg chg="mod">
          <ac:chgData name="Danielle Kutka" userId="8708a361-3c93-44b9-894c-072e7e564c3e" providerId="ADAL" clId="{26295DA9-56C7-49D8-8682-0A8DEC8FB07A}" dt="2021-11-02T11:35:39.442" v="722"/>
          <ac:spMkLst>
            <pc:docMk/>
            <pc:sldMk cId="2357282543" sldId="327"/>
            <ac:spMk id="4" creationId="{8992956C-1701-7446-A845-16A1B3F500C4}"/>
          </ac:spMkLst>
        </pc:spChg>
        <pc:spChg chg="mod">
          <ac:chgData name="Danielle Kutka" userId="8708a361-3c93-44b9-894c-072e7e564c3e" providerId="ADAL" clId="{26295DA9-56C7-49D8-8682-0A8DEC8FB07A}" dt="2021-11-02T11:35:47.948" v="743" actId="20577"/>
          <ac:spMkLst>
            <pc:docMk/>
            <pc:sldMk cId="2357282543" sldId="327"/>
            <ac:spMk id="5" creationId="{FFE96E8A-155C-BD4B-BDD8-2BBB512C94B8}"/>
          </ac:spMkLst>
        </pc:spChg>
        <pc:spChg chg="mod">
          <ac:chgData name="Danielle Kutka" userId="8708a361-3c93-44b9-894c-072e7e564c3e" providerId="ADAL" clId="{26295DA9-56C7-49D8-8682-0A8DEC8FB07A}" dt="2021-11-02T11:35:52.429" v="747" actId="20577"/>
          <ac:spMkLst>
            <pc:docMk/>
            <pc:sldMk cId="2357282543" sldId="327"/>
            <ac:spMk id="6" creationId="{E33C99A8-52E0-3B44-9938-6C5EBEF900FE}"/>
          </ac:spMkLst>
        </pc:spChg>
        <pc:spChg chg="add del mod">
          <ac:chgData name="Danielle Kutka" userId="8708a361-3c93-44b9-894c-072e7e564c3e" providerId="ADAL" clId="{26295DA9-56C7-49D8-8682-0A8DEC8FB07A}" dt="2021-11-02T11:37:21.282" v="755"/>
          <ac:spMkLst>
            <pc:docMk/>
            <pc:sldMk cId="2357282543" sldId="327"/>
            <ac:spMk id="10" creationId="{A53D9350-9FE2-41BA-B971-1D41327FBA56}"/>
          </ac:spMkLst>
        </pc:spChg>
        <pc:spChg chg="add del mod">
          <ac:chgData name="Danielle Kutka" userId="8708a361-3c93-44b9-894c-072e7e564c3e" providerId="ADAL" clId="{26295DA9-56C7-49D8-8682-0A8DEC8FB07A}" dt="2021-11-02T11:37:21.282" v="755"/>
          <ac:spMkLst>
            <pc:docMk/>
            <pc:sldMk cId="2357282543" sldId="327"/>
            <ac:spMk id="11" creationId="{1E901D7E-B7BA-4F4F-8578-E3AE98F3BF23}"/>
          </ac:spMkLst>
        </pc:spChg>
        <pc:spChg chg="add del mod">
          <ac:chgData name="Danielle Kutka" userId="8708a361-3c93-44b9-894c-072e7e564c3e" providerId="ADAL" clId="{26295DA9-56C7-49D8-8682-0A8DEC8FB07A}" dt="2021-11-02T11:37:21.282" v="755"/>
          <ac:spMkLst>
            <pc:docMk/>
            <pc:sldMk cId="2357282543" sldId="327"/>
            <ac:spMk id="12" creationId="{FC786489-B1AD-4AB5-880F-7E8318D58DD0}"/>
          </ac:spMkLst>
        </pc:spChg>
        <pc:spChg chg="add mod">
          <ac:chgData name="Danielle Kutka" userId="8708a361-3c93-44b9-894c-072e7e564c3e" providerId="ADAL" clId="{26295DA9-56C7-49D8-8682-0A8DEC8FB07A}" dt="2021-11-02T11:42:25.271" v="938" actId="120"/>
          <ac:spMkLst>
            <pc:docMk/>
            <pc:sldMk cId="2357282543" sldId="327"/>
            <ac:spMk id="13" creationId="{8FEE5BAD-9EFB-45ED-ADEC-039A5C2C0B49}"/>
          </ac:spMkLst>
        </pc:spChg>
        <pc:spChg chg="add mod">
          <ac:chgData name="Danielle Kutka" userId="8708a361-3c93-44b9-894c-072e7e564c3e" providerId="ADAL" clId="{26295DA9-56C7-49D8-8682-0A8DEC8FB07A}" dt="2021-11-02T11:42:22.191" v="937" actId="120"/>
          <ac:spMkLst>
            <pc:docMk/>
            <pc:sldMk cId="2357282543" sldId="327"/>
            <ac:spMk id="14" creationId="{A0774CFE-8BFC-481E-B452-A8930A8C0361}"/>
          </ac:spMkLst>
        </pc:spChg>
        <pc:spChg chg="add mod">
          <ac:chgData name="Danielle Kutka" userId="8708a361-3c93-44b9-894c-072e7e564c3e" providerId="ADAL" clId="{26295DA9-56C7-49D8-8682-0A8DEC8FB07A}" dt="2021-11-02T11:42:27.624" v="939" actId="120"/>
          <ac:spMkLst>
            <pc:docMk/>
            <pc:sldMk cId="2357282543" sldId="327"/>
            <ac:spMk id="15" creationId="{D73D921B-828C-4299-8EEC-F59C051F3F8B}"/>
          </ac:spMkLst>
        </pc:spChg>
        <pc:spChg chg="add del mod">
          <ac:chgData name="Danielle Kutka" userId="8708a361-3c93-44b9-894c-072e7e564c3e" providerId="ADAL" clId="{26295DA9-56C7-49D8-8682-0A8DEC8FB07A}" dt="2021-11-02T11:37:45.086" v="868" actId="21"/>
          <ac:spMkLst>
            <pc:docMk/>
            <pc:sldMk cId="2357282543" sldId="327"/>
            <ac:spMk id="17" creationId="{446C89CE-1112-47D4-B0F7-9A043BE1157B}"/>
          </ac:spMkLst>
        </pc:spChg>
        <pc:spChg chg="add del mod">
          <ac:chgData name="Danielle Kutka" userId="8708a361-3c93-44b9-894c-072e7e564c3e" providerId="ADAL" clId="{26295DA9-56C7-49D8-8682-0A8DEC8FB07A}" dt="2021-11-02T11:39:41.376" v="917"/>
          <ac:spMkLst>
            <pc:docMk/>
            <pc:sldMk cId="2357282543" sldId="327"/>
            <ac:spMk id="20" creationId="{25BCDE3D-4356-443C-8C15-0F4EC11EA1B4}"/>
          </ac:spMkLst>
        </pc:spChg>
        <pc:spChg chg="add del mod">
          <ac:chgData name="Danielle Kutka" userId="8708a361-3c93-44b9-894c-072e7e564c3e" providerId="ADAL" clId="{26295DA9-56C7-49D8-8682-0A8DEC8FB07A}" dt="2021-11-02T11:40:00.492" v="927"/>
          <ac:spMkLst>
            <pc:docMk/>
            <pc:sldMk cId="2357282543" sldId="327"/>
            <ac:spMk id="29" creationId="{7C6F7CF0-7D3C-4363-8309-E23FE7945935}"/>
          </ac:spMkLst>
        </pc:spChg>
        <pc:grpChg chg="add mod topLvl">
          <ac:chgData name="Danielle Kutka" userId="8708a361-3c93-44b9-894c-072e7e564c3e" providerId="ADAL" clId="{26295DA9-56C7-49D8-8682-0A8DEC8FB07A}" dt="2021-11-02T11:42:35.477" v="941" actId="1076"/>
          <ac:grpSpMkLst>
            <pc:docMk/>
            <pc:sldMk cId="2357282543" sldId="327"/>
            <ac:grpSpMk id="32" creationId="{12904FF0-5077-4483-877E-2BF1E41A1752}"/>
          </ac:grpSpMkLst>
        </pc:grpChg>
        <pc:grpChg chg="add del mod">
          <ac:chgData name="Danielle Kutka" userId="8708a361-3c93-44b9-894c-072e7e564c3e" providerId="ADAL" clId="{26295DA9-56C7-49D8-8682-0A8DEC8FB07A}" dt="2021-11-02T11:42:10.892" v="936" actId="165"/>
          <ac:grpSpMkLst>
            <pc:docMk/>
            <pc:sldMk cId="2357282543" sldId="327"/>
            <ac:grpSpMk id="33" creationId="{3D082A49-A789-4CE8-A0F8-5788EC3C0667}"/>
          </ac:grpSpMkLst>
        </pc:grpChg>
        <pc:picChg chg="add del mod">
          <ac:chgData name="Danielle Kutka" userId="8708a361-3c93-44b9-894c-072e7e564c3e" providerId="ADAL" clId="{26295DA9-56C7-49D8-8682-0A8DEC8FB07A}" dt="2021-11-02T11:39:24.579" v="915" actId="478"/>
          <ac:picMkLst>
            <pc:docMk/>
            <pc:sldMk cId="2357282543" sldId="327"/>
            <ac:picMk id="9" creationId="{20B1925E-BCF4-4907-A082-BE0B242BCFEB}"/>
          </ac:picMkLst>
        </pc:picChg>
        <pc:picChg chg="add del mod">
          <ac:chgData name="Danielle Kutka" userId="8708a361-3c93-44b9-894c-072e7e564c3e" providerId="ADAL" clId="{26295DA9-56C7-49D8-8682-0A8DEC8FB07A}" dt="2021-11-02T11:39:29.109" v="916" actId="478"/>
          <ac:picMkLst>
            <pc:docMk/>
            <pc:sldMk cId="2357282543" sldId="327"/>
            <ac:picMk id="18" creationId="{60004C5A-7111-4799-82B5-6D0489D468D0}"/>
          </ac:picMkLst>
        </pc:picChg>
        <pc:picChg chg="add del mod">
          <ac:chgData name="Danielle Kutka" userId="8708a361-3c93-44b9-894c-072e7e564c3e" providerId="ADAL" clId="{26295DA9-56C7-49D8-8682-0A8DEC8FB07A}" dt="2021-11-02T11:39:56.766" v="926" actId="478"/>
          <ac:picMkLst>
            <pc:docMk/>
            <pc:sldMk cId="2357282543" sldId="327"/>
            <ac:picMk id="22" creationId="{1DFEF5B3-B12F-4E84-8216-3FDA27322DD1}"/>
          </ac:picMkLst>
        </pc:picChg>
        <pc:picChg chg="add mod topLvl">
          <ac:chgData name="Danielle Kutka" userId="8708a361-3c93-44b9-894c-072e7e564c3e" providerId="ADAL" clId="{26295DA9-56C7-49D8-8682-0A8DEC8FB07A}" dt="2021-11-02T11:42:38.165" v="942" actId="1076"/>
          <ac:picMkLst>
            <pc:docMk/>
            <pc:sldMk cId="2357282543" sldId="327"/>
            <ac:picMk id="23" creationId="{F23AEBBC-00F8-4C2D-BA9D-9E837EAD30FE}"/>
          </ac:picMkLst>
        </pc:picChg>
        <pc:picChg chg="add del mod">
          <ac:chgData name="Danielle Kutka" userId="8708a361-3c93-44b9-894c-072e7e564c3e" providerId="ADAL" clId="{26295DA9-56C7-49D8-8682-0A8DEC8FB07A}" dt="2021-11-02T11:39:50.882" v="923" actId="478"/>
          <ac:picMkLst>
            <pc:docMk/>
            <pc:sldMk cId="2357282543" sldId="327"/>
            <ac:picMk id="25" creationId="{3FB699A6-1699-4839-9779-A62A390C2AB1}"/>
          </ac:picMkLst>
        </pc:picChg>
        <pc:picChg chg="add del mod">
          <ac:chgData name="Danielle Kutka" userId="8708a361-3c93-44b9-894c-072e7e564c3e" providerId="ADAL" clId="{26295DA9-56C7-49D8-8682-0A8DEC8FB07A}" dt="2021-11-02T11:39:54.443" v="925" actId="478"/>
          <ac:picMkLst>
            <pc:docMk/>
            <pc:sldMk cId="2357282543" sldId="327"/>
            <ac:picMk id="27" creationId="{BE36311B-1847-4E4D-B162-1F713BA7BCD3}"/>
          </ac:picMkLst>
        </pc:picChg>
        <pc:picChg chg="add mod">
          <ac:chgData name="Danielle Kutka" userId="8708a361-3c93-44b9-894c-072e7e564c3e" providerId="ADAL" clId="{26295DA9-56C7-49D8-8682-0A8DEC8FB07A}" dt="2021-11-02T11:40:02.789" v="928" actId="27614"/>
          <ac:picMkLst>
            <pc:docMk/>
            <pc:sldMk cId="2357282543" sldId="327"/>
            <ac:picMk id="31" creationId="{87548D6F-1FF2-47E8-894D-FBF8784EFDAC}"/>
          </ac:picMkLst>
        </pc:picChg>
      </pc:sldChg>
      <pc:sldChg chg="del">
        <pc:chgData name="Danielle Kutka" userId="8708a361-3c93-44b9-894c-072e7e564c3e" providerId="ADAL" clId="{26295DA9-56C7-49D8-8682-0A8DEC8FB07A}" dt="2021-11-02T11:50:37.522" v="1008" actId="47"/>
        <pc:sldMkLst>
          <pc:docMk/>
          <pc:sldMk cId="3258925705" sldId="328"/>
        </pc:sldMkLst>
      </pc:sldChg>
      <pc:sldChg chg="del">
        <pc:chgData name="Danielle Kutka" userId="8708a361-3c93-44b9-894c-072e7e564c3e" providerId="ADAL" clId="{26295DA9-56C7-49D8-8682-0A8DEC8FB07A}" dt="2021-11-02T11:50:51.917" v="1016" actId="47"/>
        <pc:sldMkLst>
          <pc:docMk/>
          <pc:sldMk cId="1299032208" sldId="329"/>
        </pc:sldMkLst>
      </pc:sldChg>
      <pc:sldChg chg="del">
        <pc:chgData name="Danielle Kutka" userId="8708a361-3c93-44b9-894c-072e7e564c3e" providerId="ADAL" clId="{26295DA9-56C7-49D8-8682-0A8DEC8FB07A}" dt="2021-11-02T11:50:47.603" v="1013" actId="47"/>
        <pc:sldMkLst>
          <pc:docMk/>
          <pc:sldMk cId="618131348" sldId="330"/>
        </pc:sldMkLst>
      </pc:sldChg>
      <pc:sldChg chg="del">
        <pc:chgData name="Danielle Kutka" userId="8708a361-3c93-44b9-894c-072e7e564c3e" providerId="ADAL" clId="{26295DA9-56C7-49D8-8682-0A8DEC8FB07A}" dt="2021-11-02T11:50:47.021" v="1012" actId="47"/>
        <pc:sldMkLst>
          <pc:docMk/>
          <pc:sldMk cId="4049629688" sldId="331"/>
        </pc:sldMkLst>
      </pc:sldChg>
      <pc:sldChg chg="del">
        <pc:chgData name="Danielle Kutka" userId="8708a361-3c93-44b9-894c-072e7e564c3e" providerId="ADAL" clId="{26295DA9-56C7-49D8-8682-0A8DEC8FB07A}" dt="2021-11-02T11:50:46.656" v="1011" actId="47"/>
        <pc:sldMkLst>
          <pc:docMk/>
          <pc:sldMk cId="3227280590" sldId="332"/>
        </pc:sldMkLst>
      </pc:sldChg>
      <pc:sldChg chg="del">
        <pc:chgData name="Danielle Kutka" userId="8708a361-3c93-44b9-894c-072e7e564c3e" providerId="ADAL" clId="{26295DA9-56C7-49D8-8682-0A8DEC8FB07A}" dt="2021-11-02T11:50:45.744" v="1010" actId="47"/>
        <pc:sldMkLst>
          <pc:docMk/>
          <pc:sldMk cId="3366791181" sldId="333"/>
        </pc:sldMkLst>
      </pc:sldChg>
      <pc:sldChg chg="del">
        <pc:chgData name="Danielle Kutka" userId="8708a361-3c93-44b9-894c-072e7e564c3e" providerId="ADAL" clId="{26295DA9-56C7-49D8-8682-0A8DEC8FB07A}" dt="2021-11-02T11:50:44.350" v="1009" actId="47"/>
        <pc:sldMkLst>
          <pc:docMk/>
          <pc:sldMk cId="3038129992" sldId="334"/>
        </pc:sldMkLst>
      </pc:sldChg>
      <pc:sldChg chg="addSp delSp modSp add del mod">
        <pc:chgData name="Danielle Kutka" userId="8708a361-3c93-44b9-894c-072e7e564c3e" providerId="ADAL" clId="{26295DA9-56C7-49D8-8682-0A8DEC8FB07A}" dt="2021-11-02T11:08:02.383" v="290" actId="2696"/>
        <pc:sldMkLst>
          <pc:docMk/>
          <pc:sldMk cId="513517446" sldId="335"/>
        </pc:sldMkLst>
        <pc:spChg chg="del">
          <ac:chgData name="Danielle Kutka" userId="8708a361-3c93-44b9-894c-072e7e564c3e" providerId="ADAL" clId="{26295DA9-56C7-49D8-8682-0A8DEC8FB07A}" dt="2021-10-29T14:39:12.710" v="214" actId="478"/>
          <ac:spMkLst>
            <pc:docMk/>
            <pc:sldMk cId="513517446" sldId="335"/>
            <ac:spMk id="2" creationId="{8479769A-18D9-D744-B6CD-95B37B3EC1F9}"/>
          </ac:spMkLst>
        </pc:spChg>
        <pc:spChg chg="add mod">
          <ac:chgData name="Danielle Kutka" userId="8708a361-3c93-44b9-894c-072e7e564c3e" providerId="ADAL" clId="{26295DA9-56C7-49D8-8682-0A8DEC8FB07A}" dt="2021-10-29T14:39:34.597" v="224" actId="20577"/>
          <ac:spMkLst>
            <pc:docMk/>
            <pc:sldMk cId="513517446" sldId="335"/>
            <ac:spMk id="8" creationId="{6ECC8B3D-ED98-45B4-A9FB-462B84D2441D}"/>
          </ac:spMkLst>
        </pc:spChg>
      </pc:sldChg>
      <pc:sldChg chg="new del">
        <pc:chgData name="Danielle Kutka" userId="8708a361-3c93-44b9-894c-072e7e564c3e" providerId="ADAL" clId="{26295DA9-56C7-49D8-8682-0A8DEC8FB07A}" dt="2021-11-02T11:50:51.203" v="1015" actId="47"/>
        <pc:sldMkLst>
          <pc:docMk/>
          <pc:sldMk cId="1566285709" sldId="336"/>
        </pc:sldMkLst>
      </pc:sldChg>
      <pc:sldChg chg="addSp delSp modSp new mod ord">
        <pc:chgData name="Danielle Kutka" userId="8708a361-3c93-44b9-894c-072e7e564c3e" providerId="ADAL" clId="{26295DA9-56C7-49D8-8682-0A8DEC8FB07A}" dt="2021-11-02T16:44:51.523" v="1126" actId="1038"/>
        <pc:sldMkLst>
          <pc:docMk/>
          <pc:sldMk cId="750666719" sldId="337"/>
        </pc:sldMkLst>
        <pc:spChg chg="del mod">
          <ac:chgData name="Danielle Kutka" userId="8708a361-3c93-44b9-894c-072e7e564c3e" providerId="ADAL" clId="{26295DA9-56C7-49D8-8682-0A8DEC8FB07A}" dt="2021-11-02T16:44:18.128" v="1074" actId="478"/>
          <ac:spMkLst>
            <pc:docMk/>
            <pc:sldMk cId="750666719" sldId="337"/>
            <ac:spMk id="2" creationId="{9F8E9E95-1325-4CB8-94AB-26305A10DB59}"/>
          </ac:spMkLst>
        </pc:spChg>
        <pc:spChg chg="add del mod">
          <ac:chgData name="Danielle Kutka" userId="8708a361-3c93-44b9-894c-072e7e564c3e" providerId="ADAL" clId="{26295DA9-56C7-49D8-8682-0A8DEC8FB07A}" dt="2021-11-02T16:41:43.743" v="1057" actId="478"/>
          <ac:spMkLst>
            <pc:docMk/>
            <pc:sldMk cId="750666719" sldId="337"/>
            <ac:spMk id="3" creationId="{716E7CE2-EA92-44EF-B1A8-01C2048E7FA8}"/>
          </ac:spMkLst>
        </pc:spChg>
        <pc:spChg chg="add del mod">
          <ac:chgData name="Danielle Kutka" userId="8708a361-3c93-44b9-894c-072e7e564c3e" providerId="ADAL" clId="{26295DA9-56C7-49D8-8682-0A8DEC8FB07A}" dt="2021-11-02T16:39:50.731" v="1042" actId="478"/>
          <ac:spMkLst>
            <pc:docMk/>
            <pc:sldMk cId="750666719" sldId="337"/>
            <ac:spMk id="4" creationId="{AD86C155-23E0-4139-B8A4-9217A927CE83}"/>
          </ac:spMkLst>
        </pc:spChg>
        <pc:spChg chg="add del mod">
          <ac:chgData name="Danielle Kutka" userId="8708a361-3c93-44b9-894c-072e7e564c3e" providerId="ADAL" clId="{26295DA9-56C7-49D8-8682-0A8DEC8FB07A}" dt="2021-11-02T16:39:44.553" v="1037" actId="21"/>
          <ac:spMkLst>
            <pc:docMk/>
            <pc:sldMk cId="750666719" sldId="337"/>
            <ac:spMk id="6" creationId="{243069F3-37B3-4C93-8D13-FEB0103D77AD}"/>
          </ac:spMkLst>
        </pc:spChg>
        <pc:spChg chg="add del mod">
          <ac:chgData name="Danielle Kutka" userId="8708a361-3c93-44b9-894c-072e7e564c3e" providerId="ADAL" clId="{26295DA9-56C7-49D8-8682-0A8DEC8FB07A}" dt="2021-11-02T16:42:25.597" v="1062" actId="478"/>
          <ac:spMkLst>
            <pc:docMk/>
            <pc:sldMk cId="750666719" sldId="337"/>
            <ac:spMk id="8" creationId="{B269103C-B2E9-4E95-8611-AA1DED223FB5}"/>
          </ac:spMkLst>
        </pc:spChg>
        <pc:spChg chg="add del mod">
          <ac:chgData name="Danielle Kutka" userId="8708a361-3c93-44b9-894c-072e7e564c3e" providerId="ADAL" clId="{26295DA9-56C7-49D8-8682-0A8DEC8FB07A}" dt="2021-11-02T16:42:23.198" v="1061" actId="478"/>
          <ac:spMkLst>
            <pc:docMk/>
            <pc:sldMk cId="750666719" sldId="337"/>
            <ac:spMk id="9" creationId="{C13478B1-5B39-4FF5-808A-978D67953C0D}"/>
          </ac:spMkLst>
        </pc:spChg>
        <pc:spChg chg="add del mod">
          <ac:chgData name="Danielle Kutka" userId="8708a361-3c93-44b9-894c-072e7e564c3e" providerId="ADAL" clId="{26295DA9-56C7-49D8-8682-0A8DEC8FB07A}" dt="2021-11-02T16:42:27.583" v="1063" actId="478"/>
          <ac:spMkLst>
            <pc:docMk/>
            <pc:sldMk cId="750666719" sldId="337"/>
            <ac:spMk id="11" creationId="{1D28D121-8CDE-4C9C-A380-6A3D444D2705}"/>
          </ac:spMkLst>
        </pc:spChg>
        <pc:spChg chg="add del mod">
          <ac:chgData name="Danielle Kutka" userId="8708a361-3c93-44b9-894c-072e7e564c3e" providerId="ADAL" clId="{26295DA9-56C7-49D8-8682-0A8DEC8FB07A}" dt="2021-11-02T16:44:19.982" v="1075" actId="478"/>
          <ac:spMkLst>
            <pc:docMk/>
            <pc:sldMk cId="750666719" sldId="337"/>
            <ac:spMk id="17" creationId="{009D2EEF-6CEB-4583-A8EB-E4BE0C86970F}"/>
          </ac:spMkLst>
        </pc:spChg>
        <pc:picChg chg="add mod">
          <ac:chgData name="Danielle Kutka" userId="8708a361-3c93-44b9-894c-072e7e564c3e" providerId="ADAL" clId="{26295DA9-56C7-49D8-8682-0A8DEC8FB07A}" dt="2021-11-02T16:44:51.523" v="1126" actId="1038"/>
          <ac:picMkLst>
            <pc:docMk/>
            <pc:sldMk cId="750666719" sldId="337"/>
            <ac:picMk id="13" creationId="{557EC554-710F-4F71-86B2-01419168E819}"/>
          </ac:picMkLst>
        </pc:picChg>
        <pc:picChg chg="add mod">
          <ac:chgData name="Danielle Kutka" userId="8708a361-3c93-44b9-894c-072e7e564c3e" providerId="ADAL" clId="{26295DA9-56C7-49D8-8682-0A8DEC8FB07A}" dt="2021-11-02T16:44:44.984" v="1093" actId="1038"/>
          <ac:picMkLst>
            <pc:docMk/>
            <pc:sldMk cId="750666719" sldId="337"/>
            <ac:picMk id="15" creationId="{BE636CB9-CB59-45B1-AAEC-4893C4848CCE}"/>
          </ac:picMkLst>
        </pc:picChg>
      </pc:sldChg>
      <pc:sldChg chg="add del">
        <pc:chgData name="Danielle Kutka" userId="8708a361-3c93-44b9-894c-072e7e564c3e" providerId="ADAL" clId="{26295DA9-56C7-49D8-8682-0A8DEC8FB07A}" dt="2021-11-02T11:18:43.627" v="414" actId="2696"/>
        <pc:sldMkLst>
          <pc:docMk/>
          <pc:sldMk cId="580380567" sldId="338"/>
        </pc:sldMkLst>
      </pc:sldChg>
      <pc:sldChg chg="addSp delSp modSp add mod">
        <pc:chgData name="Danielle Kutka" userId="8708a361-3c93-44b9-894c-072e7e564c3e" providerId="ADAL" clId="{26295DA9-56C7-49D8-8682-0A8DEC8FB07A}" dt="2021-11-02T11:23:22.322" v="524" actId="20577"/>
        <pc:sldMkLst>
          <pc:docMk/>
          <pc:sldMk cId="1527399130" sldId="338"/>
        </pc:sldMkLst>
        <pc:spChg chg="mod">
          <ac:chgData name="Danielle Kutka" userId="8708a361-3c93-44b9-894c-072e7e564c3e" providerId="ADAL" clId="{26295DA9-56C7-49D8-8682-0A8DEC8FB07A}" dt="2021-11-02T11:23:22.322" v="524" actId="20577"/>
          <ac:spMkLst>
            <pc:docMk/>
            <pc:sldMk cId="1527399130" sldId="338"/>
            <ac:spMk id="2" creationId="{8479769A-18D9-D744-B6CD-95B37B3EC1F9}"/>
          </ac:spMkLst>
        </pc:spChg>
        <pc:spChg chg="mod">
          <ac:chgData name="Danielle Kutka" userId="8708a361-3c93-44b9-894c-072e7e564c3e" providerId="ADAL" clId="{26295DA9-56C7-49D8-8682-0A8DEC8FB07A}" dt="2021-11-02T11:19:25.341" v="424"/>
          <ac:spMkLst>
            <pc:docMk/>
            <pc:sldMk cId="1527399130" sldId="338"/>
            <ac:spMk id="4" creationId="{8992956C-1701-7446-A845-16A1B3F500C4}"/>
          </ac:spMkLst>
        </pc:spChg>
        <pc:spChg chg="mod">
          <ac:chgData name="Danielle Kutka" userId="8708a361-3c93-44b9-894c-072e7e564c3e" providerId="ADAL" clId="{26295DA9-56C7-49D8-8682-0A8DEC8FB07A}" dt="2021-11-02T11:22:17.845" v="507" actId="20577"/>
          <ac:spMkLst>
            <pc:docMk/>
            <pc:sldMk cId="1527399130" sldId="338"/>
            <ac:spMk id="5" creationId="{FFE96E8A-155C-BD4B-BDD8-2BBB512C94B8}"/>
          </ac:spMkLst>
        </pc:spChg>
        <pc:spChg chg="mod">
          <ac:chgData name="Danielle Kutka" userId="8708a361-3c93-44b9-894c-072e7e564c3e" providerId="ADAL" clId="{26295DA9-56C7-49D8-8682-0A8DEC8FB07A}" dt="2021-11-02T11:22:20.168" v="510" actId="20577"/>
          <ac:spMkLst>
            <pc:docMk/>
            <pc:sldMk cId="1527399130" sldId="338"/>
            <ac:spMk id="6" creationId="{E33C99A8-52E0-3B44-9938-6C5EBEF900FE}"/>
          </ac:spMkLst>
        </pc:spChg>
        <pc:spChg chg="mod">
          <ac:chgData name="Danielle Kutka" userId="8708a361-3c93-44b9-894c-072e7e564c3e" providerId="ADAL" clId="{26295DA9-56C7-49D8-8682-0A8DEC8FB07A}" dt="2021-11-02T11:22:51.616" v="514" actId="20577"/>
          <ac:spMkLst>
            <pc:docMk/>
            <pc:sldMk cId="1527399130" sldId="338"/>
            <ac:spMk id="7" creationId="{80951B69-BDC1-45D4-8EA3-049F179D4015}"/>
          </ac:spMkLst>
        </pc:spChg>
        <pc:spChg chg="add del mod">
          <ac:chgData name="Danielle Kutka" userId="8708a361-3c93-44b9-894c-072e7e564c3e" providerId="ADAL" clId="{26295DA9-56C7-49D8-8682-0A8DEC8FB07A}" dt="2021-11-02T11:21:36.260" v="484" actId="931"/>
          <ac:spMkLst>
            <pc:docMk/>
            <pc:sldMk cId="1527399130" sldId="338"/>
            <ac:spMk id="8" creationId="{99D1EC90-0E63-491B-90D7-D81DC038F64A}"/>
          </ac:spMkLst>
        </pc:spChg>
        <pc:picChg chg="del">
          <ac:chgData name="Danielle Kutka" userId="8708a361-3c93-44b9-894c-072e7e564c3e" providerId="ADAL" clId="{26295DA9-56C7-49D8-8682-0A8DEC8FB07A}" dt="2021-11-02T11:21:25.935" v="483" actId="478"/>
          <ac:picMkLst>
            <pc:docMk/>
            <pc:sldMk cId="1527399130" sldId="338"/>
            <ac:picMk id="9" creationId="{59649CE8-224D-43BE-A87B-2750B577A122}"/>
          </ac:picMkLst>
        </pc:picChg>
        <pc:picChg chg="add mod">
          <ac:chgData name="Danielle Kutka" userId="8708a361-3c93-44b9-894c-072e7e564c3e" providerId="ADAL" clId="{26295DA9-56C7-49D8-8682-0A8DEC8FB07A}" dt="2021-11-02T11:21:40.983" v="486" actId="962"/>
          <ac:picMkLst>
            <pc:docMk/>
            <pc:sldMk cId="1527399130" sldId="338"/>
            <ac:picMk id="11" creationId="{9CDFB128-3670-4BF4-BF52-EF08AC2528EB}"/>
          </ac:picMkLst>
        </pc:picChg>
      </pc:sldChg>
      <pc:sldChg chg="add del">
        <pc:chgData name="Danielle Kutka" userId="8708a361-3c93-44b9-894c-072e7e564c3e" providerId="ADAL" clId="{26295DA9-56C7-49D8-8682-0A8DEC8FB07A}" dt="2021-10-29T14:40:03.063" v="225" actId="2696"/>
        <pc:sldMkLst>
          <pc:docMk/>
          <pc:sldMk cId="2347375093" sldId="338"/>
        </pc:sldMkLst>
      </pc:sldChg>
      <pc:sldChg chg="modSp add mod">
        <pc:chgData name="Danielle Kutka" userId="8708a361-3c93-44b9-894c-072e7e564c3e" providerId="ADAL" clId="{26295DA9-56C7-49D8-8682-0A8DEC8FB07A}" dt="2021-11-02T17:00:21.232" v="1393" actId="14100"/>
        <pc:sldMkLst>
          <pc:docMk/>
          <pc:sldMk cId="218428877" sldId="339"/>
        </pc:sldMkLst>
        <pc:spChg chg="mod">
          <ac:chgData name="Danielle Kutka" userId="8708a361-3c93-44b9-894c-072e7e564c3e" providerId="ADAL" clId="{26295DA9-56C7-49D8-8682-0A8DEC8FB07A}" dt="2021-11-02T16:51:22.670" v="1358"/>
          <ac:spMkLst>
            <pc:docMk/>
            <pc:sldMk cId="218428877" sldId="339"/>
            <ac:spMk id="2" creationId="{8479769A-18D9-D744-B6CD-95B37B3EC1F9}"/>
          </ac:spMkLst>
        </pc:spChg>
        <pc:spChg chg="mod">
          <ac:chgData name="Danielle Kutka" userId="8708a361-3c93-44b9-894c-072e7e564c3e" providerId="ADAL" clId="{26295DA9-56C7-49D8-8682-0A8DEC8FB07A}" dt="2021-11-02T17:00:21.232" v="1393" actId="14100"/>
          <ac:spMkLst>
            <pc:docMk/>
            <pc:sldMk cId="218428877" sldId="339"/>
            <ac:spMk id="7" creationId="{80951B69-BDC1-45D4-8EA3-049F179D4015}"/>
          </ac:spMkLst>
        </pc:spChg>
      </pc:sldChg>
      <pc:sldChg chg="addSp delSp modSp new del mod">
        <pc:chgData name="Danielle Kutka" userId="8708a361-3c93-44b9-894c-072e7e564c3e" providerId="ADAL" clId="{26295DA9-56C7-49D8-8682-0A8DEC8FB07A}" dt="2021-11-02T11:43:47.776" v="943" actId="47"/>
        <pc:sldMkLst>
          <pc:docMk/>
          <pc:sldMk cId="644233716" sldId="340"/>
        </pc:sldMkLst>
        <pc:spChg chg="add del mod">
          <ac:chgData name="Danielle Kutka" userId="8708a361-3c93-44b9-894c-072e7e564c3e" providerId="ADAL" clId="{26295DA9-56C7-49D8-8682-0A8DEC8FB07A}" dt="2021-11-02T11:37:08.637" v="753"/>
          <ac:spMkLst>
            <pc:docMk/>
            <pc:sldMk cId="644233716" sldId="340"/>
            <ac:spMk id="7" creationId="{42E52D01-E425-434A-9676-E6252F3D2A2C}"/>
          </ac:spMkLst>
        </pc:spChg>
        <pc:spChg chg="add del mod">
          <ac:chgData name="Danielle Kutka" userId="8708a361-3c93-44b9-894c-072e7e564c3e" providerId="ADAL" clId="{26295DA9-56C7-49D8-8682-0A8DEC8FB07A}" dt="2021-11-02T11:37:08.637" v="753"/>
          <ac:spMkLst>
            <pc:docMk/>
            <pc:sldMk cId="644233716" sldId="340"/>
            <ac:spMk id="8" creationId="{F0E1D4E8-AB47-403E-A317-3C616281A623}"/>
          </ac:spMkLst>
        </pc:spChg>
        <pc:spChg chg="add del mod">
          <ac:chgData name="Danielle Kutka" userId="8708a361-3c93-44b9-894c-072e7e564c3e" providerId="ADAL" clId="{26295DA9-56C7-49D8-8682-0A8DEC8FB07A}" dt="2021-11-02T11:37:08.637" v="753"/>
          <ac:spMkLst>
            <pc:docMk/>
            <pc:sldMk cId="644233716" sldId="340"/>
            <ac:spMk id="9" creationId="{1E69616C-3A29-4CA2-B8D3-9FD8451BCD7E}"/>
          </ac:spMkLst>
        </pc:spChg>
        <pc:picChg chg="add del mod">
          <ac:chgData name="Danielle Kutka" userId="8708a361-3c93-44b9-894c-072e7e564c3e" providerId="ADAL" clId="{26295DA9-56C7-49D8-8682-0A8DEC8FB07A}" dt="2021-11-02T11:37:08.637" v="753"/>
          <ac:picMkLst>
            <pc:docMk/>
            <pc:sldMk cId="644233716" sldId="340"/>
            <ac:picMk id="6" creationId="{FB7C864D-BBAD-42EC-A1AA-247D0F1A533D}"/>
          </ac:picMkLst>
        </pc:picChg>
      </pc:sldChg>
      <pc:sldChg chg="add del">
        <pc:chgData name="Danielle Kutka" userId="8708a361-3c93-44b9-894c-072e7e564c3e" providerId="ADAL" clId="{26295DA9-56C7-49D8-8682-0A8DEC8FB07A}" dt="2021-11-02T11:44:33.788" v="948" actId="2696"/>
        <pc:sldMkLst>
          <pc:docMk/>
          <pc:sldMk cId="3874124523" sldId="340"/>
        </pc:sldMkLst>
      </pc:sldChg>
      <pc:sldChg chg="modSp add mod ord">
        <pc:chgData name="Danielle Kutka" userId="8708a361-3c93-44b9-894c-072e7e564c3e" providerId="ADAL" clId="{26295DA9-56C7-49D8-8682-0A8DEC8FB07A}" dt="2021-11-02T11:50:26.375" v="1007" actId="20577"/>
        <pc:sldMkLst>
          <pc:docMk/>
          <pc:sldMk cId="2141522071" sldId="341"/>
        </pc:sldMkLst>
        <pc:spChg chg="mod">
          <ac:chgData name="Danielle Kutka" userId="8708a361-3c93-44b9-894c-072e7e564c3e" providerId="ADAL" clId="{26295DA9-56C7-49D8-8682-0A8DEC8FB07A}" dt="2021-11-02T11:50:26.375" v="1007" actId="20577"/>
          <ac:spMkLst>
            <pc:docMk/>
            <pc:sldMk cId="2141522071" sldId="341"/>
            <ac:spMk id="2" creationId="{8DA9A2E6-8021-40BC-8945-287F72A7901D}"/>
          </ac:spMkLst>
        </pc:spChg>
        <pc:spChg chg="mod">
          <ac:chgData name="Danielle Kutka" userId="8708a361-3c93-44b9-894c-072e7e564c3e" providerId="ADAL" clId="{26295DA9-56C7-49D8-8682-0A8DEC8FB07A}" dt="2021-11-02T11:44:53.391" v="989" actId="20577"/>
          <ac:spMkLst>
            <pc:docMk/>
            <pc:sldMk cId="2141522071" sldId="341"/>
            <ac:spMk id="3" creationId="{00ECFB35-3FC8-40CD-A14F-02879A75FDA6}"/>
          </ac:spMkLst>
        </pc:spChg>
      </pc:sldChg>
      <pc:sldChg chg="modSp mod">
        <pc:chgData name="Danielle Kutka" userId="8708a361-3c93-44b9-894c-072e7e564c3e" providerId="ADAL" clId="{26295DA9-56C7-49D8-8682-0A8DEC8FB07A}" dt="2021-11-02T17:02:51.744" v="1396" actId="113"/>
        <pc:sldMkLst>
          <pc:docMk/>
          <pc:sldMk cId="0" sldId="344"/>
        </pc:sldMkLst>
        <pc:spChg chg="mod">
          <ac:chgData name="Danielle Kutka" userId="8708a361-3c93-44b9-894c-072e7e564c3e" providerId="ADAL" clId="{26295DA9-56C7-49D8-8682-0A8DEC8FB07A}" dt="2021-11-02T17:02:51.744" v="1396" actId="113"/>
          <ac:spMkLst>
            <pc:docMk/>
            <pc:sldMk cId="0" sldId="344"/>
            <ac:spMk id="102" creationId="{00000000-0000-0000-0000-000000000000}"/>
          </ac:spMkLst>
        </pc:spChg>
      </pc:sldChg>
      <pc:sldChg chg="modSp mod">
        <pc:chgData name="Danielle Kutka" userId="8708a361-3c93-44b9-894c-072e7e564c3e" providerId="ADAL" clId="{26295DA9-56C7-49D8-8682-0A8DEC8FB07A}" dt="2021-11-02T17:02:38.627" v="1395" actId="404"/>
        <pc:sldMkLst>
          <pc:docMk/>
          <pc:sldMk cId="0" sldId="346"/>
        </pc:sldMkLst>
        <pc:spChg chg="mod">
          <ac:chgData name="Danielle Kutka" userId="8708a361-3c93-44b9-894c-072e7e564c3e" providerId="ADAL" clId="{26295DA9-56C7-49D8-8682-0A8DEC8FB07A}" dt="2021-11-02T17:02:38.627" v="1395" actId="404"/>
          <ac:spMkLst>
            <pc:docMk/>
            <pc:sldMk cId="0" sldId="346"/>
            <ac:spMk id="124" creationId="{00000000-0000-0000-0000-000000000000}"/>
          </ac:spMkLst>
        </pc:spChg>
        <pc:picChg chg="mod">
          <ac:chgData name="Danielle Kutka" userId="8708a361-3c93-44b9-894c-072e7e564c3e" providerId="ADAL" clId="{26295DA9-56C7-49D8-8682-0A8DEC8FB07A}" dt="2021-11-02T17:02:24.735" v="1394" actId="1076"/>
          <ac:picMkLst>
            <pc:docMk/>
            <pc:sldMk cId="0" sldId="346"/>
            <ac:picMk id="127" creationId="{00000000-0000-0000-0000-000000000000}"/>
          </ac:picMkLst>
        </pc:picChg>
      </pc:sldChg>
      <pc:sldChg chg="modSp add">
        <pc:chgData name="Danielle Kutka" userId="8708a361-3c93-44b9-894c-072e7e564c3e" providerId="ADAL" clId="{26295DA9-56C7-49D8-8682-0A8DEC8FB07A}" dt="2021-11-02T17:03:57.130" v="1397"/>
        <pc:sldMkLst>
          <pc:docMk/>
          <pc:sldMk cId="201147670" sldId="348"/>
        </pc:sldMkLst>
        <pc:spChg chg="mod">
          <ac:chgData name="Danielle Kutka" userId="8708a361-3c93-44b9-894c-072e7e564c3e" providerId="ADAL" clId="{26295DA9-56C7-49D8-8682-0A8DEC8FB07A}" dt="2021-11-02T17:03:57.130" v="1397"/>
          <ac:spMkLst>
            <pc:docMk/>
            <pc:sldMk cId="201147670" sldId="348"/>
            <ac:spMk id="5" creationId="{00000000-0000-0000-0000-000000000000}"/>
          </ac:spMkLst>
        </pc:spChg>
        <pc:spChg chg="mod">
          <ac:chgData name="Danielle Kutka" userId="8708a361-3c93-44b9-894c-072e7e564c3e" providerId="ADAL" clId="{26295DA9-56C7-49D8-8682-0A8DEC8FB07A}" dt="2021-11-02T17:03:57.130" v="1397"/>
          <ac:spMkLst>
            <pc:docMk/>
            <pc:sldMk cId="201147670" sldId="348"/>
            <ac:spMk id="6"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5BAB44-4D5D-4150-A777-5F3845C25FC1}"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el-GR"/>
        </a:p>
      </dgm:t>
    </dgm:pt>
    <dgm:pt modelId="{1424681A-56D8-48E4-A245-39D09A284A2B}">
      <dgm:prSet/>
      <dgm:spPr/>
      <dgm:t>
        <a:bodyPr/>
        <a:lstStyle/>
        <a:p>
          <a:endParaRPr lang="el-GR" dirty="0"/>
        </a:p>
      </dgm:t>
    </dgm:pt>
    <dgm:pt modelId="{37CB581B-6087-4093-8771-B6E452B48A91}" type="parTrans" cxnId="{37D24A22-64B5-4608-A62E-E22D4EC71308}">
      <dgm:prSet/>
      <dgm:spPr/>
      <dgm:t>
        <a:bodyPr/>
        <a:lstStyle/>
        <a:p>
          <a:endParaRPr lang="el-GR"/>
        </a:p>
      </dgm:t>
    </dgm:pt>
    <dgm:pt modelId="{CA180DF0-6740-4F61-9A87-C8F72A6AB3B9}" type="sibTrans" cxnId="{37D24A22-64B5-4608-A62E-E22D4EC71308}">
      <dgm:prSet/>
      <dgm:spPr>
        <a:solidFill>
          <a:srgbClr val="F5CBD8"/>
        </a:solidFill>
      </dgm:spPr>
      <dgm:t>
        <a:bodyPr/>
        <a:lstStyle/>
        <a:p>
          <a:endParaRPr lang="el-GR"/>
        </a:p>
      </dgm:t>
    </dgm:pt>
    <dgm:pt modelId="{ED04F2BE-FDF5-4505-A695-CD3C7C64ACFD}">
      <dgm:prSet phldrT="[Κείμενο]" custT="1"/>
      <dgm:spPr/>
      <dgm:t>
        <a:bodyPr/>
        <a:lstStyle/>
        <a:p>
          <a:pPr algn="ctr"/>
          <a:r>
            <a:rPr lang="en-US" sz="2800" b="1" dirty="0">
              <a:solidFill>
                <a:schemeClr val="bg1"/>
              </a:solidFill>
            </a:rPr>
            <a:t>WFD</a:t>
          </a:r>
          <a:endParaRPr lang="el-GR" sz="2800" b="1" dirty="0">
            <a:solidFill>
              <a:schemeClr val="bg1"/>
            </a:solidFill>
          </a:endParaRPr>
        </a:p>
      </dgm:t>
    </dgm:pt>
    <dgm:pt modelId="{D8590ED5-9793-48E0-BC4C-10DE89BE30F2}" type="parTrans" cxnId="{A4165056-9872-4B77-912D-CCBB9EC540A0}">
      <dgm:prSet/>
      <dgm:spPr/>
      <dgm:t>
        <a:bodyPr/>
        <a:lstStyle/>
        <a:p>
          <a:endParaRPr lang="el-GR"/>
        </a:p>
      </dgm:t>
    </dgm:pt>
    <dgm:pt modelId="{7C285B18-0907-4292-A9CC-C30DC203AF52}" type="sibTrans" cxnId="{A4165056-9872-4B77-912D-CCBB9EC540A0}">
      <dgm:prSet/>
      <dgm:spPr>
        <a:solidFill>
          <a:srgbClr val="BED747">
            <a:alpha val="92157"/>
          </a:srgbClr>
        </a:solidFill>
      </dgm:spPr>
      <dgm:t>
        <a:bodyPr/>
        <a:lstStyle/>
        <a:p>
          <a:endParaRPr lang="el-GR"/>
        </a:p>
      </dgm:t>
    </dgm:pt>
    <dgm:pt modelId="{6D868C8F-C006-4910-93D2-DA761BDC9547}">
      <dgm:prSet phldrT="[Κείμενο]"/>
      <dgm:spPr/>
      <dgm:t>
        <a:bodyPr/>
        <a:lstStyle/>
        <a:p>
          <a:endParaRPr lang="el-GR" dirty="0"/>
        </a:p>
      </dgm:t>
    </dgm:pt>
    <dgm:pt modelId="{6EB349F1-82CD-416E-AA6E-B9A291BB705F}" type="sibTrans" cxnId="{34B75649-3316-4665-82D6-22A16BD52A4D}">
      <dgm:prSet/>
      <dgm:spPr>
        <a:solidFill>
          <a:srgbClr val="003C77"/>
        </a:solidFill>
      </dgm:spPr>
      <dgm:t>
        <a:bodyPr/>
        <a:lstStyle/>
        <a:p>
          <a:endParaRPr lang="el-GR"/>
        </a:p>
      </dgm:t>
    </dgm:pt>
    <dgm:pt modelId="{3B6D1314-1FD9-4338-8060-A0CB55435827}" type="parTrans" cxnId="{34B75649-3316-4665-82D6-22A16BD52A4D}">
      <dgm:prSet/>
      <dgm:spPr/>
      <dgm:t>
        <a:bodyPr/>
        <a:lstStyle/>
        <a:p>
          <a:endParaRPr lang="el-GR"/>
        </a:p>
      </dgm:t>
    </dgm:pt>
    <dgm:pt modelId="{854BD022-90C9-4D80-B2D7-45F243E2C9C0}">
      <dgm:prSet/>
      <dgm:spPr/>
      <dgm:t>
        <a:bodyPr/>
        <a:lstStyle/>
        <a:p>
          <a:endParaRPr lang="el-GR"/>
        </a:p>
      </dgm:t>
    </dgm:pt>
    <dgm:pt modelId="{848D26C5-BD3D-4E84-B101-A7309D79868B}" type="parTrans" cxnId="{8AB1A11C-D85F-422C-8860-2D1827E6FC25}">
      <dgm:prSet/>
      <dgm:spPr/>
      <dgm:t>
        <a:bodyPr/>
        <a:lstStyle/>
        <a:p>
          <a:endParaRPr lang="el-GR"/>
        </a:p>
      </dgm:t>
    </dgm:pt>
    <dgm:pt modelId="{F94813BE-D06B-47FD-83FA-9B0B8C8B071B}" type="sibTrans" cxnId="{8AB1A11C-D85F-422C-8860-2D1827E6FC25}">
      <dgm:prSet/>
      <dgm:spPr>
        <a:solidFill>
          <a:schemeClr val="bg1">
            <a:lumMod val="75000"/>
          </a:schemeClr>
        </a:solidFill>
      </dgm:spPr>
      <dgm:t>
        <a:bodyPr/>
        <a:lstStyle/>
        <a:p>
          <a:endParaRPr lang="el-GR"/>
        </a:p>
      </dgm:t>
    </dgm:pt>
    <dgm:pt modelId="{85F68EE7-F57C-4B30-835B-9645E4F46A07}" type="pres">
      <dgm:prSet presAssocID="{175BAB44-4D5D-4150-A777-5F3845C25FC1}" presName="Name0" presStyleCnt="0">
        <dgm:presLayoutVars>
          <dgm:chMax val="7"/>
          <dgm:chPref val="7"/>
          <dgm:dir/>
        </dgm:presLayoutVars>
      </dgm:prSet>
      <dgm:spPr/>
    </dgm:pt>
    <dgm:pt modelId="{18EE1AC7-B233-41BF-B90D-F913E4A54E2A}" type="pres">
      <dgm:prSet presAssocID="{175BAB44-4D5D-4150-A777-5F3845C25FC1}" presName="Name1" presStyleCnt="0"/>
      <dgm:spPr/>
    </dgm:pt>
    <dgm:pt modelId="{FFF2871A-6A32-40F9-8254-6B1C16919AAA}" type="pres">
      <dgm:prSet presAssocID="{CA180DF0-6740-4F61-9A87-C8F72A6AB3B9}" presName="picture_1" presStyleCnt="0"/>
      <dgm:spPr/>
    </dgm:pt>
    <dgm:pt modelId="{7EAA5666-4027-4D21-B513-72A8ECAD975E}" type="pres">
      <dgm:prSet presAssocID="{CA180DF0-6740-4F61-9A87-C8F72A6AB3B9}" presName="pictureRepeatNode" presStyleLbl="alignImgPlace1" presStyleIdx="0" presStyleCnt="4"/>
      <dgm:spPr/>
    </dgm:pt>
    <dgm:pt modelId="{5DD66140-8BAD-4E38-9D10-BBE4B3A8461E}" type="pres">
      <dgm:prSet presAssocID="{1424681A-56D8-48E4-A245-39D09A284A2B}" presName="text_1" presStyleLbl="node1" presStyleIdx="0" presStyleCnt="0">
        <dgm:presLayoutVars>
          <dgm:bulletEnabled val="1"/>
        </dgm:presLayoutVars>
      </dgm:prSet>
      <dgm:spPr/>
    </dgm:pt>
    <dgm:pt modelId="{D7AA0871-7FA3-4B57-9269-B7427669BE98}" type="pres">
      <dgm:prSet presAssocID="{6EB349F1-82CD-416E-AA6E-B9A291BB705F}" presName="picture_2" presStyleCnt="0"/>
      <dgm:spPr/>
    </dgm:pt>
    <dgm:pt modelId="{221BFA59-FA0E-46E5-815D-710AA0F21505}" type="pres">
      <dgm:prSet presAssocID="{6EB349F1-82CD-416E-AA6E-B9A291BB705F}" presName="pictureRepeatNode" presStyleLbl="alignImgPlace1" presStyleIdx="1" presStyleCnt="4" custScaleX="137809" custScaleY="137809"/>
      <dgm:spPr/>
    </dgm:pt>
    <dgm:pt modelId="{9659C9FB-174C-4630-8DAD-05B4C1E4D122}" type="pres">
      <dgm:prSet presAssocID="{6D868C8F-C006-4910-93D2-DA761BDC9547}" presName="line_2" presStyleLbl="parChTrans1D1" presStyleIdx="0" presStyleCnt="3"/>
      <dgm:spPr/>
    </dgm:pt>
    <dgm:pt modelId="{FC178512-DE68-4ACB-8F37-C83EF92B7F83}" type="pres">
      <dgm:prSet presAssocID="{6D868C8F-C006-4910-93D2-DA761BDC9547}" presName="textparent_2" presStyleLbl="node1" presStyleIdx="0" presStyleCnt="0"/>
      <dgm:spPr/>
    </dgm:pt>
    <dgm:pt modelId="{A41CF7CF-7502-4DF7-AB69-8669B3D3038C}" type="pres">
      <dgm:prSet presAssocID="{6D868C8F-C006-4910-93D2-DA761BDC9547}" presName="text_2" presStyleLbl="revTx" presStyleIdx="0" presStyleCnt="3" custScaleX="418038" custScaleY="90281">
        <dgm:presLayoutVars>
          <dgm:bulletEnabled val="1"/>
        </dgm:presLayoutVars>
      </dgm:prSet>
      <dgm:spPr/>
    </dgm:pt>
    <dgm:pt modelId="{8AE0BB5E-51B3-4282-B2CD-735E1A1AB419}" type="pres">
      <dgm:prSet presAssocID="{7C285B18-0907-4292-A9CC-C30DC203AF52}" presName="picture_3" presStyleCnt="0"/>
      <dgm:spPr/>
    </dgm:pt>
    <dgm:pt modelId="{F9C38ED7-A954-47BE-967A-204AF515CB0F}" type="pres">
      <dgm:prSet presAssocID="{7C285B18-0907-4292-A9CC-C30DC203AF52}" presName="pictureRepeatNode" presStyleLbl="alignImgPlace1" presStyleIdx="2" presStyleCnt="4" custScaleX="138847" custScaleY="138847" custLinFactNeighborX="-10647"/>
      <dgm:spPr/>
    </dgm:pt>
    <dgm:pt modelId="{A28F5F65-4172-4F8F-9F0B-43D45BC6DF73}" type="pres">
      <dgm:prSet presAssocID="{ED04F2BE-FDF5-4505-A695-CD3C7C64ACFD}" presName="line_3" presStyleLbl="parChTrans1D1" presStyleIdx="1" presStyleCnt="3" custFlipVert="1" custSzY="4124" custScaleX="66627"/>
      <dgm:spPr/>
    </dgm:pt>
    <dgm:pt modelId="{9F7B2E7C-AEEE-42F9-BE12-CB0F40B0CDDC}" type="pres">
      <dgm:prSet presAssocID="{ED04F2BE-FDF5-4505-A695-CD3C7C64ACFD}" presName="textparent_3" presStyleLbl="node1" presStyleIdx="0" presStyleCnt="0"/>
      <dgm:spPr/>
    </dgm:pt>
    <dgm:pt modelId="{3FBE823B-0756-4E06-816E-6873B9E23B09}" type="pres">
      <dgm:prSet presAssocID="{ED04F2BE-FDF5-4505-A695-CD3C7C64ACFD}" presName="text_3" presStyleLbl="revTx" presStyleIdx="1" presStyleCnt="3" custScaleX="101997" custScaleY="102494" custLinFactX="-35461" custLinFactNeighborX="-100000" custLinFactNeighborY="-447">
        <dgm:presLayoutVars>
          <dgm:bulletEnabled val="1"/>
        </dgm:presLayoutVars>
      </dgm:prSet>
      <dgm:spPr/>
    </dgm:pt>
    <dgm:pt modelId="{BB43B180-D2B7-4E42-92B9-94DB29E29850}" type="pres">
      <dgm:prSet presAssocID="{F94813BE-D06B-47FD-83FA-9B0B8C8B071B}" presName="picture_4" presStyleCnt="0"/>
      <dgm:spPr/>
    </dgm:pt>
    <dgm:pt modelId="{7073E5FE-B50B-4A98-9405-AA3D81F12CB4}" type="pres">
      <dgm:prSet presAssocID="{F94813BE-D06B-47FD-83FA-9B0B8C8B071B}" presName="pictureRepeatNode" presStyleLbl="alignImgPlace1" presStyleIdx="3" presStyleCnt="4" custScaleX="129555" custScaleY="136021" custLinFactNeighborX="20802" custLinFactNeighborY="-1"/>
      <dgm:spPr/>
    </dgm:pt>
    <dgm:pt modelId="{9BB51EBC-D11C-4EC0-AFC7-9D26E72B8637}" type="pres">
      <dgm:prSet presAssocID="{854BD022-90C9-4D80-B2D7-45F243E2C9C0}" presName="line_4" presStyleLbl="parChTrans1D1" presStyleIdx="2" presStyleCnt="3"/>
      <dgm:spPr/>
    </dgm:pt>
    <dgm:pt modelId="{2A5D0713-804E-43B2-987F-E04EA47FAFDE}" type="pres">
      <dgm:prSet presAssocID="{854BD022-90C9-4D80-B2D7-45F243E2C9C0}" presName="textparent_4" presStyleLbl="node1" presStyleIdx="0" presStyleCnt="0"/>
      <dgm:spPr/>
    </dgm:pt>
    <dgm:pt modelId="{EFB20A0F-9097-4287-86A2-B0B7F3791555}" type="pres">
      <dgm:prSet presAssocID="{854BD022-90C9-4D80-B2D7-45F243E2C9C0}" presName="text_4" presStyleLbl="revTx" presStyleIdx="2" presStyleCnt="3">
        <dgm:presLayoutVars>
          <dgm:bulletEnabled val="1"/>
        </dgm:presLayoutVars>
      </dgm:prSet>
      <dgm:spPr/>
    </dgm:pt>
  </dgm:ptLst>
  <dgm:cxnLst>
    <dgm:cxn modelId="{8AB1A11C-D85F-422C-8860-2D1827E6FC25}" srcId="{175BAB44-4D5D-4150-A777-5F3845C25FC1}" destId="{854BD022-90C9-4D80-B2D7-45F243E2C9C0}" srcOrd="3" destOrd="0" parTransId="{848D26C5-BD3D-4E84-B101-A7309D79868B}" sibTransId="{F94813BE-D06B-47FD-83FA-9B0B8C8B071B}"/>
    <dgm:cxn modelId="{1F43CE20-609C-415C-BFA7-1BE082959FCC}" type="presOf" srcId="{1424681A-56D8-48E4-A245-39D09A284A2B}" destId="{5DD66140-8BAD-4E38-9D10-BBE4B3A8461E}" srcOrd="0" destOrd="0" presId="urn:microsoft.com/office/officeart/2008/layout/CircularPictureCallout"/>
    <dgm:cxn modelId="{37D24A22-64B5-4608-A62E-E22D4EC71308}" srcId="{175BAB44-4D5D-4150-A777-5F3845C25FC1}" destId="{1424681A-56D8-48E4-A245-39D09A284A2B}" srcOrd="0" destOrd="0" parTransId="{37CB581B-6087-4093-8771-B6E452B48A91}" sibTransId="{CA180DF0-6740-4F61-9A87-C8F72A6AB3B9}"/>
    <dgm:cxn modelId="{3FAFF72F-45DA-493B-9675-4F3412831A24}" type="presOf" srcId="{175BAB44-4D5D-4150-A777-5F3845C25FC1}" destId="{85F68EE7-F57C-4B30-835B-9645E4F46A07}" srcOrd="0" destOrd="0" presId="urn:microsoft.com/office/officeart/2008/layout/CircularPictureCallout"/>
    <dgm:cxn modelId="{9A950E33-5A89-4CBD-B9ED-6AA9900FF0F0}" type="presOf" srcId="{6EB349F1-82CD-416E-AA6E-B9A291BB705F}" destId="{221BFA59-FA0E-46E5-815D-710AA0F21505}" srcOrd="0" destOrd="0" presId="urn:microsoft.com/office/officeart/2008/layout/CircularPictureCallout"/>
    <dgm:cxn modelId="{34B75649-3316-4665-82D6-22A16BD52A4D}" srcId="{175BAB44-4D5D-4150-A777-5F3845C25FC1}" destId="{6D868C8F-C006-4910-93D2-DA761BDC9547}" srcOrd="1" destOrd="0" parTransId="{3B6D1314-1FD9-4338-8060-A0CB55435827}" sibTransId="{6EB349F1-82CD-416E-AA6E-B9A291BB705F}"/>
    <dgm:cxn modelId="{0FF90551-7BC5-4C47-A8A2-8CAA96875754}" type="presOf" srcId="{6D868C8F-C006-4910-93D2-DA761BDC9547}" destId="{A41CF7CF-7502-4DF7-AB69-8669B3D3038C}" srcOrd="0" destOrd="0" presId="urn:microsoft.com/office/officeart/2008/layout/CircularPictureCallout"/>
    <dgm:cxn modelId="{A4165056-9872-4B77-912D-CCBB9EC540A0}" srcId="{175BAB44-4D5D-4150-A777-5F3845C25FC1}" destId="{ED04F2BE-FDF5-4505-A695-CD3C7C64ACFD}" srcOrd="2" destOrd="0" parTransId="{D8590ED5-9793-48E0-BC4C-10DE89BE30F2}" sibTransId="{7C285B18-0907-4292-A9CC-C30DC203AF52}"/>
    <dgm:cxn modelId="{ED5EB659-43BE-40FA-9C21-E5DADC23DAC2}" type="presOf" srcId="{F94813BE-D06B-47FD-83FA-9B0B8C8B071B}" destId="{7073E5FE-B50B-4A98-9405-AA3D81F12CB4}" srcOrd="0" destOrd="0" presId="urn:microsoft.com/office/officeart/2008/layout/CircularPictureCallout"/>
    <dgm:cxn modelId="{0F7A8E88-B252-494E-BC8C-06D37A68FEEF}" type="presOf" srcId="{7C285B18-0907-4292-A9CC-C30DC203AF52}" destId="{F9C38ED7-A954-47BE-967A-204AF515CB0F}" srcOrd="0" destOrd="0" presId="urn:microsoft.com/office/officeart/2008/layout/CircularPictureCallout"/>
    <dgm:cxn modelId="{C02A87B9-CC45-4E38-8714-2858FF970293}" type="presOf" srcId="{854BD022-90C9-4D80-B2D7-45F243E2C9C0}" destId="{EFB20A0F-9097-4287-86A2-B0B7F3791555}" srcOrd="0" destOrd="0" presId="urn:microsoft.com/office/officeart/2008/layout/CircularPictureCallout"/>
    <dgm:cxn modelId="{FE1172DC-F968-4BEE-8D51-DDBD906AA5C6}" type="presOf" srcId="{CA180DF0-6740-4F61-9A87-C8F72A6AB3B9}" destId="{7EAA5666-4027-4D21-B513-72A8ECAD975E}" srcOrd="0" destOrd="0" presId="urn:microsoft.com/office/officeart/2008/layout/CircularPictureCallout"/>
    <dgm:cxn modelId="{43C3F1F5-5405-414E-9195-44CC6291FA8A}" type="presOf" srcId="{ED04F2BE-FDF5-4505-A695-CD3C7C64ACFD}" destId="{3FBE823B-0756-4E06-816E-6873B9E23B09}" srcOrd="0" destOrd="0" presId="urn:microsoft.com/office/officeart/2008/layout/CircularPictureCallout"/>
    <dgm:cxn modelId="{AD697A05-B4A8-479C-AA50-352BD86F5A51}" type="presParOf" srcId="{85F68EE7-F57C-4B30-835B-9645E4F46A07}" destId="{18EE1AC7-B233-41BF-B90D-F913E4A54E2A}" srcOrd="0" destOrd="0" presId="urn:microsoft.com/office/officeart/2008/layout/CircularPictureCallout"/>
    <dgm:cxn modelId="{7BA1B040-AEC9-47F2-86B9-63DD206B0EF0}" type="presParOf" srcId="{18EE1AC7-B233-41BF-B90D-F913E4A54E2A}" destId="{FFF2871A-6A32-40F9-8254-6B1C16919AAA}" srcOrd="0" destOrd="0" presId="urn:microsoft.com/office/officeart/2008/layout/CircularPictureCallout"/>
    <dgm:cxn modelId="{9517D86C-4FF6-4898-A7C7-69384821F869}" type="presParOf" srcId="{FFF2871A-6A32-40F9-8254-6B1C16919AAA}" destId="{7EAA5666-4027-4D21-B513-72A8ECAD975E}" srcOrd="0" destOrd="0" presId="urn:microsoft.com/office/officeart/2008/layout/CircularPictureCallout"/>
    <dgm:cxn modelId="{76E44BE6-FAF6-49A5-A6A4-5C19EC66FCE1}" type="presParOf" srcId="{18EE1AC7-B233-41BF-B90D-F913E4A54E2A}" destId="{5DD66140-8BAD-4E38-9D10-BBE4B3A8461E}" srcOrd="1" destOrd="0" presId="urn:microsoft.com/office/officeart/2008/layout/CircularPictureCallout"/>
    <dgm:cxn modelId="{38B84C5B-9A90-4F2C-8996-9DB9C40AFAF9}" type="presParOf" srcId="{18EE1AC7-B233-41BF-B90D-F913E4A54E2A}" destId="{D7AA0871-7FA3-4B57-9269-B7427669BE98}" srcOrd="2" destOrd="0" presId="urn:microsoft.com/office/officeart/2008/layout/CircularPictureCallout"/>
    <dgm:cxn modelId="{3F2F0186-C69D-4F1A-9ED5-4FD6D3523BD4}" type="presParOf" srcId="{D7AA0871-7FA3-4B57-9269-B7427669BE98}" destId="{221BFA59-FA0E-46E5-815D-710AA0F21505}" srcOrd="0" destOrd="0" presId="urn:microsoft.com/office/officeart/2008/layout/CircularPictureCallout"/>
    <dgm:cxn modelId="{D4E3303B-BBCA-4E64-A86A-DCC149965591}" type="presParOf" srcId="{18EE1AC7-B233-41BF-B90D-F913E4A54E2A}" destId="{9659C9FB-174C-4630-8DAD-05B4C1E4D122}" srcOrd="3" destOrd="0" presId="urn:microsoft.com/office/officeart/2008/layout/CircularPictureCallout"/>
    <dgm:cxn modelId="{AA132FDD-B523-46FF-91AD-231C8327E72F}" type="presParOf" srcId="{18EE1AC7-B233-41BF-B90D-F913E4A54E2A}" destId="{FC178512-DE68-4ACB-8F37-C83EF92B7F83}" srcOrd="4" destOrd="0" presId="urn:microsoft.com/office/officeart/2008/layout/CircularPictureCallout"/>
    <dgm:cxn modelId="{A9EB95BA-A86A-44FA-AE69-672C32C27953}" type="presParOf" srcId="{FC178512-DE68-4ACB-8F37-C83EF92B7F83}" destId="{A41CF7CF-7502-4DF7-AB69-8669B3D3038C}" srcOrd="0" destOrd="0" presId="urn:microsoft.com/office/officeart/2008/layout/CircularPictureCallout"/>
    <dgm:cxn modelId="{07F5D422-D846-4105-A543-D8F9B2D1EB4B}" type="presParOf" srcId="{18EE1AC7-B233-41BF-B90D-F913E4A54E2A}" destId="{8AE0BB5E-51B3-4282-B2CD-735E1A1AB419}" srcOrd="5" destOrd="0" presId="urn:microsoft.com/office/officeart/2008/layout/CircularPictureCallout"/>
    <dgm:cxn modelId="{40895624-49A3-4EF9-ABFA-4DEF478E3B68}" type="presParOf" srcId="{8AE0BB5E-51B3-4282-B2CD-735E1A1AB419}" destId="{F9C38ED7-A954-47BE-967A-204AF515CB0F}" srcOrd="0" destOrd="0" presId="urn:microsoft.com/office/officeart/2008/layout/CircularPictureCallout"/>
    <dgm:cxn modelId="{F2FEEF21-59D4-459F-959E-61C6FD577022}" type="presParOf" srcId="{18EE1AC7-B233-41BF-B90D-F913E4A54E2A}" destId="{A28F5F65-4172-4F8F-9F0B-43D45BC6DF73}" srcOrd="6" destOrd="0" presId="urn:microsoft.com/office/officeart/2008/layout/CircularPictureCallout"/>
    <dgm:cxn modelId="{5AA6A57D-4590-45C3-801E-892C29B809AF}" type="presParOf" srcId="{18EE1AC7-B233-41BF-B90D-F913E4A54E2A}" destId="{9F7B2E7C-AEEE-42F9-BE12-CB0F40B0CDDC}" srcOrd="7" destOrd="0" presId="urn:microsoft.com/office/officeart/2008/layout/CircularPictureCallout"/>
    <dgm:cxn modelId="{68383A88-239A-4633-9A77-0213E9BB7C62}" type="presParOf" srcId="{9F7B2E7C-AEEE-42F9-BE12-CB0F40B0CDDC}" destId="{3FBE823B-0756-4E06-816E-6873B9E23B09}" srcOrd="0" destOrd="0" presId="urn:microsoft.com/office/officeart/2008/layout/CircularPictureCallout"/>
    <dgm:cxn modelId="{7DC0A831-9378-4804-8CC0-3FA2226EDDA0}" type="presParOf" srcId="{18EE1AC7-B233-41BF-B90D-F913E4A54E2A}" destId="{BB43B180-D2B7-4E42-92B9-94DB29E29850}" srcOrd="8" destOrd="0" presId="urn:microsoft.com/office/officeart/2008/layout/CircularPictureCallout"/>
    <dgm:cxn modelId="{BA609AAE-EF7F-4795-B95A-D30318FBAE95}" type="presParOf" srcId="{BB43B180-D2B7-4E42-92B9-94DB29E29850}" destId="{7073E5FE-B50B-4A98-9405-AA3D81F12CB4}" srcOrd="0" destOrd="0" presId="urn:microsoft.com/office/officeart/2008/layout/CircularPictureCallout"/>
    <dgm:cxn modelId="{1F899292-FB64-4019-80D0-36ECF88DD02A}" type="presParOf" srcId="{18EE1AC7-B233-41BF-B90D-F913E4A54E2A}" destId="{9BB51EBC-D11C-4EC0-AFC7-9D26E72B8637}" srcOrd="9" destOrd="0" presId="urn:microsoft.com/office/officeart/2008/layout/CircularPictureCallout"/>
    <dgm:cxn modelId="{7E8E1730-5F1F-4A89-AEEB-B724996AB145}" type="presParOf" srcId="{18EE1AC7-B233-41BF-B90D-F913E4A54E2A}" destId="{2A5D0713-804E-43B2-987F-E04EA47FAFDE}" srcOrd="10" destOrd="0" presId="urn:microsoft.com/office/officeart/2008/layout/CircularPictureCallout"/>
    <dgm:cxn modelId="{35B93AF0-47DA-47EB-AF83-C28AD64D9B74}" type="presParOf" srcId="{2A5D0713-804E-43B2-987F-E04EA47FAFDE}" destId="{EFB20A0F-9097-4287-86A2-B0B7F3791555}" srcOrd="0" destOrd="0" presId="urn:microsoft.com/office/officeart/2008/layout/CircularPictureCallou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951F22-04BA-4E0A-A131-65A673BE5BCD}"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l-GR"/>
        </a:p>
      </dgm:t>
    </dgm:pt>
    <dgm:pt modelId="{A349C58C-5082-4983-A56A-2BC0BB948067}">
      <dgm:prSet phldrT="[Κείμενο]"/>
      <dgm:spPr/>
      <dgm:t>
        <a:bodyPr/>
        <a:lstStyle/>
        <a:p>
          <a:endParaRPr lang="el-GR" dirty="0"/>
        </a:p>
      </dgm:t>
    </dgm:pt>
    <dgm:pt modelId="{BE6F5238-0254-4850-9DA0-3BE1CCF0E836}" type="parTrans" cxnId="{C572CE05-5905-459D-AF2B-4E5D9F4BAE7C}">
      <dgm:prSet/>
      <dgm:spPr/>
      <dgm:t>
        <a:bodyPr/>
        <a:lstStyle/>
        <a:p>
          <a:endParaRPr lang="el-GR"/>
        </a:p>
      </dgm:t>
    </dgm:pt>
    <dgm:pt modelId="{680E93AB-6753-4B70-8D77-E7F41164CFA4}" type="sibTrans" cxnId="{C572CE05-5905-459D-AF2B-4E5D9F4BAE7C}">
      <dgm:prSet/>
      <dgm:spPr/>
      <dgm:t>
        <a:bodyPr/>
        <a:lstStyle/>
        <a:p>
          <a:endParaRPr lang="el-GR"/>
        </a:p>
      </dgm:t>
    </dgm:pt>
    <dgm:pt modelId="{8D70DA48-19E2-491A-957E-C912F19C6F7C}">
      <dgm:prSet phldrT="[Κείμενο]"/>
      <dgm:spPr/>
      <dgm:t>
        <a:bodyPr/>
        <a:lstStyle/>
        <a:p>
          <a:r>
            <a:rPr lang="en-US" dirty="0"/>
            <a:t>Valorization of recovered salts is strongly taken into consideration.</a:t>
          </a:r>
          <a:endParaRPr lang="el-GR" dirty="0"/>
        </a:p>
      </dgm:t>
    </dgm:pt>
    <dgm:pt modelId="{D7A8FF17-ABE1-42E3-B32B-082FC5470705}" type="parTrans" cxnId="{BE2E55F9-D0D3-4D25-83DA-DE7F88483EAE}">
      <dgm:prSet/>
      <dgm:spPr/>
      <dgm:t>
        <a:bodyPr/>
        <a:lstStyle/>
        <a:p>
          <a:endParaRPr lang="el-GR"/>
        </a:p>
      </dgm:t>
    </dgm:pt>
    <dgm:pt modelId="{1453ECC4-AFB5-45D0-996E-DA1141C0C665}" type="sibTrans" cxnId="{BE2E55F9-D0D3-4D25-83DA-DE7F88483EAE}">
      <dgm:prSet/>
      <dgm:spPr/>
      <dgm:t>
        <a:bodyPr/>
        <a:lstStyle/>
        <a:p>
          <a:endParaRPr lang="el-GR"/>
        </a:p>
      </dgm:t>
    </dgm:pt>
    <dgm:pt modelId="{D3687A31-8420-4D8B-A80E-4F31B67EEDF6}">
      <dgm:prSet phldrT="[Κείμενο]"/>
      <dgm:spPr/>
      <dgm:t>
        <a:bodyPr/>
        <a:lstStyle/>
        <a:p>
          <a:r>
            <a:rPr lang="en-US" dirty="0"/>
            <a:t>Market of chemicals is subjected to legislation to ensure safety.</a:t>
          </a:r>
          <a:endParaRPr lang="el-GR" dirty="0"/>
        </a:p>
      </dgm:t>
    </dgm:pt>
    <dgm:pt modelId="{65AB74C5-B8FD-4030-8F5D-D1D48AD69909}" type="parTrans" cxnId="{0416F4BB-0437-42C8-946E-69A97BD1C70F}">
      <dgm:prSet/>
      <dgm:spPr/>
      <dgm:t>
        <a:bodyPr/>
        <a:lstStyle/>
        <a:p>
          <a:endParaRPr lang="el-GR"/>
        </a:p>
      </dgm:t>
    </dgm:pt>
    <dgm:pt modelId="{8D1C0473-4011-4BAC-80A4-DB35E616D540}" type="sibTrans" cxnId="{0416F4BB-0437-42C8-946E-69A97BD1C70F}">
      <dgm:prSet/>
      <dgm:spPr/>
      <dgm:t>
        <a:bodyPr/>
        <a:lstStyle/>
        <a:p>
          <a:endParaRPr lang="el-GR"/>
        </a:p>
      </dgm:t>
    </dgm:pt>
    <dgm:pt modelId="{6DAD29EA-C51D-4DF3-90EC-FBAA7045BA19}">
      <dgm:prSet phldrT="[Κείμενο]"/>
      <dgm:spPr/>
      <dgm:t>
        <a:bodyPr/>
        <a:lstStyle/>
        <a:p>
          <a:r>
            <a:rPr lang="en-US" dirty="0"/>
            <a:t>REACH is the regulation for improving protection of human health and environment from risks caused by chemicals.</a:t>
          </a:r>
          <a:endParaRPr lang="el-GR" dirty="0"/>
        </a:p>
      </dgm:t>
    </dgm:pt>
    <dgm:pt modelId="{5D7B04B7-8509-4EC7-873C-A6746FFE0E71}" type="parTrans" cxnId="{6C0947C7-0FAA-487B-BF74-2C18C98FF75F}">
      <dgm:prSet/>
      <dgm:spPr/>
      <dgm:t>
        <a:bodyPr/>
        <a:lstStyle/>
        <a:p>
          <a:endParaRPr lang="el-GR"/>
        </a:p>
      </dgm:t>
    </dgm:pt>
    <dgm:pt modelId="{CF383A69-57F7-46D4-B428-C07A4D773F69}" type="sibTrans" cxnId="{6C0947C7-0FAA-487B-BF74-2C18C98FF75F}">
      <dgm:prSet/>
      <dgm:spPr/>
      <dgm:t>
        <a:bodyPr/>
        <a:lstStyle/>
        <a:p>
          <a:endParaRPr lang="el-GR"/>
        </a:p>
      </dgm:t>
    </dgm:pt>
    <dgm:pt modelId="{4C98A669-8FEE-4EE2-ABBF-966EBFCE42A2}" type="pres">
      <dgm:prSet presAssocID="{E7951F22-04BA-4E0A-A131-65A673BE5BCD}" presName="diagram" presStyleCnt="0">
        <dgm:presLayoutVars>
          <dgm:dir/>
          <dgm:resizeHandles val="exact"/>
        </dgm:presLayoutVars>
      </dgm:prSet>
      <dgm:spPr/>
    </dgm:pt>
    <dgm:pt modelId="{897EB63D-0BDD-4D5C-A86F-06CAE18A75E0}" type="pres">
      <dgm:prSet presAssocID="{A349C58C-5082-4983-A56A-2BC0BB948067}" presName="node" presStyleLbl="node1" presStyleIdx="0" presStyleCnt="4" custLinFactNeighborX="-4390" custLinFactNeighborY="-13642">
        <dgm:presLayoutVars>
          <dgm:bulletEnabled val="1"/>
        </dgm:presLayoutVars>
      </dgm:prSet>
      <dgm:spPr/>
    </dgm:pt>
    <dgm:pt modelId="{5432449E-18A2-44A1-9A6E-77F51E460EF7}" type="pres">
      <dgm:prSet presAssocID="{680E93AB-6753-4B70-8D77-E7F41164CFA4}" presName="sibTrans" presStyleCnt="0"/>
      <dgm:spPr/>
    </dgm:pt>
    <dgm:pt modelId="{3014659B-505B-45FB-85D2-96C138016531}" type="pres">
      <dgm:prSet presAssocID="{8D70DA48-19E2-491A-957E-C912F19C6F7C}" presName="node" presStyleLbl="node1" presStyleIdx="1" presStyleCnt="4">
        <dgm:presLayoutVars>
          <dgm:bulletEnabled val="1"/>
        </dgm:presLayoutVars>
      </dgm:prSet>
      <dgm:spPr/>
    </dgm:pt>
    <dgm:pt modelId="{C5C98D74-27B2-4FBD-B370-4BA16AA48DC1}" type="pres">
      <dgm:prSet presAssocID="{1453ECC4-AFB5-45D0-996E-DA1141C0C665}" presName="sibTrans" presStyleCnt="0"/>
      <dgm:spPr/>
    </dgm:pt>
    <dgm:pt modelId="{71D65F94-073F-4DC3-80E5-191EBEE64A4B}" type="pres">
      <dgm:prSet presAssocID="{D3687A31-8420-4D8B-A80E-4F31B67EEDF6}" presName="node" presStyleLbl="node1" presStyleIdx="2" presStyleCnt="4">
        <dgm:presLayoutVars>
          <dgm:bulletEnabled val="1"/>
        </dgm:presLayoutVars>
      </dgm:prSet>
      <dgm:spPr/>
    </dgm:pt>
    <dgm:pt modelId="{35C34E53-2639-4AC8-BC6B-D2331A17B7AE}" type="pres">
      <dgm:prSet presAssocID="{8D1C0473-4011-4BAC-80A4-DB35E616D540}" presName="sibTrans" presStyleCnt="0"/>
      <dgm:spPr/>
    </dgm:pt>
    <dgm:pt modelId="{8AE85303-D3A3-4152-8D80-5AAB63E6E1A5}" type="pres">
      <dgm:prSet presAssocID="{6DAD29EA-C51D-4DF3-90EC-FBAA7045BA19}" presName="node" presStyleLbl="node1" presStyleIdx="3" presStyleCnt="4">
        <dgm:presLayoutVars>
          <dgm:bulletEnabled val="1"/>
        </dgm:presLayoutVars>
      </dgm:prSet>
      <dgm:spPr/>
    </dgm:pt>
  </dgm:ptLst>
  <dgm:cxnLst>
    <dgm:cxn modelId="{C572CE05-5905-459D-AF2B-4E5D9F4BAE7C}" srcId="{E7951F22-04BA-4E0A-A131-65A673BE5BCD}" destId="{A349C58C-5082-4983-A56A-2BC0BB948067}" srcOrd="0" destOrd="0" parTransId="{BE6F5238-0254-4850-9DA0-3BE1CCF0E836}" sibTransId="{680E93AB-6753-4B70-8D77-E7F41164CFA4}"/>
    <dgm:cxn modelId="{BDEE7526-A966-4FBD-AEB3-81FA1E6F923F}" type="presOf" srcId="{6DAD29EA-C51D-4DF3-90EC-FBAA7045BA19}" destId="{8AE85303-D3A3-4152-8D80-5AAB63E6E1A5}" srcOrd="0" destOrd="0" presId="urn:microsoft.com/office/officeart/2005/8/layout/default"/>
    <dgm:cxn modelId="{E1273333-88C4-4F2E-B93B-8387AD9CDD12}" type="presOf" srcId="{8D70DA48-19E2-491A-957E-C912F19C6F7C}" destId="{3014659B-505B-45FB-85D2-96C138016531}" srcOrd="0" destOrd="0" presId="urn:microsoft.com/office/officeart/2005/8/layout/default"/>
    <dgm:cxn modelId="{EC2DF48D-772D-4301-90D7-78EC845E3EBE}" type="presOf" srcId="{A349C58C-5082-4983-A56A-2BC0BB948067}" destId="{897EB63D-0BDD-4D5C-A86F-06CAE18A75E0}" srcOrd="0" destOrd="0" presId="urn:microsoft.com/office/officeart/2005/8/layout/default"/>
    <dgm:cxn modelId="{6CEFE9A6-25AC-44DA-BF2C-0957C0612CB6}" type="presOf" srcId="{D3687A31-8420-4D8B-A80E-4F31B67EEDF6}" destId="{71D65F94-073F-4DC3-80E5-191EBEE64A4B}" srcOrd="0" destOrd="0" presId="urn:microsoft.com/office/officeart/2005/8/layout/default"/>
    <dgm:cxn modelId="{0416F4BB-0437-42C8-946E-69A97BD1C70F}" srcId="{E7951F22-04BA-4E0A-A131-65A673BE5BCD}" destId="{D3687A31-8420-4D8B-A80E-4F31B67EEDF6}" srcOrd="2" destOrd="0" parTransId="{65AB74C5-B8FD-4030-8F5D-D1D48AD69909}" sibTransId="{8D1C0473-4011-4BAC-80A4-DB35E616D540}"/>
    <dgm:cxn modelId="{6C0947C7-0FAA-487B-BF74-2C18C98FF75F}" srcId="{E7951F22-04BA-4E0A-A131-65A673BE5BCD}" destId="{6DAD29EA-C51D-4DF3-90EC-FBAA7045BA19}" srcOrd="3" destOrd="0" parTransId="{5D7B04B7-8509-4EC7-873C-A6746FFE0E71}" sibTransId="{CF383A69-57F7-46D4-B428-C07A4D773F69}"/>
    <dgm:cxn modelId="{BE2E55F9-D0D3-4D25-83DA-DE7F88483EAE}" srcId="{E7951F22-04BA-4E0A-A131-65A673BE5BCD}" destId="{8D70DA48-19E2-491A-957E-C912F19C6F7C}" srcOrd="1" destOrd="0" parTransId="{D7A8FF17-ABE1-42E3-B32B-082FC5470705}" sibTransId="{1453ECC4-AFB5-45D0-996E-DA1141C0C665}"/>
    <dgm:cxn modelId="{54BD87FB-0FFA-40B0-A61E-9150883FFBF9}" type="presOf" srcId="{E7951F22-04BA-4E0A-A131-65A673BE5BCD}" destId="{4C98A669-8FEE-4EE2-ABBF-966EBFCE42A2}" srcOrd="0" destOrd="0" presId="urn:microsoft.com/office/officeart/2005/8/layout/default"/>
    <dgm:cxn modelId="{9CD49C74-C910-4051-A141-1D07716A58C9}" type="presParOf" srcId="{4C98A669-8FEE-4EE2-ABBF-966EBFCE42A2}" destId="{897EB63D-0BDD-4D5C-A86F-06CAE18A75E0}" srcOrd="0" destOrd="0" presId="urn:microsoft.com/office/officeart/2005/8/layout/default"/>
    <dgm:cxn modelId="{C84056F2-EE8F-49B8-81DB-BD79EF472D4A}" type="presParOf" srcId="{4C98A669-8FEE-4EE2-ABBF-966EBFCE42A2}" destId="{5432449E-18A2-44A1-9A6E-77F51E460EF7}" srcOrd="1" destOrd="0" presId="urn:microsoft.com/office/officeart/2005/8/layout/default"/>
    <dgm:cxn modelId="{0DF14703-3712-4F6E-8292-D36D778D9686}" type="presParOf" srcId="{4C98A669-8FEE-4EE2-ABBF-966EBFCE42A2}" destId="{3014659B-505B-45FB-85D2-96C138016531}" srcOrd="2" destOrd="0" presId="urn:microsoft.com/office/officeart/2005/8/layout/default"/>
    <dgm:cxn modelId="{75189256-EC34-4DD8-B47D-EF8864F47758}" type="presParOf" srcId="{4C98A669-8FEE-4EE2-ABBF-966EBFCE42A2}" destId="{C5C98D74-27B2-4FBD-B370-4BA16AA48DC1}" srcOrd="3" destOrd="0" presId="urn:microsoft.com/office/officeart/2005/8/layout/default"/>
    <dgm:cxn modelId="{0E0DED29-8018-4E37-B84D-FA733292C796}" type="presParOf" srcId="{4C98A669-8FEE-4EE2-ABBF-966EBFCE42A2}" destId="{71D65F94-073F-4DC3-80E5-191EBEE64A4B}" srcOrd="4" destOrd="0" presId="urn:microsoft.com/office/officeart/2005/8/layout/default"/>
    <dgm:cxn modelId="{BD1577FF-8918-476D-9F2D-310E0F7C0F65}" type="presParOf" srcId="{4C98A669-8FEE-4EE2-ABBF-966EBFCE42A2}" destId="{35C34E53-2639-4AC8-BC6B-D2331A17B7AE}" srcOrd="5" destOrd="0" presId="urn:microsoft.com/office/officeart/2005/8/layout/default"/>
    <dgm:cxn modelId="{71467C19-0F4C-4AC0-BBA7-1B370BCCD5B7}" type="presParOf" srcId="{4C98A669-8FEE-4EE2-ABBF-966EBFCE42A2}" destId="{8AE85303-D3A3-4152-8D80-5AAB63E6E1A5}"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F30A60-4D60-4443-AE43-300124C7D33B}" type="doc">
      <dgm:prSet loTypeId="urn:microsoft.com/office/officeart/2009/3/layout/StepUpProcess" loCatId="process" qsTypeId="urn:microsoft.com/office/officeart/2005/8/quickstyle/simple1" qsCatId="simple" csTypeId="urn:microsoft.com/office/officeart/2005/8/colors/colorful5" csCatId="colorful" phldr="1"/>
      <dgm:spPr/>
      <dgm:t>
        <a:bodyPr/>
        <a:lstStyle/>
        <a:p>
          <a:endParaRPr lang="el-GR"/>
        </a:p>
      </dgm:t>
    </dgm:pt>
    <dgm:pt modelId="{C7D9443F-4654-49A7-A5ED-E5DF9E8C9D7A}">
      <dgm:prSet phldrT="[Κείμενο]" custT="1"/>
      <dgm:spPr/>
      <dgm:t>
        <a:bodyPr/>
        <a:lstStyle/>
        <a:p>
          <a:r>
            <a:rPr lang="en-US" sz="2200" dirty="0"/>
            <a:t>The procedure needed to be followed is clearly described in ECHA-REACH sites.</a:t>
          </a:r>
          <a:endParaRPr lang="el-GR" sz="2200" dirty="0"/>
        </a:p>
      </dgm:t>
    </dgm:pt>
    <dgm:pt modelId="{C7209A9E-2E7D-472E-ACD3-FBC1D4A2EB23}" type="parTrans" cxnId="{CD8C7A88-4DFD-4EC7-97BB-07A630CDE4B9}">
      <dgm:prSet/>
      <dgm:spPr/>
      <dgm:t>
        <a:bodyPr/>
        <a:lstStyle/>
        <a:p>
          <a:endParaRPr lang="el-GR"/>
        </a:p>
      </dgm:t>
    </dgm:pt>
    <dgm:pt modelId="{8AE900C7-B392-42F9-B655-116FE71A25E5}" type="sibTrans" cxnId="{CD8C7A88-4DFD-4EC7-97BB-07A630CDE4B9}">
      <dgm:prSet/>
      <dgm:spPr/>
      <dgm:t>
        <a:bodyPr/>
        <a:lstStyle/>
        <a:p>
          <a:endParaRPr lang="el-GR"/>
        </a:p>
      </dgm:t>
    </dgm:pt>
    <dgm:pt modelId="{967334D4-5221-4F53-8439-496D68AFAC23}">
      <dgm:prSet phldrT="[Κείμενο]" custT="1"/>
      <dgm:spPr/>
      <dgm:t>
        <a:bodyPr/>
        <a:lstStyle/>
        <a:p>
          <a:r>
            <a:rPr lang="en-US" sz="2200" dirty="0"/>
            <a:t>All ZB operators have been informed adequately about the procedure.</a:t>
          </a:r>
          <a:endParaRPr lang="el-GR" sz="2200" dirty="0"/>
        </a:p>
      </dgm:t>
    </dgm:pt>
    <dgm:pt modelId="{0A5294CC-2C08-42B9-8457-012DEB8281C3}" type="parTrans" cxnId="{E955676C-E390-473B-9E85-161FC0D59646}">
      <dgm:prSet/>
      <dgm:spPr/>
      <dgm:t>
        <a:bodyPr/>
        <a:lstStyle/>
        <a:p>
          <a:endParaRPr lang="el-GR"/>
        </a:p>
      </dgm:t>
    </dgm:pt>
    <dgm:pt modelId="{0640D0EF-7504-458D-AEDD-0237EA14EBE9}" type="sibTrans" cxnId="{E955676C-E390-473B-9E85-161FC0D59646}">
      <dgm:prSet/>
      <dgm:spPr/>
      <dgm:t>
        <a:bodyPr/>
        <a:lstStyle/>
        <a:p>
          <a:endParaRPr lang="el-GR"/>
        </a:p>
      </dgm:t>
    </dgm:pt>
    <dgm:pt modelId="{C57A985D-837B-4605-8B98-E481E21EAE14}">
      <dgm:prSet phldrT="[Κείμενο]" custT="1"/>
      <dgm:spPr/>
      <dgm:t>
        <a:bodyPr/>
        <a:lstStyle/>
        <a:p>
          <a:r>
            <a:rPr lang="en-US" sz="2200" dirty="0"/>
            <a:t>No obstacles exist for salt </a:t>
          </a:r>
          <a:r>
            <a:rPr lang="en-US" sz="2200" dirty="0" err="1"/>
            <a:t>commerciali-zation</a:t>
          </a:r>
          <a:r>
            <a:rPr lang="en-US" sz="2200" dirty="0"/>
            <a:t> and the application </a:t>
          </a:r>
          <a:r>
            <a:rPr lang="en-US" sz="2200"/>
            <a:t>of REACH.</a:t>
          </a:r>
          <a:endParaRPr lang="el-GR" sz="2200" dirty="0"/>
        </a:p>
      </dgm:t>
    </dgm:pt>
    <dgm:pt modelId="{944B16D8-CE28-4545-91C1-1D7752918BB9}" type="parTrans" cxnId="{A972FE52-8419-41E1-B821-C65126D728D7}">
      <dgm:prSet/>
      <dgm:spPr/>
      <dgm:t>
        <a:bodyPr/>
        <a:lstStyle/>
        <a:p>
          <a:endParaRPr lang="el-GR"/>
        </a:p>
      </dgm:t>
    </dgm:pt>
    <dgm:pt modelId="{7CDC0BF4-6DEE-4F04-A1A8-67BAF4D3EBBD}" type="sibTrans" cxnId="{A972FE52-8419-41E1-B821-C65126D728D7}">
      <dgm:prSet/>
      <dgm:spPr/>
      <dgm:t>
        <a:bodyPr/>
        <a:lstStyle/>
        <a:p>
          <a:endParaRPr lang="el-GR"/>
        </a:p>
      </dgm:t>
    </dgm:pt>
    <dgm:pt modelId="{FD9EE38D-4059-4B47-B81D-D0817961185D}" type="pres">
      <dgm:prSet presAssocID="{17F30A60-4D60-4443-AE43-300124C7D33B}" presName="rootnode" presStyleCnt="0">
        <dgm:presLayoutVars>
          <dgm:chMax/>
          <dgm:chPref/>
          <dgm:dir/>
          <dgm:animLvl val="lvl"/>
        </dgm:presLayoutVars>
      </dgm:prSet>
      <dgm:spPr/>
    </dgm:pt>
    <dgm:pt modelId="{A78B0718-5ECB-4F9A-9B6A-91A1F7DAEEDE}" type="pres">
      <dgm:prSet presAssocID="{C7D9443F-4654-49A7-A5ED-E5DF9E8C9D7A}" presName="composite" presStyleCnt="0"/>
      <dgm:spPr/>
    </dgm:pt>
    <dgm:pt modelId="{26DA5064-2B79-45A8-A473-61FD498EFC83}" type="pres">
      <dgm:prSet presAssocID="{C7D9443F-4654-49A7-A5ED-E5DF9E8C9D7A}" presName="LShape" presStyleLbl="alignNode1" presStyleIdx="0" presStyleCnt="5"/>
      <dgm:spPr/>
    </dgm:pt>
    <dgm:pt modelId="{D51FD685-4AFC-4B0B-A3A4-597BF6D64660}" type="pres">
      <dgm:prSet presAssocID="{C7D9443F-4654-49A7-A5ED-E5DF9E8C9D7A}" presName="ParentText" presStyleLbl="revTx" presStyleIdx="0" presStyleCnt="3" custScaleX="112479" custScaleY="84450" custLinFactNeighborX="2779" custLinFactNeighborY="-8204">
        <dgm:presLayoutVars>
          <dgm:chMax val="0"/>
          <dgm:chPref val="0"/>
          <dgm:bulletEnabled val="1"/>
        </dgm:presLayoutVars>
      </dgm:prSet>
      <dgm:spPr/>
    </dgm:pt>
    <dgm:pt modelId="{E177E03E-3515-441D-8806-2D8B97E6CB6F}" type="pres">
      <dgm:prSet presAssocID="{C7D9443F-4654-49A7-A5ED-E5DF9E8C9D7A}" presName="Triangle" presStyleLbl="alignNode1" presStyleIdx="1" presStyleCnt="5"/>
      <dgm:spPr/>
    </dgm:pt>
    <dgm:pt modelId="{63A66811-696B-4450-A647-54EC6E07A715}" type="pres">
      <dgm:prSet presAssocID="{8AE900C7-B392-42F9-B655-116FE71A25E5}" presName="sibTrans" presStyleCnt="0"/>
      <dgm:spPr/>
    </dgm:pt>
    <dgm:pt modelId="{B4C3702B-7973-40BC-933F-C4C4B0FD91C1}" type="pres">
      <dgm:prSet presAssocID="{8AE900C7-B392-42F9-B655-116FE71A25E5}" presName="space" presStyleCnt="0"/>
      <dgm:spPr/>
    </dgm:pt>
    <dgm:pt modelId="{44440E25-7957-45D9-829B-31B026E25171}" type="pres">
      <dgm:prSet presAssocID="{967334D4-5221-4F53-8439-496D68AFAC23}" presName="composite" presStyleCnt="0"/>
      <dgm:spPr/>
    </dgm:pt>
    <dgm:pt modelId="{A75EC138-3842-40FF-AB67-CF75183C6355}" type="pres">
      <dgm:prSet presAssocID="{967334D4-5221-4F53-8439-496D68AFAC23}" presName="LShape" presStyleLbl="alignNode1" presStyleIdx="2" presStyleCnt="5"/>
      <dgm:spPr/>
    </dgm:pt>
    <dgm:pt modelId="{B2245297-AC1C-4A29-A113-7433CB52EC3F}" type="pres">
      <dgm:prSet presAssocID="{967334D4-5221-4F53-8439-496D68AFAC23}" presName="ParentText" presStyleLbl="revTx" presStyleIdx="1" presStyleCnt="3">
        <dgm:presLayoutVars>
          <dgm:chMax val="0"/>
          <dgm:chPref val="0"/>
          <dgm:bulletEnabled val="1"/>
        </dgm:presLayoutVars>
      </dgm:prSet>
      <dgm:spPr/>
    </dgm:pt>
    <dgm:pt modelId="{C4C637B3-5867-4E29-B9C4-8771389DE692}" type="pres">
      <dgm:prSet presAssocID="{967334D4-5221-4F53-8439-496D68AFAC23}" presName="Triangle" presStyleLbl="alignNode1" presStyleIdx="3" presStyleCnt="5"/>
      <dgm:spPr/>
    </dgm:pt>
    <dgm:pt modelId="{B56275DF-6713-4121-95C1-0E5F67399A5A}" type="pres">
      <dgm:prSet presAssocID="{0640D0EF-7504-458D-AEDD-0237EA14EBE9}" presName="sibTrans" presStyleCnt="0"/>
      <dgm:spPr/>
    </dgm:pt>
    <dgm:pt modelId="{C5CE2B27-270E-4422-90CC-8C31D6AA1291}" type="pres">
      <dgm:prSet presAssocID="{0640D0EF-7504-458D-AEDD-0237EA14EBE9}" presName="space" presStyleCnt="0"/>
      <dgm:spPr/>
    </dgm:pt>
    <dgm:pt modelId="{2D37B824-3139-449B-925C-6C4C4D03AB02}" type="pres">
      <dgm:prSet presAssocID="{C57A985D-837B-4605-8B98-E481E21EAE14}" presName="composite" presStyleCnt="0"/>
      <dgm:spPr/>
    </dgm:pt>
    <dgm:pt modelId="{A8B487E8-8904-46B1-9A09-C2350CBAB30C}" type="pres">
      <dgm:prSet presAssocID="{C57A985D-837B-4605-8B98-E481E21EAE14}" presName="LShape" presStyleLbl="alignNode1" presStyleIdx="4" presStyleCnt="5"/>
      <dgm:spPr/>
    </dgm:pt>
    <dgm:pt modelId="{57992DBA-69D2-40ED-AC25-455A87CCC5B0}" type="pres">
      <dgm:prSet presAssocID="{C57A985D-837B-4605-8B98-E481E21EAE14}" presName="ParentText" presStyleLbl="revTx" presStyleIdx="2" presStyleCnt="3">
        <dgm:presLayoutVars>
          <dgm:chMax val="0"/>
          <dgm:chPref val="0"/>
          <dgm:bulletEnabled val="1"/>
        </dgm:presLayoutVars>
      </dgm:prSet>
      <dgm:spPr/>
    </dgm:pt>
  </dgm:ptLst>
  <dgm:cxnLst>
    <dgm:cxn modelId="{E8188204-A32D-4E23-A346-CEE5EE2F3C82}" type="presOf" srcId="{967334D4-5221-4F53-8439-496D68AFAC23}" destId="{B2245297-AC1C-4A29-A113-7433CB52EC3F}" srcOrd="0" destOrd="0" presId="urn:microsoft.com/office/officeart/2009/3/layout/StepUpProcess"/>
    <dgm:cxn modelId="{098AAD3E-E565-4FA5-BE34-E91E3A809C51}" type="presOf" srcId="{17F30A60-4D60-4443-AE43-300124C7D33B}" destId="{FD9EE38D-4059-4B47-B81D-D0817961185D}" srcOrd="0" destOrd="0" presId="urn:microsoft.com/office/officeart/2009/3/layout/StepUpProcess"/>
    <dgm:cxn modelId="{E955676C-E390-473B-9E85-161FC0D59646}" srcId="{17F30A60-4D60-4443-AE43-300124C7D33B}" destId="{967334D4-5221-4F53-8439-496D68AFAC23}" srcOrd="1" destOrd="0" parTransId="{0A5294CC-2C08-42B9-8457-012DEB8281C3}" sibTransId="{0640D0EF-7504-458D-AEDD-0237EA14EBE9}"/>
    <dgm:cxn modelId="{38ECE870-EB19-45DC-AED1-7C6609C59DB1}" type="presOf" srcId="{C57A985D-837B-4605-8B98-E481E21EAE14}" destId="{57992DBA-69D2-40ED-AC25-455A87CCC5B0}" srcOrd="0" destOrd="0" presId="urn:microsoft.com/office/officeart/2009/3/layout/StepUpProcess"/>
    <dgm:cxn modelId="{A972FE52-8419-41E1-B821-C65126D728D7}" srcId="{17F30A60-4D60-4443-AE43-300124C7D33B}" destId="{C57A985D-837B-4605-8B98-E481E21EAE14}" srcOrd="2" destOrd="0" parTransId="{944B16D8-CE28-4545-91C1-1D7752918BB9}" sibTransId="{7CDC0BF4-6DEE-4F04-A1A8-67BAF4D3EBBD}"/>
    <dgm:cxn modelId="{CD8C7A88-4DFD-4EC7-97BB-07A630CDE4B9}" srcId="{17F30A60-4D60-4443-AE43-300124C7D33B}" destId="{C7D9443F-4654-49A7-A5ED-E5DF9E8C9D7A}" srcOrd="0" destOrd="0" parTransId="{C7209A9E-2E7D-472E-ACD3-FBC1D4A2EB23}" sibTransId="{8AE900C7-B392-42F9-B655-116FE71A25E5}"/>
    <dgm:cxn modelId="{ADA9E48B-F162-4405-B306-821AB72925A7}" type="presOf" srcId="{C7D9443F-4654-49A7-A5ED-E5DF9E8C9D7A}" destId="{D51FD685-4AFC-4B0B-A3A4-597BF6D64660}" srcOrd="0" destOrd="0" presId="urn:microsoft.com/office/officeart/2009/3/layout/StepUpProcess"/>
    <dgm:cxn modelId="{93B7C911-2119-4156-B37D-A1F40D8A926C}" type="presParOf" srcId="{FD9EE38D-4059-4B47-B81D-D0817961185D}" destId="{A78B0718-5ECB-4F9A-9B6A-91A1F7DAEEDE}" srcOrd="0" destOrd="0" presId="urn:microsoft.com/office/officeart/2009/3/layout/StepUpProcess"/>
    <dgm:cxn modelId="{986EE7D0-DE5D-4AA3-A498-6E024C5E7C25}" type="presParOf" srcId="{A78B0718-5ECB-4F9A-9B6A-91A1F7DAEEDE}" destId="{26DA5064-2B79-45A8-A473-61FD498EFC83}" srcOrd="0" destOrd="0" presId="urn:microsoft.com/office/officeart/2009/3/layout/StepUpProcess"/>
    <dgm:cxn modelId="{1A79B925-3018-4196-ABDF-9DCA8A5801E2}" type="presParOf" srcId="{A78B0718-5ECB-4F9A-9B6A-91A1F7DAEEDE}" destId="{D51FD685-4AFC-4B0B-A3A4-597BF6D64660}" srcOrd="1" destOrd="0" presId="urn:microsoft.com/office/officeart/2009/3/layout/StepUpProcess"/>
    <dgm:cxn modelId="{85F31122-0FB9-4E16-BE54-95F2B0E5BE26}" type="presParOf" srcId="{A78B0718-5ECB-4F9A-9B6A-91A1F7DAEEDE}" destId="{E177E03E-3515-441D-8806-2D8B97E6CB6F}" srcOrd="2" destOrd="0" presId="urn:microsoft.com/office/officeart/2009/3/layout/StepUpProcess"/>
    <dgm:cxn modelId="{5B7BFFD1-8043-42F6-91D1-61D8D8539A53}" type="presParOf" srcId="{FD9EE38D-4059-4B47-B81D-D0817961185D}" destId="{63A66811-696B-4450-A647-54EC6E07A715}" srcOrd="1" destOrd="0" presId="urn:microsoft.com/office/officeart/2009/3/layout/StepUpProcess"/>
    <dgm:cxn modelId="{DC75F814-E880-4CD4-B9C5-2D1C14BEF6F6}" type="presParOf" srcId="{63A66811-696B-4450-A647-54EC6E07A715}" destId="{B4C3702B-7973-40BC-933F-C4C4B0FD91C1}" srcOrd="0" destOrd="0" presId="urn:microsoft.com/office/officeart/2009/3/layout/StepUpProcess"/>
    <dgm:cxn modelId="{D5668D37-F42E-4522-89FB-BFBDE6B9EBF3}" type="presParOf" srcId="{FD9EE38D-4059-4B47-B81D-D0817961185D}" destId="{44440E25-7957-45D9-829B-31B026E25171}" srcOrd="2" destOrd="0" presId="urn:microsoft.com/office/officeart/2009/3/layout/StepUpProcess"/>
    <dgm:cxn modelId="{63191652-18E4-4487-98A1-D34D766357EF}" type="presParOf" srcId="{44440E25-7957-45D9-829B-31B026E25171}" destId="{A75EC138-3842-40FF-AB67-CF75183C6355}" srcOrd="0" destOrd="0" presId="urn:microsoft.com/office/officeart/2009/3/layout/StepUpProcess"/>
    <dgm:cxn modelId="{12DD6BD9-8B15-4D97-99C9-0D12F7C4D36A}" type="presParOf" srcId="{44440E25-7957-45D9-829B-31B026E25171}" destId="{B2245297-AC1C-4A29-A113-7433CB52EC3F}" srcOrd="1" destOrd="0" presId="urn:microsoft.com/office/officeart/2009/3/layout/StepUpProcess"/>
    <dgm:cxn modelId="{FE316B7A-8D8E-4D10-9894-A9B34195FBAD}" type="presParOf" srcId="{44440E25-7957-45D9-829B-31B026E25171}" destId="{C4C637B3-5867-4E29-B9C4-8771389DE692}" srcOrd="2" destOrd="0" presId="urn:microsoft.com/office/officeart/2009/3/layout/StepUpProcess"/>
    <dgm:cxn modelId="{DC31B058-3F7B-4B72-8D00-9AA2AD4E745A}" type="presParOf" srcId="{FD9EE38D-4059-4B47-B81D-D0817961185D}" destId="{B56275DF-6713-4121-95C1-0E5F67399A5A}" srcOrd="3" destOrd="0" presId="urn:microsoft.com/office/officeart/2009/3/layout/StepUpProcess"/>
    <dgm:cxn modelId="{C88FCAF9-6B20-46E3-BB2C-7B8B7A069DE2}" type="presParOf" srcId="{B56275DF-6713-4121-95C1-0E5F67399A5A}" destId="{C5CE2B27-270E-4422-90CC-8C31D6AA1291}" srcOrd="0" destOrd="0" presId="urn:microsoft.com/office/officeart/2009/3/layout/StepUpProcess"/>
    <dgm:cxn modelId="{2472D19B-F8E7-46B5-A4F5-4C6A21210251}" type="presParOf" srcId="{FD9EE38D-4059-4B47-B81D-D0817961185D}" destId="{2D37B824-3139-449B-925C-6C4C4D03AB02}" srcOrd="4" destOrd="0" presId="urn:microsoft.com/office/officeart/2009/3/layout/StepUpProcess"/>
    <dgm:cxn modelId="{623C7E06-1EB8-4369-83B0-0554FE4D16CA}" type="presParOf" srcId="{2D37B824-3139-449B-925C-6C4C4D03AB02}" destId="{A8B487E8-8904-46B1-9A09-C2350CBAB30C}" srcOrd="0" destOrd="0" presId="urn:microsoft.com/office/officeart/2009/3/layout/StepUpProcess"/>
    <dgm:cxn modelId="{0B2E46FD-B84A-44D8-B553-B90DA56C1212}" type="presParOf" srcId="{2D37B824-3139-449B-925C-6C4C4D03AB02}" destId="{57992DBA-69D2-40ED-AC25-455A87CCC5B0}"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AFCA391-1143-4FE8-ACD4-98263567A193}" type="doc">
      <dgm:prSet loTypeId="urn:microsoft.com/office/officeart/2005/8/layout/radial1" loCatId="relationship" qsTypeId="urn:microsoft.com/office/officeart/2005/8/quickstyle/simple1" qsCatId="simple" csTypeId="urn:microsoft.com/office/officeart/2005/8/colors/accent2_1" csCatId="accent2" phldr="1"/>
      <dgm:spPr/>
      <dgm:t>
        <a:bodyPr/>
        <a:lstStyle/>
        <a:p>
          <a:endParaRPr lang="nl-NL"/>
        </a:p>
      </dgm:t>
    </dgm:pt>
    <dgm:pt modelId="{42345F1D-26F7-4B80-90AA-1A5A527192E7}">
      <dgm:prSet phldrT="[Text]" custT="1"/>
      <dgm:spPr/>
      <dgm:t>
        <a:bodyPr/>
        <a:lstStyle/>
        <a:p>
          <a:r>
            <a:rPr lang="en-GB" sz="1600" dirty="0">
              <a:solidFill>
                <a:schemeClr val="tx2"/>
              </a:solidFill>
            </a:rPr>
            <a:t>Industrial Symbiosis</a:t>
          </a:r>
          <a:endParaRPr lang="nl-NL" sz="1600" dirty="0">
            <a:solidFill>
              <a:schemeClr val="tx2"/>
            </a:solidFill>
          </a:endParaRPr>
        </a:p>
      </dgm:t>
    </dgm:pt>
    <dgm:pt modelId="{4221E347-1083-4573-A889-F4A7132248B8}" type="parTrans" cxnId="{BF498C59-8E59-4F8E-9F10-13741D669914}">
      <dgm:prSet/>
      <dgm:spPr/>
      <dgm:t>
        <a:bodyPr/>
        <a:lstStyle/>
        <a:p>
          <a:endParaRPr lang="nl-NL"/>
        </a:p>
      </dgm:t>
    </dgm:pt>
    <dgm:pt modelId="{93EC113F-F60F-4187-A3E3-064CE56353E1}" type="sibTrans" cxnId="{BF498C59-8E59-4F8E-9F10-13741D669914}">
      <dgm:prSet/>
      <dgm:spPr/>
      <dgm:t>
        <a:bodyPr/>
        <a:lstStyle/>
        <a:p>
          <a:endParaRPr lang="nl-NL"/>
        </a:p>
      </dgm:t>
    </dgm:pt>
    <dgm:pt modelId="{8F0D7163-1457-4816-93CA-89C0FE043C71}">
      <dgm:prSet phldrT="[Text]"/>
      <dgm:spPr/>
      <dgm:t>
        <a:bodyPr/>
        <a:lstStyle/>
        <a:p>
          <a:r>
            <a:rPr lang="en-GB" dirty="0"/>
            <a:t>Reduced Environmental Impact</a:t>
          </a:r>
          <a:endParaRPr lang="nl-NL" dirty="0"/>
        </a:p>
      </dgm:t>
    </dgm:pt>
    <dgm:pt modelId="{72A64D33-8047-4DF8-AAB3-A967B6D2102F}" type="parTrans" cxnId="{582D44E2-7FA8-4DD2-BF0B-8273555C0CB9}">
      <dgm:prSet/>
      <dgm:spPr/>
      <dgm:t>
        <a:bodyPr/>
        <a:lstStyle/>
        <a:p>
          <a:endParaRPr lang="nl-NL"/>
        </a:p>
      </dgm:t>
    </dgm:pt>
    <dgm:pt modelId="{461E4D4E-4249-4CBF-AEFF-975E45B83222}" type="sibTrans" cxnId="{582D44E2-7FA8-4DD2-BF0B-8273555C0CB9}">
      <dgm:prSet/>
      <dgm:spPr/>
      <dgm:t>
        <a:bodyPr/>
        <a:lstStyle/>
        <a:p>
          <a:endParaRPr lang="nl-NL"/>
        </a:p>
      </dgm:t>
    </dgm:pt>
    <dgm:pt modelId="{3742C6AB-7A19-4731-BB18-81F324AF1A5C}">
      <dgm:prSet phldrT="[Text]"/>
      <dgm:spPr/>
      <dgm:t>
        <a:bodyPr/>
        <a:lstStyle/>
        <a:p>
          <a:r>
            <a:rPr lang="en-GB" dirty="0"/>
            <a:t>Improved Resource Efficiency</a:t>
          </a:r>
          <a:endParaRPr lang="nl-NL" dirty="0"/>
        </a:p>
      </dgm:t>
    </dgm:pt>
    <dgm:pt modelId="{939F41E6-6EDA-4FD9-954D-97D0B98A80FC}" type="parTrans" cxnId="{4C3E2B1F-D327-43D9-9A61-88C54DAF4422}">
      <dgm:prSet/>
      <dgm:spPr/>
      <dgm:t>
        <a:bodyPr/>
        <a:lstStyle/>
        <a:p>
          <a:endParaRPr lang="nl-NL"/>
        </a:p>
      </dgm:t>
    </dgm:pt>
    <dgm:pt modelId="{F6723D7C-9D30-48BD-8F9D-390A7F7AA602}" type="sibTrans" cxnId="{4C3E2B1F-D327-43D9-9A61-88C54DAF4422}">
      <dgm:prSet/>
      <dgm:spPr/>
      <dgm:t>
        <a:bodyPr/>
        <a:lstStyle/>
        <a:p>
          <a:endParaRPr lang="nl-NL"/>
        </a:p>
      </dgm:t>
    </dgm:pt>
    <dgm:pt modelId="{C50D8AA2-3D27-4EEA-9E26-318417C647EC}">
      <dgm:prSet phldrT="[Text]"/>
      <dgm:spPr/>
      <dgm:t>
        <a:bodyPr/>
        <a:lstStyle/>
        <a:p>
          <a:r>
            <a:rPr lang="en-GB" dirty="0"/>
            <a:t>Reduced Energy Loss</a:t>
          </a:r>
          <a:endParaRPr lang="nl-NL" dirty="0"/>
        </a:p>
      </dgm:t>
    </dgm:pt>
    <dgm:pt modelId="{20873FBB-4DA1-42BD-B118-974AF3F1B701}" type="parTrans" cxnId="{32DD718B-13D5-4A95-8CB6-6AC1BEE41E31}">
      <dgm:prSet/>
      <dgm:spPr/>
      <dgm:t>
        <a:bodyPr/>
        <a:lstStyle/>
        <a:p>
          <a:endParaRPr lang="nl-NL"/>
        </a:p>
      </dgm:t>
    </dgm:pt>
    <dgm:pt modelId="{595CB5CF-AF68-4447-9370-2F119CA8FD84}" type="sibTrans" cxnId="{32DD718B-13D5-4A95-8CB6-6AC1BEE41E31}">
      <dgm:prSet/>
      <dgm:spPr/>
      <dgm:t>
        <a:bodyPr/>
        <a:lstStyle/>
        <a:p>
          <a:endParaRPr lang="nl-NL"/>
        </a:p>
      </dgm:t>
    </dgm:pt>
    <dgm:pt modelId="{1CF9B828-BF56-4CE2-A381-CAC7D135D9DD}">
      <dgm:prSet phldrT="[Text]"/>
      <dgm:spPr/>
      <dgm:t>
        <a:bodyPr/>
        <a:lstStyle/>
        <a:p>
          <a:endParaRPr lang="nl-NL" dirty="0"/>
        </a:p>
      </dgm:t>
    </dgm:pt>
    <dgm:pt modelId="{202EB264-5CAF-4FED-8750-622F8D9658DA}" type="parTrans" cxnId="{E970731D-E1CD-47C2-93C8-437D338014DE}">
      <dgm:prSet/>
      <dgm:spPr/>
      <dgm:t>
        <a:bodyPr/>
        <a:lstStyle/>
        <a:p>
          <a:endParaRPr lang="nl-NL"/>
        </a:p>
      </dgm:t>
    </dgm:pt>
    <dgm:pt modelId="{1FC9B87F-9DAB-45C6-BF93-3267D1965ECB}" type="sibTrans" cxnId="{E970731D-E1CD-47C2-93C8-437D338014DE}">
      <dgm:prSet/>
      <dgm:spPr/>
      <dgm:t>
        <a:bodyPr/>
        <a:lstStyle/>
        <a:p>
          <a:endParaRPr lang="nl-NL"/>
        </a:p>
      </dgm:t>
    </dgm:pt>
    <dgm:pt modelId="{38EFD2DD-587C-4C0E-AABF-A793529D0EFA}">
      <dgm:prSet phldrT="[Text]"/>
      <dgm:spPr/>
      <dgm:t>
        <a:bodyPr/>
        <a:lstStyle/>
        <a:p>
          <a:r>
            <a:rPr lang="en-GB" dirty="0"/>
            <a:t>Shared Sustainability Vision and Strategy</a:t>
          </a:r>
          <a:endParaRPr lang="nl-NL" dirty="0"/>
        </a:p>
      </dgm:t>
    </dgm:pt>
    <dgm:pt modelId="{0953E10D-131D-4AEA-9109-857F411AECD6}" type="parTrans" cxnId="{52B2AE51-222D-4DCB-9722-9BABECB8889A}">
      <dgm:prSet/>
      <dgm:spPr/>
      <dgm:t>
        <a:bodyPr/>
        <a:lstStyle/>
        <a:p>
          <a:endParaRPr lang="nl-NL"/>
        </a:p>
      </dgm:t>
    </dgm:pt>
    <dgm:pt modelId="{F9800AE9-1AAF-4DAC-A0BC-FE0BDBBE8F54}" type="sibTrans" cxnId="{52B2AE51-222D-4DCB-9722-9BABECB8889A}">
      <dgm:prSet/>
      <dgm:spPr/>
      <dgm:t>
        <a:bodyPr/>
        <a:lstStyle/>
        <a:p>
          <a:endParaRPr lang="nl-NL"/>
        </a:p>
      </dgm:t>
    </dgm:pt>
    <dgm:pt modelId="{4765D727-E358-4372-ADCA-8C7C6F11422E}">
      <dgm:prSet phldrT="[Text]"/>
      <dgm:spPr/>
      <dgm:t>
        <a:bodyPr/>
        <a:lstStyle/>
        <a:p>
          <a:r>
            <a:rPr lang="en-GB" dirty="0"/>
            <a:t>Integrated Corporate Social Responsibility</a:t>
          </a:r>
          <a:endParaRPr lang="nl-NL" dirty="0"/>
        </a:p>
      </dgm:t>
    </dgm:pt>
    <dgm:pt modelId="{0F6483F4-0F31-4C53-B406-E2026C7E4B27}" type="parTrans" cxnId="{F304AADA-0A70-4008-B5B3-CB72E22D52CF}">
      <dgm:prSet/>
      <dgm:spPr/>
      <dgm:t>
        <a:bodyPr/>
        <a:lstStyle/>
        <a:p>
          <a:endParaRPr lang="nl-NL"/>
        </a:p>
      </dgm:t>
    </dgm:pt>
    <dgm:pt modelId="{2928974E-FFAE-481C-A8B3-6DD6A1DD0F48}" type="sibTrans" cxnId="{F304AADA-0A70-4008-B5B3-CB72E22D52CF}">
      <dgm:prSet/>
      <dgm:spPr/>
      <dgm:t>
        <a:bodyPr/>
        <a:lstStyle/>
        <a:p>
          <a:endParaRPr lang="nl-NL"/>
        </a:p>
      </dgm:t>
    </dgm:pt>
    <dgm:pt modelId="{8D4C7700-24FB-4497-B20F-8C3E9EC434F5}" type="pres">
      <dgm:prSet presAssocID="{DAFCA391-1143-4FE8-ACD4-98263567A193}" presName="cycle" presStyleCnt="0">
        <dgm:presLayoutVars>
          <dgm:chMax val="1"/>
          <dgm:dir/>
          <dgm:animLvl val="ctr"/>
          <dgm:resizeHandles val="exact"/>
        </dgm:presLayoutVars>
      </dgm:prSet>
      <dgm:spPr/>
    </dgm:pt>
    <dgm:pt modelId="{7F936F73-EC93-4EF4-AF12-9D36D29B30DA}" type="pres">
      <dgm:prSet presAssocID="{42345F1D-26F7-4B80-90AA-1A5A527192E7}" presName="centerShape" presStyleLbl="node0" presStyleIdx="0" presStyleCnt="1"/>
      <dgm:spPr/>
    </dgm:pt>
    <dgm:pt modelId="{CFD36C42-5462-4E3D-918D-7BDCA051E246}" type="pres">
      <dgm:prSet presAssocID="{72A64D33-8047-4DF8-AAB3-A967B6D2102F}" presName="Name9" presStyleLbl="parChTrans1D2" presStyleIdx="0" presStyleCnt="5"/>
      <dgm:spPr/>
    </dgm:pt>
    <dgm:pt modelId="{F658775B-3D1E-4D79-8675-268B5470DF48}" type="pres">
      <dgm:prSet presAssocID="{72A64D33-8047-4DF8-AAB3-A967B6D2102F}" presName="connTx" presStyleLbl="parChTrans1D2" presStyleIdx="0" presStyleCnt="5"/>
      <dgm:spPr/>
    </dgm:pt>
    <dgm:pt modelId="{DC594EE3-B070-49CB-B68B-FB8A23ED7847}" type="pres">
      <dgm:prSet presAssocID="{8F0D7163-1457-4816-93CA-89C0FE043C71}" presName="node" presStyleLbl="node1" presStyleIdx="0" presStyleCnt="5" custRadScaleRad="118880">
        <dgm:presLayoutVars>
          <dgm:bulletEnabled val="1"/>
        </dgm:presLayoutVars>
      </dgm:prSet>
      <dgm:spPr/>
    </dgm:pt>
    <dgm:pt modelId="{7DB99EA0-50B6-4F87-9699-51E1077860B1}" type="pres">
      <dgm:prSet presAssocID="{939F41E6-6EDA-4FD9-954D-97D0B98A80FC}" presName="Name9" presStyleLbl="parChTrans1D2" presStyleIdx="1" presStyleCnt="5"/>
      <dgm:spPr/>
    </dgm:pt>
    <dgm:pt modelId="{3E5C77E1-05B7-4C47-9D1F-92DAFEAECE27}" type="pres">
      <dgm:prSet presAssocID="{939F41E6-6EDA-4FD9-954D-97D0B98A80FC}" presName="connTx" presStyleLbl="parChTrans1D2" presStyleIdx="1" presStyleCnt="5"/>
      <dgm:spPr/>
    </dgm:pt>
    <dgm:pt modelId="{A55F1434-E9F5-498D-B34D-F0BF57FC75FC}" type="pres">
      <dgm:prSet presAssocID="{3742C6AB-7A19-4731-BB18-81F324AF1A5C}" presName="node" presStyleLbl="node1" presStyleIdx="1" presStyleCnt="5">
        <dgm:presLayoutVars>
          <dgm:bulletEnabled val="1"/>
        </dgm:presLayoutVars>
      </dgm:prSet>
      <dgm:spPr/>
    </dgm:pt>
    <dgm:pt modelId="{08696F48-85B8-48F6-9652-3631C8AF1E43}" type="pres">
      <dgm:prSet presAssocID="{20873FBB-4DA1-42BD-B118-974AF3F1B701}" presName="Name9" presStyleLbl="parChTrans1D2" presStyleIdx="2" presStyleCnt="5"/>
      <dgm:spPr/>
    </dgm:pt>
    <dgm:pt modelId="{645D819B-0E7D-4240-A15E-5AA15A152629}" type="pres">
      <dgm:prSet presAssocID="{20873FBB-4DA1-42BD-B118-974AF3F1B701}" presName="connTx" presStyleLbl="parChTrans1D2" presStyleIdx="2" presStyleCnt="5"/>
      <dgm:spPr/>
    </dgm:pt>
    <dgm:pt modelId="{3A111640-6D76-40B5-A351-0326516C7B51}" type="pres">
      <dgm:prSet presAssocID="{C50D8AA2-3D27-4EEA-9E26-318417C647EC}" presName="node" presStyleLbl="node1" presStyleIdx="2" presStyleCnt="5">
        <dgm:presLayoutVars>
          <dgm:bulletEnabled val="1"/>
        </dgm:presLayoutVars>
      </dgm:prSet>
      <dgm:spPr/>
    </dgm:pt>
    <dgm:pt modelId="{F455045B-D428-4317-9EC9-79C6A8F69FB9}" type="pres">
      <dgm:prSet presAssocID="{0F6483F4-0F31-4C53-B406-E2026C7E4B27}" presName="Name9" presStyleLbl="parChTrans1D2" presStyleIdx="3" presStyleCnt="5"/>
      <dgm:spPr/>
    </dgm:pt>
    <dgm:pt modelId="{D037B553-C156-434C-B7C6-C501B91B6C28}" type="pres">
      <dgm:prSet presAssocID="{0F6483F4-0F31-4C53-B406-E2026C7E4B27}" presName="connTx" presStyleLbl="parChTrans1D2" presStyleIdx="3" presStyleCnt="5"/>
      <dgm:spPr/>
    </dgm:pt>
    <dgm:pt modelId="{B1D0296A-4821-449D-BBC3-5313DFFA5500}" type="pres">
      <dgm:prSet presAssocID="{4765D727-E358-4372-ADCA-8C7C6F11422E}" presName="node" presStyleLbl="node1" presStyleIdx="3" presStyleCnt="5">
        <dgm:presLayoutVars>
          <dgm:bulletEnabled val="1"/>
        </dgm:presLayoutVars>
      </dgm:prSet>
      <dgm:spPr/>
    </dgm:pt>
    <dgm:pt modelId="{BA11AE85-2B10-439C-87B0-A5D781204813}" type="pres">
      <dgm:prSet presAssocID="{0953E10D-131D-4AEA-9109-857F411AECD6}" presName="Name9" presStyleLbl="parChTrans1D2" presStyleIdx="4" presStyleCnt="5"/>
      <dgm:spPr/>
    </dgm:pt>
    <dgm:pt modelId="{44309663-54BB-4CF1-94A0-09F568ACFF89}" type="pres">
      <dgm:prSet presAssocID="{0953E10D-131D-4AEA-9109-857F411AECD6}" presName="connTx" presStyleLbl="parChTrans1D2" presStyleIdx="4" presStyleCnt="5"/>
      <dgm:spPr/>
    </dgm:pt>
    <dgm:pt modelId="{71FD3E07-1BB1-4CEF-9635-A9889081DA4E}" type="pres">
      <dgm:prSet presAssocID="{38EFD2DD-587C-4C0E-AABF-A793529D0EFA}" presName="node" presStyleLbl="node1" presStyleIdx="4" presStyleCnt="5">
        <dgm:presLayoutVars>
          <dgm:bulletEnabled val="1"/>
        </dgm:presLayoutVars>
      </dgm:prSet>
      <dgm:spPr/>
    </dgm:pt>
  </dgm:ptLst>
  <dgm:cxnLst>
    <dgm:cxn modelId="{90334204-6296-43F3-953B-D94F21E6D6B6}" type="presOf" srcId="{38EFD2DD-587C-4C0E-AABF-A793529D0EFA}" destId="{71FD3E07-1BB1-4CEF-9635-A9889081DA4E}" srcOrd="0" destOrd="0" presId="urn:microsoft.com/office/officeart/2005/8/layout/radial1"/>
    <dgm:cxn modelId="{3FABE913-619D-4EB0-80DF-CC2F7AA1A7A8}" type="presOf" srcId="{0953E10D-131D-4AEA-9109-857F411AECD6}" destId="{44309663-54BB-4CF1-94A0-09F568ACFF89}" srcOrd="1" destOrd="0" presId="urn:microsoft.com/office/officeart/2005/8/layout/radial1"/>
    <dgm:cxn modelId="{E970731D-E1CD-47C2-93C8-437D338014DE}" srcId="{DAFCA391-1143-4FE8-ACD4-98263567A193}" destId="{1CF9B828-BF56-4CE2-A381-CAC7D135D9DD}" srcOrd="1" destOrd="0" parTransId="{202EB264-5CAF-4FED-8750-622F8D9658DA}" sibTransId="{1FC9B87F-9DAB-45C6-BF93-3267D1965ECB}"/>
    <dgm:cxn modelId="{4C3E2B1F-D327-43D9-9A61-88C54DAF4422}" srcId="{42345F1D-26F7-4B80-90AA-1A5A527192E7}" destId="{3742C6AB-7A19-4731-BB18-81F324AF1A5C}" srcOrd="1" destOrd="0" parTransId="{939F41E6-6EDA-4FD9-954D-97D0B98A80FC}" sibTransId="{F6723D7C-9D30-48BD-8F9D-390A7F7AA602}"/>
    <dgm:cxn modelId="{622F0325-C667-45C8-8C4D-66D01C8379EB}" type="presOf" srcId="{939F41E6-6EDA-4FD9-954D-97D0B98A80FC}" destId="{7DB99EA0-50B6-4F87-9699-51E1077860B1}" srcOrd="0" destOrd="0" presId="urn:microsoft.com/office/officeart/2005/8/layout/radial1"/>
    <dgm:cxn modelId="{E8D1AA2C-1238-483D-9B88-ADCFCF4CC9F2}" type="presOf" srcId="{20873FBB-4DA1-42BD-B118-974AF3F1B701}" destId="{645D819B-0E7D-4240-A15E-5AA15A152629}" srcOrd="1" destOrd="0" presId="urn:microsoft.com/office/officeart/2005/8/layout/radial1"/>
    <dgm:cxn modelId="{7F1A2C36-1F08-4D71-8D0F-5F3F31170285}" type="presOf" srcId="{DAFCA391-1143-4FE8-ACD4-98263567A193}" destId="{8D4C7700-24FB-4497-B20F-8C3E9EC434F5}" srcOrd="0" destOrd="0" presId="urn:microsoft.com/office/officeart/2005/8/layout/radial1"/>
    <dgm:cxn modelId="{6BE2646E-9B00-4F57-92EE-98937FFE52E2}" type="presOf" srcId="{0F6483F4-0F31-4C53-B406-E2026C7E4B27}" destId="{D037B553-C156-434C-B7C6-C501B91B6C28}" srcOrd="1" destOrd="0" presId="urn:microsoft.com/office/officeart/2005/8/layout/radial1"/>
    <dgm:cxn modelId="{CD25AB71-1AE3-42A7-8D89-E388749052A2}" type="presOf" srcId="{42345F1D-26F7-4B80-90AA-1A5A527192E7}" destId="{7F936F73-EC93-4EF4-AF12-9D36D29B30DA}" srcOrd="0" destOrd="0" presId="urn:microsoft.com/office/officeart/2005/8/layout/radial1"/>
    <dgm:cxn modelId="{52B2AE51-222D-4DCB-9722-9BABECB8889A}" srcId="{42345F1D-26F7-4B80-90AA-1A5A527192E7}" destId="{38EFD2DD-587C-4C0E-AABF-A793529D0EFA}" srcOrd="4" destOrd="0" parTransId="{0953E10D-131D-4AEA-9109-857F411AECD6}" sibTransId="{F9800AE9-1AAF-4DAC-A0BC-FE0BDBBE8F54}"/>
    <dgm:cxn modelId="{BF498C59-8E59-4F8E-9F10-13741D669914}" srcId="{DAFCA391-1143-4FE8-ACD4-98263567A193}" destId="{42345F1D-26F7-4B80-90AA-1A5A527192E7}" srcOrd="0" destOrd="0" parTransId="{4221E347-1083-4573-A889-F4A7132248B8}" sibTransId="{93EC113F-F60F-4187-A3E3-064CE56353E1}"/>
    <dgm:cxn modelId="{7E52127A-2F22-4CB7-8753-58E234C87126}" type="presOf" srcId="{3742C6AB-7A19-4731-BB18-81F324AF1A5C}" destId="{A55F1434-E9F5-498D-B34D-F0BF57FC75FC}" srcOrd="0" destOrd="0" presId="urn:microsoft.com/office/officeart/2005/8/layout/radial1"/>
    <dgm:cxn modelId="{32DD718B-13D5-4A95-8CB6-6AC1BEE41E31}" srcId="{42345F1D-26F7-4B80-90AA-1A5A527192E7}" destId="{C50D8AA2-3D27-4EEA-9E26-318417C647EC}" srcOrd="2" destOrd="0" parTransId="{20873FBB-4DA1-42BD-B118-974AF3F1B701}" sibTransId="{595CB5CF-AF68-4447-9370-2F119CA8FD84}"/>
    <dgm:cxn modelId="{2714E08C-F658-4A6B-901F-025B23EA7C3A}" type="presOf" srcId="{20873FBB-4DA1-42BD-B118-974AF3F1B701}" destId="{08696F48-85B8-48F6-9652-3631C8AF1E43}" srcOrd="0" destOrd="0" presId="urn:microsoft.com/office/officeart/2005/8/layout/radial1"/>
    <dgm:cxn modelId="{96D613B1-5572-4881-935D-4BDB6ED98C99}" type="presOf" srcId="{72A64D33-8047-4DF8-AAB3-A967B6D2102F}" destId="{F658775B-3D1E-4D79-8675-268B5470DF48}" srcOrd="1" destOrd="0" presId="urn:microsoft.com/office/officeart/2005/8/layout/radial1"/>
    <dgm:cxn modelId="{D95B1ABE-563E-44D2-8FA1-34E36BDD922C}" type="presOf" srcId="{0953E10D-131D-4AEA-9109-857F411AECD6}" destId="{BA11AE85-2B10-439C-87B0-A5D781204813}" srcOrd="0" destOrd="0" presId="urn:microsoft.com/office/officeart/2005/8/layout/radial1"/>
    <dgm:cxn modelId="{22F9D0BE-AB7E-434A-82CA-698A150090C6}" type="presOf" srcId="{939F41E6-6EDA-4FD9-954D-97D0B98A80FC}" destId="{3E5C77E1-05B7-4C47-9D1F-92DAFEAECE27}" srcOrd="1" destOrd="0" presId="urn:microsoft.com/office/officeart/2005/8/layout/radial1"/>
    <dgm:cxn modelId="{B77892C1-6155-4B63-B3EF-F7E4CD208F24}" type="presOf" srcId="{4765D727-E358-4372-ADCA-8C7C6F11422E}" destId="{B1D0296A-4821-449D-BBC3-5313DFFA5500}" srcOrd="0" destOrd="0" presId="urn:microsoft.com/office/officeart/2005/8/layout/radial1"/>
    <dgm:cxn modelId="{F304AADA-0A70-4008-B5B3-CB72E22D52CF}" srcId="{42345F1D-26F7-4B80-90AA-1A5A527192E7}" destId="{4765D727-E358-4372-ADCA-8C7C6F11422E}" srcOrd="3" destOrd="0" parTransId="{0F6483F4-0F31-4C53-B406-E2026C7E4B27}" sibTransId="{2928974E-FFAE-481C-A8B3-6DD6A1DD0F48}"/>
    <dgm:cxn modelId="{582D44E2-7FA8-4DD2-BF0B-8273555C0CB9}" srcId="{42345F1D-26F7-4B80-90AA-1A5A527192E7}" destId="{8F0D7163-1457-4816-93CA-89C0FE043C71}" srcOrd="0" destOrd="0" parTransId="{72A64D33-8047-4DF8-AAB3-A967B6D2102F}" sibTransId="{461E4D4E-4249-4CBF-AEFF-975E45B83222}"/>
    <dgm:cxn modelId="{EB623EF1-8096-4214-936B-78D20F86462B}" type="presOf" srcId="{8F0D7163-1457-4816-93CA-89C0FE043C71}" destId="{DC594EE3-B070-49CB-B68B-FB8A23ED7847}" srcOrd="0" destOrd="0" presId="urn:microsoft.com/office/officeart/2005/8/layout/radial1"/>
    <dgm:cxn modelId="{0CF813F8-CF5E-4355-92CA-5EDBE2EB7D8A}" type="presOf" srcId="{72A64D33-8047-4DF8-AAB3-A967B6D2102F}" destId="{CFD36C42-5462-4E3D-918D-7BDCA051E246}" srcOrd="0" destOrd="0" presId="urn:microsoft.com/office/officeart/2005/8/layout/radial1"/>
    <dgm:cxn modelId="{A085DDFD-4499-4800-A9D9-61F0F260E122}" type="presOf" srcId="{0F6483F4-0F31-4C53-B406-E2026C7E4B27}" destId="{F455045B-D428-4317-9EC9-79C6A8F69FB9}" srcOrd="0" destOrd="0" presId="urn:microsoft.com/office/officeart/2005/8/layout/radial1"/>
    <dgm:cxn modelId="{119A56FF-D016-4615-BBEF-4A9A7659C800}" type="presOf" srcId="{C50D8AA2-3D27-4EEA-9E26-318417C647EC}" destId="{3A111640-6D76-40B5-A351-0326516C7B51}" srcOrd="0" destOrd="0" presId="urn:microsoft.com/office/officeart/2005/8/layout/radial1"/>
    <dgm:cxn modelId="{903F6938-5483-4941-9C63-A59A3884E769}" type="presParOf" srcId="{8D4C7700-24FB-4497-B20F-8C3E9EC434F5}" destId="{7F936F73-EC93-4EF4-AF12-9D36D29B30DA}" srcOrd="0" destOrd="0" presId="urn:microsoft.com/office/officeart/2005/8/layout/radial1"/>
    <dgm:cxn modelId="{22B8CF9E-E9A2-4D5D-B031-C4C62F1DDD0E}" type="presParOf" srcId="{8D4C7700-24FB-4497-B20F-8C3E9EC434F5}" destId="{CFD36C42-5462-4E3D-918D-7BDCA051E246}" srcOrd="1" destOrd="0" presId="urn:microsoft.com/office/officeart/2005/8/layout/radial1"/>
    <dgm:cxn modelId="{CE87FD9B-BF87-4E71-AF93-35902EF22CF2}" type="presParOf" srcId="{CFD36C42-5462-4E3D-918D-7BDCA051E246}" destId="{F658775B-3D1E-4D79-8675-268B5470DF48}" srcOrd="0" destOrd="0" presId="urn:microsoft.com/office/officeart/2005/8/layout/radial1"/>
    <dgm:cxn modelId="{27647220-A3D9-4A0F-A6B4-080099D02FDD}" type="presParOf" srcId="{8D4C7700-24FB-4497-B20F-8C3E9EC434F5}" destId="{DC594EE3-B070-49CB-B68B-FB8A23ED7847}" srcOrd="2" destOrd="0" presId="urn:microsoft.com/office/officeart/2005/8/layout/radial1"/>
    <dgm:cxn modelId="{5564DE20-7A55-4CA0-8B83-994E5119DE2F}" type="presParOf" srcId="{8D4C7700-24FB-4497-B20F-8C3E9EC434F5}" destId="{7DB99EA0-50B6-4F87-9699-51E1077860B1}" srcOrd="3" destOrd="0" presId="urn:microsoft.com/office/officeart/2005/8/layout/radial1"/>
    <dgm:cxn modelId="{4AE97F92-877E-483D-8790-A485AD3A7CC4}" type="presParOf" srcId="{7DB99EA0-50B6-4F87-9699-51E1077860B1}" destId="{3E5C77E1-05B7-4C47-9D1F-92DAFEAECE27}" srcOrd="0" destOrd="0" presId="urn:microsoft.com/office/officeart/2005/8/layout/radial1"/>
    <dgm:cxn modelId="{20842227-515F-4877-84F9-D8B62F33640F}" type="presParOf" srcId="{8D4C7700-24FB-4497-B20F-8C3E9EC434F5}" destId="{A55F1434-E9F5-498D-B34D-F0BF57FC75FC}" srcOrd="4" destOrd="0" presId="urn:microsoft.com/office/officeart/2005/8/layout/radial1"/>
    <dgm:cxn modelId="{4020041A-8C46-40DA-A93C-3EFA81B5F3F1}" type="presParOf" srcId="{8D4C7700-24FB-4497-B20F-8C3E9EC434F5}" destId="{08696F48-85B8-48F6-9652-3631C8AF1E43}" srcOrd="5" destOrd="0" presId="urn:microsoft.com/office/officeart/2005/8/layout/radial1"/>
    <dgm:cxn modelId="{C565E7A3-CD9D-484C-A673-CC991964AD96}" type="presParOf" srcId="{08696F48-85B8-48F6-9652-3631C8AF1E43}" destId="{645D819B-0E7D-4240-A15E-5AA15A152629}" srcOrd="0" destOrd="0" presId="urn:microsoft.com/office/officeart/2005/8/layout/radial1"/>
    <dgm:cxn modelId="{A60482F8-A8E2-4076-8E25-866E10C0E0E5}" type="presParOf" srcId="{8D4C7700-24FB-4497-B20F-8C3E9EC434F5}" destId="{3A111640-6D76-40B5-A351-0326516C7B51}" srcOrd="6" destOrd="0" presId="urn:microsoft.com/office/officeart/2005/8/layout/radial1"/>
    <dgm:cxn modelId="{8A253EE9-EE98-41D0-85C2-E07E87AD3593}" type="presParOf" srcId="{8D4C7700-24FB-4497-B20F-8C3E9EC434F5}" destId="{F455045B-D428-4317-9EC9-79C6A8F69FB9}" srcOrd="7" destOrd="0" presId="urn:microsoft.com/office/officeart/2005/8/layout/radial1"/>
    <dgm:cxn modelId="{646E06BC-39AE-4812-A70E-7ED10B31063F}" type="presParOf" srcId="{F455045B-D428-4317-9EC9-79C6A8F69FB9}" destId="{D037B553-C156-434C-B7C6-C501B91B6C28}" srcOrd="0" destOrd="0" presId="urn:microsoft.com/office/officeart/2005/8/layout/radial1"/>
    <dgm:cxn modelId="{99E61943-D845-445E-9E4F-131BE6CA54C1}" type="presParOf" srcId="{8D4C7700-24FB-4497-B20F-8C3E9EC434F5}" destId="{B1D0296A-4821-449D-BBC3-5313DFFA5500}" srcOrd="8" destOrd="0" presId="urn:microsoft.com/office/officeart/2005/8/layout/radial1"/>
    <dgm:cxn modelId="{C6DF8ABC-5119-4655-98F4-5FA489DF8B6C}" type="presParOf" srcId="{8D4C7700-24FB-4497-B20F-8C3E9EC434F5}" destId="{BA11AE85-2B10-439C-87B0-A5D781204813}" srcOrd="9" destOrd="0" presId="urn:microsoft.com/office/officeart/2005/8/layout/radial1"/>
    <dgm:cxn modelId="{276F67F8-6338-4702-99E3-C4FFF9E910B7}" type="presParOf" srcId="{BA11AE85-2B10-439C-87B0-A5D781204813}" destId="{44309663-54BB-4CF1-94A0-09F568ACFF89}" srcOrd="0" destOrd="0" presId="urn:microsoft.com/office/officeart/2005/8/layout/radial1"/>
    <dgm:cxn modelId="{4FA97E30-644E-4453-B4BC-726FBB28D6A5}" type="presParOf" srcId="{8D4C7700-24FB-4497-B20F-8C3E9EC434F5}" destId="{71FD3E07-1BB1-4CEF-9635-A9889081DA4E}" srcOrd="1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B51EBC-D11C-4EC0-AFC7-9D26E72B8637}">
      <dsp:nvSpPr>
        <dsp:cNvPr id="0" name=""/>
        <dsp:cNvSpPr/>
      </dsp:nvSpPr>
      <dsp:spPr>
        <a:xfrm>
          <a:off x="2441161" y="4137183"/>
          <a:ext cx="4080256"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8F5F65-4172-4F8F-9F0B-43D45BC6DF73}">
      <dsp:nvSpPr>
        <dsp:cNvPr id="0" name=""/>
        <dsp:cNvSpPr/>
      </dsp:nvSpPr>
      <dsp:spPr>
        <a:xfrm flipV="1">
          <a:off x="3024361" y="2712721"/>
          <a:ext cx="2328640" cy="4124"/>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59C9FB-174C-4630-8DAD-05B4C1E4D122}">
      <dsp:nvSpPr>
        <dsp:cNvPr id="0" name=""/>
        <dsp:cNvSpPr/>
      </dsp:nvSpPr>
      <dsp:spPr>
        <a:xfrm>
          <a:off x="2441161" y="1292383"/>
          <a:ext cx="4080256"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AA5666-4027-4D21-B513-72A8ECAD975E}">
      <dsp:nvSpPr>
        <dsp:cNvPr id="0" name=""/>
        <dsp:cNvSpPr/>
      </dsp:nvSpPr>
      <dsp:spPr>
        <a:xfrm>
          <a:off x="409161" y="682783"/>
          <a:ext cx="4064000" cy="4064000"/>
        </a:xfrm>
        <a:prstGeom prst="ellipse">
          <a:avLst/>
        </a:prstGeom>
        <a:solidFill>
          <a:srgbClr val="F5CBD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D66140-8BAD-4E38-9D10-BBE4B3A8461E}">
      <dsp:nvSpPr>
        <dsp:cNvPr id="0" name=""/>
        <dsp:cNvSpPr/>
      </dsp:nvSpPr>
      <dsp:spPr>
        <a:xfrm>
          <a:off x="1140681" y="2840767"/>
          <a:ext cx="2600960" cy="134112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el-GR" sz="6500" kern="1200" dirty="0"/>
        </a:p>
      </dsp:txBody>
      <dsp:txXfrm>
        <a:off x="1140681" y="2840767"/>
        <a:ext cx="2600960" cy="1341120"/>
      </dsp:txXfrm>
    </dsp:sp>
    <dsp:sp modelId="{221BFA59-FA0E-46E5-815D-710AA0F21505}">
      <dsp:nvSpPr>
        <dsp:cNvPr id="0" name=""/>
        <dsp:cNvSpPr/>
      </dsp:nvSpPr>
      <dsp:spPr>
        <a:xfrm>
          <a:off x="5681333" y="452299"/>
          <a:ext cx="1680167" cy="1680167"/>
        </a:xfrm>
        <a:prstGeom prst="ellipse">
          <a:avLst/>
        </a:prstGeom>
        <a:solidFill>
          <a:srgbClr val="003C7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1CF7CF-7502-4DF7-AB69-8669B3D3038C}">
      <dsp:nvSpPr>
        <dsp:cNvPr id="0" name=""/>
        <dsp:cNvSpPr/>
      </dsp:nvSpPr>
      <dsp:spPr>
        <a:xfrm>
          <a:off x="7131017" y="742030"/>
          <a:ext cx="587821" cy="1100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0" rIns="247650" bIns="0" numCol="1" spcCol="1270" anchor="ctr" anchorCtr="0">
          <a:noAutofit/>
        </a:bodyPr>
        <a:lstStyle/>
        <a:p>
          <a:pPr marL="0" lvl="0" indent="0" algn="l" defTabSz="2889250">
            <a:lnSpc>
              <a:spcPct val="90000"/>
            </a:lnSpc>
            <a:spcBef>
              <a:spcPct val="0"/>
            </a:spcBef>
            <a:spcAft>
              <a:spcPct val="35000"/>
            </a:spcAft>
            <a:buNone/>
          </a:pPr>
          <a:endParaRPr lang="el-GR" sz="6500" kern="1200" dirty="0"/>
        </a:p>
      </dsp:txBody>
      <dsp:txXfrm>
        <a:off x="7131017" y="742030"/>
        <a:ext cx="587821" cy="1100705"/>
      </dsp:txXfrm>
    </dsp:sp>
    <dsp:sp modelId="{F9C38ED7-A954-47BE-967A-204AF515CB0F}">
      <dsp:nvSpPr>
        <dsp:cNvPr id="0" name=""/>
        <dsp:cNvSpPr/>
      </dsp:nvSpPr>
      <dsp:spPr>
        <a:xfrm>
          <a:off x="4959981" y="1868372"/>
          <a:ext cx="1692822" cy="1692822"/>
        </a:xfrm>
        <a:prstGeom prst="ellipse">
          <a:avLst/>
        </a:prstGeom>
        <a:solidFill>
          <a:srgbClr val="BED747">
            <a:alpha val="92157"/>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BE823B-0756-4E06-816E-6873B9E23B09}">
      <dsp:nvSpPr>
        <dsp:cNvPr id="0" name=""/>
        <dsp:cNvSpPr/>
      </dsp:nvSpPr>
      <dsp:spPr>
        <a:xfrm>
          <a:off x="5289770" y="2084530"/>
          <a:ext cx="945743" cy="12496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0" rIns="106680" bIns="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rPr>
            <a:t>WFD</a:t>
          </a:r>
          <a:endParaRPr lang="el-GR" sz="2800" b="1" kern="1200" dirty="0">
            <a:solidFill>
              <a:schemeClr val="bg1"/>
            </a:solidFill>
          </a:endParaRPr>
        </a:p>
      </dsp:txBody>
      <dsp:txXfrm>
        <a:off x="5289770" y="2084530"/>
        <a:ext cx="945743" cy="1249606"/>
      </dsp:txXfrm>
    </dsp:sp>
    <dsp:sp modelId="{7073E5FE-B50B-4A98-9405-AA3D81F12CB4}">
      <dsp:nvSpPr>
        <dsp:cNvPr id="0" name=""/>
        <dsp:cNvSpPr/>
      </dsp:nvSpPr>
      <dsp:spPr>
        <a:xfrm>
          <a:off x="5985267" y="3307987"/>
          <a:ext cx="1579534" cy="1658368"/>
        </a:xfrm>
        <a:prstGeom prst="ellips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B20A0F-9097-4287-86A2-B0B7F3791555}">
      <dsp:nvSpPr>
        <dsp:cNvPr id="0" name=""/>
        <dsp:cNvSpPr/>
      </dsp:nvSpPr>
      <dsp:spPr>
        <a:xfrm>
          <a:off x="7131017" y="3527583"/>
          <a:ext cx="140614" cy="121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0" rIns="247650" bIns="0" numCol="1" spcCol="1270" anchor="ctr" anchorCtr="0">
          <a:noAutofit/>
        </a:bodyPr>
        <a:lstStyle/>
        <a:p>
          <a:pPr marL="0" lvl="0" indent="0" algn="l" defTabSz="2889250">
            <a:lnSpc>
              <a:spcPct val="90000"/>
            </a:lnSpc>
            <a:spcBef>
              <a:spcPct val="0"/>
            </a:spcBef>
            <a:spcAft>
              <a:spcPct val="35000"/>
            </a:spcAft>
            <a:buNone/>
          </a:pPr>
          <a:endParaRPr lang="el-GR" sz="6500" kern="1200"/>
        </a:p>
      </dsp:txBody>
      <dsp:txXfrm>
        <a:off x="7131017" y="3527583"/>
        <a:ext cx="140614" cy="12192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7EB63D-0BDD-4D5C-A86F-06CAE18A75E0}">
      <dsp:nvSpPr>
        <dsp:cNvPr id="0" name=""/>
        <dsp:cNvSpPr/>
      </dsp:nvSpPr>
      <dsp:spPr>
        <a:xfrm>
          <a:off x="0" y="0"/>
          <a:ext cx="3492251" cy="209535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endParaRPr lang="el-GR" sz="2600" kern="1200" dirty="0"/>
        </a:p>
      </dsp:txBody>
      <dsp:txXfrm>
        <a:off x="0" y="0"/>
        <a:ext cx="3492251" cy="2095351"/>
      </dsp:txXfrm>
    </dsp:sp>
    <dsp:sp modelId="{3014659B-505B-45FB-85D2-96C138016531}">
      <dsp:nvSpPr>
        <dsp:cNvPr id="0" name=""/>
        <dsp:cNvSpPr/>
      </dsp:nvSpPr>
      <dsp:spPr>
        <a:xfrm>
          <a:off x="3842372" y="11802"/>
          <a:ext cx="3492251" cy="209535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Valorization of recovered salts is strongly taken into consideration.</a:t>
          </a:r>
          <a:endParaRPr lang="el-GR" sz="2600" kern="1200" dirty="0"/>
        </a:p>
      </dsp:txBody>
      <dsp:txXfrm>
        <a:off x="3842372" y="11802"/>
        <a:ext cx="3492251" cy="2095351"/>
      </dsp:txXfrm>
    </dsp:sp>
    <dsp:sp modelId="{71D65F94-073F-4DC3-80E5-191EBEE64A4B}">
      <dsp:nvSpPr>
        <dsp:cNvPr id="0" name=""/>
        <dsp:cNvSpPr/>
      </dsp:nvSpPr>
      <dsp:spPr>
        <a:xfrm>
          <a:off x="895" y="2456379"/>
          <a:ext cx="3492251" cy="209535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Market of chemicals is subjected to legislation to ensure safety.</a:t>
          </a:r>
          <a:endParaRPr lang="el-GR" sz="2600" kern="1200" dirty="0"/>
        </a:p>
      </dsp:txBody>
      <dsp:txXfrm>
        <a:off x="895" y="2456379"/>
        <a:ext cx="3492251" cy="2095351"/>
      </dsp:txXfrm>
    </dsp:sp>
    <dsp:sp modelId="{8AE85303-D3A3-4152-8D80-5AAB63E6E1A5}">
      <dsp:nvSpPr>
        <dsp:cNvPr id="0" name=""/>
        <dsp:cNvSpPr/>
      </dsp:nvSpPr>
      <dsp:spPr>
        <a:xfrm>
          <a:off x="3842372" y="2456379"/>
          <a:ext cx="3492251" cy="209535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REACH is the regulation for improving protection of human health and environment from risks caused by chemicals.</a:t>
          </a:r>
          <a:endParaRPr lang="el-GR" sz="2600" kern="1200" dirty="0"/>
        </a:p>
      </dsp:txBody>
      <dsp:txXfrm>
        <a:off x="3842372" y="2456379"/>
        <a:ext cx="3492251" cy="20953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DA5064-2B79-45A8-A473-61FD498EFC83}">
      <dsp:nvSpPr>
        <dsp:cNvPr id="0" name=""/>
        <dsp:cNvSpPr/>
      </dsp:nvSpPr>
      <dsp:spPr>
        <a:xfrm rot="5400000">
          <a:off x="565560" y="1276529"/>
          <a:ext cx="1702071" cy="2832208"/>
        </a:xfrm>
        <a:prstGeom prst="corner">
          <a:avLst>
            <a:gd name="adj1" fmla="val 16120"/>
            <a:gd name="adj2" fmla="val 161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1FD685-4AFC-4B0B-A3A4-597BF6D64660}">
      <dsp:nvSpPr>
        <dsp:cNvPr id="0" name=""/>
        <dsp:cNvSpPr/>
      </dsp:nvSpPr>
      <dsp:spPr>
        <a:xfrm>
          <a:off x="192959" y="2113134"/>
          <a:ext cx="2876013" cy="1892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The procedure needed to be followed is clearly described in ECHA-REACH sites.</a:t>
          </a:r>
          <a:endParaRPr lang="el-GR" sz="2200" kern="1200" dirty="0"/>
        </a:p>
      </dsp:txBody>
      <dsp:txXfrm>
        <a:off x="192959" y="2113134"/>
        <a:ext cx="2876013" cy="1892779"/>
      </dsp:txXfrm>
    </dsp:sp>
    <dsp:sp modelId="{E177E03E-3515-441D-8806-2D8B97E6CB6F}">
      <dsp:nvSpPr>
        <dsp:cNvPr id="0" name=""/>
        <dsp:cNvSpPr/>
      </dsp:nvSpPr>
      <dsp:spPr>
        <a:xfrm>
          <a:off x="2355935" y="1068019"/>
          <a:ext cx="482440" cy="482440"/>
        </a:xfrm>
        <a:prstGeom prst="triangle">
          <a:avLst>
            <a:gd name="adj" fmla="val 100000"/>
          </a:avLst>
        </a:prstGeom>
        <a:solidFill>
          <a:schemeClr val="accent5">
            <a:hueOff val="-1975401"/>
            <a:satOff val="2784"/>
            <a:lumOff val="-1765"/>
            <a:alphaOff val="0"/>
          </a:schemeClr>
        </a:solidFill>
        <a:ln w="12700" cap="flat" cmpd="sng" algn="ctr">
          <a:solidFill>
            <a:schemeClr val="accent5">
              <a:hueOff val="-1975401"/>
              <a:satOff val="2784"/>
              <a:lumOff val="-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5EC138-3842-40FF-AB67-CF75183C6355}">
      <dsp:nvSpPr>
        <dsp:cNvPr id="0" name=""/>
        <dsp:cNvSpPr/>
      </dsp:nvSpPr>
      <dsp:spPr>
        <a:xfrm rot="5400000">
          <a:off x="3855286" y="501962"/>
          <a:ext cx="1702071" cy="2832208"/>
        </a:xfrm>
        <a:prstGeom prst="corner">
          <a:avLst>
            <a:gd name="adj1" fmla="val 16120"/>
            <a:gd name="adj2" fmla="val 16110"/>
          </a:avLst>
        </a:prstGeom>
        <a:solidFill>
          <a:schemeClr val="accent5">
            <a:hueOff val="-3950803"/>
            <a:satOff val="5569"/>
            <a:lumOff val="-3529"/>
            <a:alphaOff val="0"/>
          </a:schemeClr>
        </a:solidFill>
        <a:ln w="12700" cap="flat" cmpd="sng" algn="ctr">
          <a:solidFill>
            <a:schemeClr val="accent5">
              <a:hueOff val="-3950803"/>
              <a:satOff val="5569"/>
              <a:lumOff val="-352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245297-AC1C-4A29-A113-7433CB52EC3F}">
      <dsp:nvSpPr>
        <dsp:cNvPr id="0" name=""/>
        <dsp:cNvSpPr/>
      </dsp:nvSpPr>
      <dsp:spPr>
        <a:xfrm>
          <a:off x="3571168" y="1348182"/>
          <a:ext cx="2556933" cy="2241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All ZB operators have been informed adequately about the procedure.</a:t>
          </a:r>
          <a:endParaRPr lang="el-GR" sz="2200" kern="1200" dirty="0"/>
        </a:p>
      </dsp:txBody>
      <dsp:txXfrm>
        <a:off x="3571168" y="1348182"/>
        <a:ext cx="2556933" cy="2241302"/>
      </dsp:txXfrm>
    </dsp:sp>
    <dsp:sp modelId="{C4C637B3-5867-4E29-B9C4-8771389DE692}">
      <dsp:nvSpPr>
        <dsp:cNvPr id="0" name=""/>
        <dsp:cNvSpPr/>
      </dsp:nvSpPr>
      <dsp:spPr>
        <a:xfrm>
          <a:off x="5645661" y="293451"/>
          <a:ext cx="482440" cy="482440"/>
        </a:xfrm>
        <a:prstGeom prst="triangle">
          <a:avLst>
            <a:gd name="adj" fmla="val 100000"/>
          </a:avLst>
        </a:prstGeom>
        <a:solidFill>
          <a:schemeClr val="accent5">
            <a:hueOff val="-5926204"/>
            <a:satOff val="8353"/>
            <a:lumOff val="-5294"/>
            <a:alphaOff val="0"/>
          </a:schemeClr>
        </a:solidFill>
        <a:ln w="12700" cap="flat" cmpd="sng" algn="ctr">
          <a:solidFill>
            <a:schemeClr val="accent5">
              <a:hueOff val="-5926204"/>
              <a:satOff val="8353"/>
              <a:lumOff val="-529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B487E8-8904-46B1-9A09-C2350CBAB30C}">
      <dsp:nvSpPr>
        <dsp:cNvPr id="0" name=""/>
        <dsp:cNvSpPr/>
      </dsp:nvSpPr>
      <dsp:spPr>
        <a:xfrm rot="5400000">
          <a:off x="7145012" y="-272605"/>
          <a:ext cx="1702071" cy="2832208"/>
        </a:xfrm>
        <a:prstGeom prst="corner">
          <a:avLst>
            <a:gd name="adj1" fmla="val 16120"/>
            <a:gd name="adj2" fmla="val 16110"/>
          </a:avLst>
        </a:prstGeom>
        <a:solidFill>
          <a:schemeClr val="accent5">
            <a:hueOff val="-7901605"/>
            <a:satOff val="11137"/>
            <a:lumOff val="-7058"/>
            <a:alphaOff val="0"/>
          </a:schemeClr>
        </a:solidFill>
        <a:ln w="12700" cap="flat" cmpd="sng" algn="ctr">
          <a:solidFill>
            <a:schemeClr val="accent5">
              <a:hueOff val="-7901605"/>
              <a:satOff val="11137"/>
              <a:lumOff val="-705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992DBA-69D2-40ED-AC25-455A87CCC5B0}">
      <dsp:nvSpPr>
        <dsp:cNvPr id="0" name=""/>
        <dsp:cNvSpPr/>
      </dsp:nvSpPr>
      <dsp:spPr>
        <a:xfrm>
          <a:off x="6860894" y="573614"/>
          <a:ext cx="2556933" cy="2241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No obstacles exist for salt </a:t>
          </a:r>
          <a:r>
            <a:rPr lang="en-US" sz="2200" kern="1200" dirty="0" err="1"/>
            <a:t>commerciali-zation</a:t>
          </a:r>
          <a:r>
            <a:rPr lang="en-US" sz="2200" kern="1200" dirty="0"/>
            <a:t> and the application </a:t>
          </a:r>
          <a:r>
            <a:rPr lang="en-US" sz="2200" kern="1200"/>
            <a:t>of REACH.</a:t>
          </a:r>
          <a:endParaRPr lang="el-GR" sz="2200" kern="1200" dirty="0"/>
        </a:p>
      </dsp:txBody>
      <dsp:txXfrm>
        <a:off x="6860894" y="573614"/>
        <a:ext cx="2556933" cy="22413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936F73-EC93-4EF4-AF12-9D36D29B30DA}">
      <dsp:nvSpPr>
        <dsp:cNvPr id="0" name=""/>
        <dsp:cNvSpPr/>
      </dsp:nvSpPr>
      <dsp:spPr>
        <a:xfrm>
          <a:off x="4360873" y="1691987"/>
          <a:ext cx="1287440" cy="1287440"/>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2"/>
              </a:solidFill>
            </a:rPr>
            <a:t>Industrial Symbiosis</a:t>
          </a:r>
          <a:endParaRPr lang="nl-NL" sz="1600" kern="1200" dirty="0">
            <a:solidFill>
              <a:schemeClr val="tx2"/>
            </a:solidFill>
          </a:endParaRPr>
        </a:p>
      </dsp:txBody>
      <dsp:txXfrm>
        <a:off x="4549414" y="1880528"/>
        <a:ext cx="910358" cy="910358"/>
      </dsp:txXfrm>
    </dsp:sp>
    <dsp:sp modelId="{CFD36C42-5462-4E3D-918D-7BDCA051E246}">
      <dsp:nvSpPr>
        <dsp:cNvPr id="0" name=""/>
        <dsp:cNvSpPr/>
      </dsp:nvSpPr>
      <dsp:spPr>
        <a:xfrm rot="16200000">
          <a:off x="4802319" y="1478137"/>
          <a:ext cx="404547" cy="23152"/>
        </a:xfrm>
        <a:custGeom>
          <a:avLst/>
          <a:gdLst/>
          <a:ahLst/>
          <a:cxnLst/>
          <a:rect l="0" t="0" r="0" b="0"/>
          <a:pathLst>
            <a:path>
              <a:moveTo>
                <a:pt x="0" y="11576"/>
              </a:moveTo>
              <a:lnTo>
                <a:pt x="404547" y="11576"/>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l-NL" sz="500" kern="1200"/>
        </a:p>
      </dsp:txBody>
      <dsp:txXfrm>
        <a:off x="4994479" y="1479600"/>
        <a:ext cx="20227" cy="20227"/>
      </dsp:txXfrm>
    </dsp:sp>
    <dsp:sp modelId="{DC594EE3-B070-49CB-B68B-FB8A23ED7847}">
      <dsp:nvSpPr>
        <dsp:cNvPr id="0" name=""/>
        <dsp:cNvSpPr/>
      </dsp:nvSpPr>
      <dsp:spPr>
        <a:xfrm>
          <a:off x="4360873" y="0"/>
          <a:ext cx="1287440" cy="1287440"/>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kern="1200" dirty="0"/>
            <a:t>Reduced Environmental Impact</a:t>
          </a:r>
          <a:endParaRPr lang="nl-NL" sz="1100" kern="1200" dirty="0"/>
        </a:p>
      </dsp:txBody>
      <dsp:txXfrm>
        <a:off x="4549414" y="188541"/>
        <a:ext cx="910358" cy="910358"/>
      </dsp:txXfrm>
    </dsp:sp>
    <dsp:sp modelId="{7DB99EA0-50B6-4F87-9699-51E1077860B1}">
      <dsp:nvSpPr>
        <dsp:cNvPr id="0" name=""/>
        <dsp:cNvSpPr/>
      </dsp:nvSpPr>
      <dsp:spPr>
        <a:xfrm rot="20520000">
          <a:off x="5607300" y="2065183"/>
          <a:ext cx="388506" cy="23152"/>
        </a:xfrm>
        <a:custGeom>
          <a:avLst/>
          <a:gdLst/>
          <a:ahLst/>
          <a:cxnLst/>
          <a:rect l="0" t="0" r="0" b="0"/>
          <a:pathLst>
            <a:path>
              <a:moveTo>
                <a:pt x="0" y="11576"/>
              </a:moveTo>
              <a:lnTo>
                <a:pt x="388506" y="11576"/>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l-NL" sz="500" kern="1200"/>
        </a:p>
      </dsp:txBody>
      <dsp:txXfrm>
        <a:off x="5791840" y="2067047"/>
        <a:ext cx="19425" cy="19425"/>
      </dsp:txXfrm>
    </dsp:sp>
    <dsp:sp modelId="{A55F1434-E9F5-498D-B34D-F0BF57FC75FC}">
      <dsp:nvSpPr>
        <dsp:cNvPr id="0" name=""/>
        <dsp:cNvSpPr/>
      </dsp:nvSpPr>
      <dsp:spPr>
        <a:xfrm>
          <a:off x="5954793" y="1174091"/>
          <a:ext cx="1287440" cy="1287440"/>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kern="1200" dirty="0"/>
            <a:t>Improved Resource Efficiency</a:t>
          </a:r>
          <a:endParaRPr lang="nl-NL" sz="1100" kern="1200" dirty="0"/>
        </a:p>
      </dsp:txBody>
      <dsp:txXfrm>
        <a:off x="6143334" y="1362632"/>
        <a:ext cx="910358" cy="910358"/>
      </dsp:txXfrm>
    </dsp:sp>
    <dsp:sp modelId="{08696F48-85B8-48F6-9652-3631C8AF1E43}">
      <dsp:nvSpPr>
        <dsp:cNvPr id="0" name=""/>
        <dsp:cNvSpPr/>
      </dsp:nvSpPr>
      <dsp:spPr>
        <a:xfrm rot="3240000">
          <a:off x="5302888" y="3002066"/>
          <a:ext cx="388506" cy="23152"/>
        </a:xfrm>
        <a:custGeom>
          <a:avLst/>
          <a:gdLst/>
          <a:ahLst/>
          <a:cxnLst/>
          <a:rect l="0" t="0" r="0" b="0"/>
          <a:pathLst>
            <a:path>
              <a:moveTo>
                <a:pt x="0" y="11576"/>
              </a:moveTo>
              <a:lnTo>
                <a:pt x="388506" y="11576"/>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l-NL" sz="500" kern="1200"/>
        </a:p>
      </dsp:txBody>
      <dsp:txXfrm>
        <a:off x="5487429" y="3003929"/>
        <a:ext cx="19425" cy="19425"/>
      </dsp:txXfrm>
    </dsp:sp>
    <dsp:sp modelId="{3A111640-6D76-40B5-A351-0326516C7B51}">
      <dsp:nvSpPr>
        <dsp:cNvPr id="0" name=""/>
        <dsp:cNvSpPr/>
      </dsp:nvSpPr>
      <dsp:spPr>
        <a:xfrm>
          <a:off x="5345970" y="3047856"/>
          <a:ext cx="1287440" cy="1287440"/>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kern="1200" dirty="0"/>
            <a:t>Reduced Energy Loss</a:t>
          </a:r>
          <a:endParaRPr lang="nl-NL" sz="1100" kern="1200" dirty="0"/>
        </a:p>
      </dsp:txBody>
      <dsp:txXfrm>
        <a:off x="5534511" y="3236397"/>
        <a:ext cx="910358" cy="910358"/>
      </dsp:txXfrm>
    </dsp:sp>
    <dsp:sp modelId="{F455045B-D428-4317-9EC9-79C6A8F69FB9}">
      <dsp:nvSpPr>
        <dsp:cNvPr id="0" name=""/>
        <dsp:cNvSpPr/>
      </dsp:nvSpPr>
      <dsp:spPr>
        <a:xfrm rot="7560000">
          <a:off x="4317791" y="3002066"/>
          <a:ext cx="388506" cy="23152"/>
        </a:xfrm>
        <a:custGeom>
          <a:avLst/>
          <a:gdLst/>
          <a:ahLst/>
          <a:cxnLst/>
          <a:rect l="0" t="0" r="0" b="0"/>
          <a:pathLst>
            <a:path>
              <a:moveTo>
                <a:pt x="0" y="11576"/>
              </a:moveTo>
              <a:lnTo>
                <a:pt x="388506" y="11576"/>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l-NL" sz="500" kern="1200"/>
        </a:p>
      </dsp:txBody>
      <dsp:txXfrm rot="10800000">
        <a:off x="4502332" y="3003929"/>
        <a:ext cx="19425" cy="19425"/>
      </dsp:txXfrm>
    </dsp:sp>
    <dsp:sp modelId="{B1D0296A-4821-449D-BBC3-5313DFFA5500}">
      <dsp:nvSpPr>
        <dsp:cNvPr id="0" name=""/>
        <dsp:cNvSpPr/>
      </dsp:nvSpPr>
      <dsp:spPr>
        <a:xfrm>
          <a:off x="3375776" y="3047856"/>
          <a:ext cx="1287440" cy="1287440"/>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kern="1200" dirty="0"/>
            <a:t>Integrated Corporate Social Responsibility</a:t>
          </a:r>
          <a:endParaRPr lang="nl-NL" sz="1100" kern="1200" dirty="0"/>
        </a:p>
      </dsp:txBody>
      <dsp:txXfrm>
        <a:off x="3564317" y="3236397"/>
        <a:ext cx="910358" cy="910358"/>
      </dsp:txXfrm>
    </dsp:sp>
    <dsp:sp modelId="{BA11AE85-2B10-439C-87B0-A5D781204813}">
      <dsp:nvSpPr>
        <dsp:cNvPr id="0" name=""/>
        <dsp:cNvSpPr/>
      </dsp:nvSpPr>
      <dsp:spPr>
        <a:xfrm rot="11880000">
          <a:off x="4013380" y="2065183"/>
          <a:ext cx="388506" cy="23152"/>
        </a:xfrm>
        <a:custGeom>
          <a:avLst/>
          <a:gdLst/>
          <a:ahLst/>
          <a:cxnLst/>
          <a:rect l="0" t="0" r="0" b="0"/>
          <a:pathLst>
            <a:path>
              <a:moveTo>
                <a:pt x="0" y="11576"/>
              </a:moveTo>
              <a:lnTo>
                <a:pt x="388506" y="11576"/>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l-NL" sz="500" kern="1200"/>
        </a:p>
      </dsp:txBody>
      <dsp:txXfrm rot="10800000">
        <a:off x="4197920" y="2067047"/>
        <a:ext cx="19425" cy="19425"/>
      </dsp:txXfrm>
    </dsp:sp>
    <dsp:sp modelId="{71FD3E07-1BB1-4CEF-9635-A9889081DA4E}">
      <dsp:nvSpPr>
        <dsp:cNvPr id="0" name=""/>
        <dsp:cNvSpPr/>
      </dsp:nvSpPr>
      <dsp:spPr>
        <a:xfrm>
          <a:off x="2766953" y="1174091"/>
          <a:ext cx="1287440" cy="1287440"/>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kern="1200" dirty="0"/>
            <a:t>Shared Sustainability Vision and Strategy</a:t>
          </a:r>
          <a:endParaRPr lang="nl-NL" sz="1100" kern="1200" dirty="0"/>
        </a:p>
      </dsp:txBody>
      <dsp:txXfrm>
        <a:off x="2955494" y="1362632"/>
        <a:ext cx="910358" cy="910358"/>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0948C55-F10A-A34E-B576-0DDD545779E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1442222-1824-B44D-AC1B-A4C287BF5AD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90F31A4-0AAE-5D42-BF74-94BB8DDCAF0C}" type="datetime1">
              <a:rPr lang="fr-BE" smtClean="0"/>
              <a:t>05-11-21</a:t>
            </a:fld>
            <a:endParaRPr lang="en-US"/>
          </a:p>
        </p:txBody>
      </p:sp>
      <p:sp>
        <p:nvSpPr>
          <p:cNvPr id="4" name="Footer Placeholder 3">
            <a:extLst>
              <a:ext uri="{FF2B5EF4-FFF2-40B4-BE49-F238E27FC236}">
                <a16:creationId xmlns:a16="http://schemas.microsoft.com/office/drawing/2014/main" id="{624B62B2-3F98-EC46-A692-A155818ECC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9FCE58C-926C-434B-BE69-E7A89D07A0B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2B26912-4A31-8B4D-9B32-C18B32DE4378}" type="slidenum">
              <a:rPr lang="en-US" smtClean="0"/>
              <a:t>‹#›</a:t>
            </a:fld>
            <a:endParaRPr lang="en-US"/>
          </a:p>
        </p:txBody>
      </p:sp>
    </p:spTree>
    <p:extLst>
      <p:ext uri="{BB962C8B-B14F-4D97-AF65-F5344CB8AC3E}">
        <p14:creationId xmlns:p14="http://schemas.microsoft.com/office/powerpoint/2010/main" val="190242396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38C71F-430D-2547-9F87-899D8CFED790}" type="datetime1">
              <a:rPr lang="fr-BE" smtClean="0"/>
              <a:t>05-11-21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36ECE3-4FF3-E743-AEAB-B05CFE66FC10}" type="slidenum">
              <a:rPr lang="en-US" smtClean="0"/>
              <a:t>‹#›</a:t>
            </a:fld>
            <a:endParaRPr lang="en-US"/>
          </a:p>
        </p:txBody>
      </p:sp>
    </p:spTree>
    <p:extLst>
      <p:ext uri="{BB962C8B-B14F-4D97-AF65-F5344CB8AC3E}">
        <p14:creationId xmlns:p14="http://schemas.microsoft.com/office/powerpoint/2010/main" val="2359455777"/>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A07679-2922-464E-9665-F72F8DFE51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2986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1]</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32FCA4-6C36-D54C-876B-6083100F3B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5938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70C579-8D69-4F8B-A49B-8100ECEA54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203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PlaceHolder 1"/>
          <p:cNvSpPr>
            <a:spLocks noGrp="1" noRot="1" noChangeAspect="1"/>
          </p:cNvSpPr>
          <p:nvPr>
            <p:ph type="sldImg"/>
          </p:nvPr>
        </p:nvSpPr>
        <p:spPr>
          <a:xfrm>
            <a:off x="685800" y="1143000"/>
            <a:ext cx="5486040" cy="3085920"/>
          </a:xfrm>
          <a:prstGeom prst="rect">
            <a:avLst/>
          </a:prstGeom>
        </p:spPr>
      </p:sp>
      <p:sp>
        <p:nvSpPr>
          <p:cNvPr id="381" name="PlaceHolder 2"/>
          <p:cNvSpPr>
            <a:spLocks noGrp="1"/>
          </p:cNvSpPr>
          <p:nvPr>
            <p:ph type="body"/>
          </p:nvPr>
        </p:nvSpPr>
        <p:spPr>
          <a:xfrm>
            <a:off x="685800" y="4400640"/>
            <a:ext cx="5486040" cy="3600000"/>
          </a:xfrm>
          <a:prstGeom prst="rect">
            <a:avLst/>
          </a:prstGeom>
        </p:spPr>
        <p:txBody>
          <a:bodyPr>
            <a:noAutofit/>
          </a:bodyPr>
          <a:lstStyle/>
          <a:p>
            <a:endParaRPr lang="en-US" sz="2000" b="0" strike="noStrike" spc="-1">
              <a:latin typeface="Calibri"/>
            </a:endParaRPr>
          </a:p>
        </p:txBody>
      </p:sp>
      <p:sp>
        <p:nvSpPr>
          <p:cNvPr id="382" name="TextShape 3"/>
          <p:cNvSpPr txBox="1"/>
          <p:nvPr/>
        </p:nvSpPr>
        <p:spPr>
          <a:xfrm>
            <a:off x="3884760" y="8685360"/>
            <a:ext cx="2971440" cy="458280"/>
          </a:xfrm>
          <a:prstGeom prst="rect">
            <a:avLst/>
          </a:prstGeom>
          <a:noFill/>
          <a:ln>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A7F103-2DB1-40A1-AF87-582FFC5F31F2}" type="slidenum">
              <a:rPr kumimoji="0" lang="en-US" sz="1200" b="0" i="0" u="none" strike="noStrike" kern="1200" cap="none" spc="-1" normalizeH="0" baseline="0" noProof="0">
                <a:ln>
                  <a:noFill/>
                </a:ln>
                <a:solidFill>
                  <a:prstClr val="black"/>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1" normalizeH="0" baseline="0" noProof="0">
              <a:ln>
                <a:noFill/>
              </a:ln>
              <a:solidFill>
                <a:prstClr val="black"/>
              </a:solidFill>
              <a:effectLst/>
              <a:uLnTx/>
              <a:uFillTx/>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EF9E0-FDDA-1740-A7BD-27F1EE1C305C}"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121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Sustainable business models are rarely implemented in the market and when they do they fail.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EF9E0-FDDA-1740-A7BD-27F1EE1C305C}"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2023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342874" eaLnBrk="1" fontAlgn="auto" latinLnBrk="0" hangingPunct="1">
              <a:lnSpc>
                <a:spcPct val="117999"/>
              </a:lnSpc>
              <a:spcBef>
                <a:spcPts val="0"/>
              </a:spcBef>
              <a:spcAft>
                <a:spcPts val="0"/>
              </a:spcAft>
              <a:buClrTx/>
              <a:buSzTx/>
              <a:buFontTx/>
              <a:buNone/>
              <a:tabLst/>
              <a:defRPr/>
            </a:pPr>
            <a:r>
              <a:rPr lang="en-US" dirty="0"/>
              <a:t>Formulate the problem or change: </a:t>
            </a:r>
            <a:r>
              <a:rPr lang="en-US" sz="1800" dirty="0">
                <a:highlight>
                  <a:srgbClr val="FFFF00"/>
                </a:highlight>
              </a:rPr>
              <a:t>Objective/Statement of the Problem or Research Question(s)</a:t>
            </a:r>
            <a:endParaRPr lang="de-DE" dirty="0">
              <a:highlight>
                <a:srgbClr val="FFFF00"/>
              </a:highlight>
            </a:endParaRPr>
          </a:p>
          <a:p>
            <a:r>
              <a:rPr lang="en-US" dirty="0"/>
              <a:t> </a:t>
            </a:r>
          </a:p>
          <a:p>
            <a:pPr marL="342900" indent="-342900">
              <a:buFont typeface="Arial" panose="020B0604020202020204" pitchFamily="34" charset="0"/>
              <a:buChar char="•"/>
            </a:pPr>
            <a:r>
              <a:rPr lang="en-US" dirty="0">
                <a:latin typeface="Helvetica Neue"/>
              </a:rPr>
              <a:t>Provide end-use application/process overview</a:t>
            </a:r>
          </a:p>
          <a:p>
            <a:pPr marL="342900" marR="0" lvl="0" indent="-342900" defTabSz="342874" eaLnBrk="1" fontAlgn="auto" latinLnBrk="0" hangingPunct="1">
              <a:lnSpc>
                <a:spcPct val="117999"/>
              </a:lnSpc>
              <a:spcBef>
                <a:spcPts val="0"/>
              </a:spcBef>
              <a:spcAft>
                <a:spcPts val="0"/>
              </a:spcAft>
              <a:buClrTx/>
              <a:buSzTx/>
              <a:buFont typeface="Arial" panose="020B0604020202020204" pitchFamily="34" charset="0"/>
              <a:buChar char="•"/>
              <a:tabLst/>
              <a:defRPr/>
            </a:pPr>
            <a:r>
              <a:rPr lang="en-US" dirty="0">
                <a:latin typeface="Helvetica Neue"/>
              </a:rPr>
              <a:t>Describe the problem</a:t>
            </a:r>
          </a:p>
          <a:p>
            <a:pPr marL="342900" indent="-342900">
              <a:buFont typeface="Arial" panose="020B0604020202020204" pitchFamily="34" charset="0"/>
              <a:buChar char="•"/>
            </a:pPr>
            <a:r>
              <a:rPr lang="en-US" dirty="0">
                <a:latin typeface="Helvetica Neue"/>
              </a:rPr>
              <a:t>Define terms and labeling to enable everyone to understand the topic, give a brief background of the topic you are discussing/presenting</a:t>
            </a:r>
          </a:p>
          <a:p>
            <a:pPr marL="342900" indent="-342900">
              <a:buFont typeface="Arial" panose="020B0604020202020204" pitchFamily="34" charset="0"/>
              <a:buChar char="•"/>
            </a:pPr>
            <a:r>
              <a:rPr lang="en-US" dirty="0">
                <a:latin typeface="Helvetica Neue"/>
                <a:ea typeface="Calibri" panose="020F0502020204030204" pitchFamily="34" charset="0"/>
                <a:cs typeface="Times New Roman" panose="02020603050405020304" pitchFamily="18" charset="0"/>
              </a:rPr>
              <a:t>Get your viewer interested in the issue or question</a:t>
            </a:r>
          </a:p>
          <a:p>
            <a:endParaRPr lang="en-US" dirty="0"/>
          </a:p>
        </p:txBody>
      </p:sp>
    </p:spTree>
    <p:extLst>
      <p:ext uri="{BB962C8B-B14F-4D97-AF65-F5344CB8AC3E}">
        <p14:creationId xmlns:p14="http://schemas.microsoft.com/office/powerpoint/2010/main" val="2298706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298C3B-5B8D-4573-9867-A3F70DC2EC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6382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2347F9-4FF3-264B-BC68-1FF9C1AB4924}"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4653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Any new installations must achieve the standard required as this is referred to BAT conclusions before the operation start. The operators of existing installations are responsible for reconsidering everything in production procedure for meeting the BREF’s required standards. In case of BAT conclusions absence, operators should continue ensure that their installations meet the highest standards of environmental control.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cs typeface="Calibri" panose="020F0502020204030204" pitchFamily="34" charset="0"/>
              </a:rPr>
              <a:t>As science and technologies are continuously developed, new methods and techniques are introduced into the industries. These changes must be included to BREFs. As a result, BREFs must be periodically reviewed and updated. </a:t>
            </a:r>
            <a:endParaRPr lang="el-GR" sz="12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C43372-F507-1949-ACA0-096794AA47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3525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70C579-8D69-4F8B-A49B-8100ECEA54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8911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[Slide 6]</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017E48-741A-304C-A5B0-5095F047339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9510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4.svg"/><Relationship Id="rId5" Type="http://schemas.openxmlformats.org/officeDocument/2006/relationships/image" Target="../media/image14.svg"/><Relationship Id="rId10" Type="http://schemas.openxmlformats.org/officeDocument/2006/relationships/image" Target="../media/image3.png"/><Relationship Id="rId4" Type="http://schemas.openxmlformats.org/officeDocument/2006/relationships/image" Target="../media/image13.png"/><Relationship Id="rId9" Type="http://schemas.openxmlformats.org/officeDocument/2006/relationships/image" Target="../media/image8.sv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20.jpeg"/><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19.wmf"/><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19.wmf"/><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19.wmf"/><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19.wmf"/><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19.wmf"/><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19.wmf"/><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19.wmf"/><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19.wmf"/><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19.wmf"/><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19.wmf"/><Relationship Id="rId1" Type="http://schemas.openxmlformats.org/officeDocument/2006/relationships/slideMaster" Target="../slideMasters/slideMaster15.xml"/><Relationship Id="rId4" Type="http://schemas.openxmlformats.org/officeDocument/2006/relationships/image" Target="../media/image44.emf"/></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8E0EBD4-725A-7146-85C9-BFA7769C1103}"/>
              </a:ext>
            </a:extLst>
          </p:cNvPr>
          <p:cNvSpPr>
            <a:spLocks noGrp="1"/>
          </p:cNvSpPr>
          <p:nvPr>
            <p:ph type="ctrTitle" hasCustomPrompt="1"/>
          </p:nvPr>
        </p:nvSpPr>
        <p:spPr>
          <a:xfrm>
            <a:off x="1595438" y="1008423"/>
            <a:ext cx="3718367" cy="2429540"/>
          </a:xfrm>
        </p:spPr>
        <p:txBody>
          <a:bodyPr anchor="b">
            <a:normAutofit/>
          </a:bodyPr>
          <a:lstStyle>
            <a:lvl1pPr algn="l">
              <a:defRPr sz="5400" b="1">
                <a:solidFill>
                  <a:schemeClr val="tx2"/>
                </a:solidFill>
                <a:latin typeface="+mn-lt"/>
              </a:defRPr>
            </a:lvl1pPr>
          </a:lstStyle>
          <a:p>
            <a:r>
              <a:rPr lang="en-GB" dirty="0"/>
              <a:t>Click to edit master title</a:t>
            </a:r>
            <a:endParaRPr lang="en-US" dirty="0"/>
          </a:p>
        </p:txBody>
      </p:sp>
      <p:sp>
        <p:nvSpPr>
          <p:cNvPr id="14" name="Text Placeholder 6">
            <a:extLst>
              <a:ext uri="{FF2B5EF4-FFF2-40B4-BE49-F238E27FC236}">
                <a16:creationId xmlns:a16="http://schemas.microsoft.com/office/drawing/2014/main" id="{8D297290-4BF2-5C49-A22A-202C140C8D97}"/>
              </a:ext>
            </a:extLst>
          </p:cNvPr>
          <p:cNvSpPr>
            <a:spLocks noGrp="1"/>
          </p:cNvSpPr>
          <p:nvPr>
            <p:ph type="body" sz="quarter" idx="10" hasCustomPrompt="1"/>
          </p:nvPr>
        </p:nvSpPr>
        <p:spPr>
          <a:xfrm>
            <a:off x="1595438" y="3634547"/>
            <a:ext cx="3710621" cy="524759"/>
          </a:xfrm>
          <a:ln>
            <a:noFill/>
          </a:ln>
        </p:spPr>
        <p:txBody>
          <a:bodyPr/>
          <a:lstStyle>
            <a:lvl1pPr algn="l">
              <a:defRPr b="0">
                <a:solidFill>
                  <a:schemeClr val="tx1"/>
                </a:solidFill>
                <a:latin typeface="+mn-lt"/>
              </a:defRPr>
            </a:lvl1pPr>
          </a:lstStyle>
          <a:p>
            <a:pPr lvl="0"/>
            <a:r>
              <a:rPr lang="en-US" dirty="0"/>
              <a:t>Click to edit subtitle</a:t>
            </a:r>
          </a:p>
        </p:txBody>
      </p:sp>
      <p:grpSp>
        <p:nvGrpSpPr>
          <p:cNvPr id="3" name="Group 2">
            <a:extLst>
              <a:ext uri="{FF2B5EF4-FFF2-40B4-BE49-F238E27FC236}">
                <a16:creationId xmlns:a16="http://schemas.microsoft.com/office/drawing/2014/main" id="{B4C6D00A-E7BD-DB49-B73A-57512154B83E}"/>
              </a:ext>
            </a:extLst>
          </p:cNvPr>
          <p:cNvGrpSpPr/>
          <p:nvPr userDrawn="1"/>
        </p:nvGrpSpPr>
        <p:grpSpPr>
          <a:xfrm>
            <a:off x="0" y="5710518"/>
            <a:ext cx="9161928" cy="1156447"/>
            <a:chOff x="0" y="5710518"/>
            <a:chExt cx="9161928" cy="1156447"/>
          </a:xfrm>
        </p:grpSpPr>
        <p:grpSp>
          <p:nvGrpSpPr>
            <p:cNvPr id="16" name="Group 15">
              <a:extLst>
                <a:ext uri="{FF2B5EF4-FFF2-40B4-BE49-F238E27FC236}">
                  <a16:creationId xmlns:a16="http://schemas.microsoft.com/office/drawing/2014/main" id="{0FE327E3-6508-AB44-8EDF-F681AE0AA634}"/>
                </a:ext>
              </a:extLst>
            </p:cNvPr>
            <p:cNvGrpSpPr/>
            <p:nvPr userDrawn="1"/>
          </p:nvGrpSpPr>
          <p:grpSpPr>
            <a:xfrm>
              <a:off x="3452813" y="6120373"/>
              <a:ext cx="5709115" cy="400110"/>
              <a:chOff x="3703824" y="5852937"/>
              <a:chExt cx="5709115" cy="400110"/>
            </a:xfrm>
          </p:grpSpPr>
          <p:sp>
            <p:nvSpPr>
              <p:cNvPr id="11" name="TextBox 10">
                <a:extLst>
                  <a:ext uri="{FF2B5EF4-FFF2-40B4-BE49-F238E27FC236}">
                    <a16:creationId xmlns:a16="http://schemas.microsoft.com/office/drawing/2014/main" id="{2D4295EA-12FB-8042-B297-A1BE907ADA99}"/>
                  </a:ext>
                </a:extLst>
              </p:cNvPr>
              <p:cNvSpPr txBox="1"/>
              <p:nvPr userDrawn="1"/>
            </p:nvSpPr>
            <p:spPr>
              <a:xfrm>
                <a:off x="4284918" y="5852937"/>
                <a:ext cx="5128021" cy="400110"/>
              </a:xfrm>
              <a:prstGeom prst="rect">
                <a:avLst/>
              </a:prstGeom>
              <a:noFill/>
            </p:spPr>
            <p:txBody>
              <a:bodyPr wrap="square" rtlCol="0">
                <a:spAutoFit/>
              </a:bodyPr>
              <a:lstStyle/>
              <a:p>
                <a:r>
                  <a:rPr lang="en-US" sz="1000" dirty="0"/>
                  <a:t>The ZERO BRINE project (</a:t>
                </a:r>
                <a:r>
                  <a:rPr lang="en-US" sz="1000" dirty="0" err="1"/>
                  <a:t>www.zerobrine.eu</a:t>
                </a:r>
                <a:r>
                  <a:rPr lang="en-US" sz="1000" dirty="0"/>
                  <a:t>) has received funding from the European Union’s Horizon 2020 research and innovation </a:t>
                </a:r>
                <a:r>
                  <a:rPr lang="en-US" sz="1000" dirty="0" err="1"/>
                  <a:t>programme</a:t>
                </a:r>
                <a:r>
                  <a:rPr lang="en-US" sz="1000" dirty="0"/>
                  <a:t> under grant agreement No 730390.</a:t>
                </a:r>
              </a:p>
            </p:txBody>
          </p:sp>
          <p:pic>
            <p:nvPicPr>
              <p:cNvPr id="15" name="Graphic 14">
                <a:extLst>
                  <a:ext uri="{FF2B5EF4-FFF2-40B4-BE49-F238E27FC236}">
                    <a16:creationId xmlns:a16="http://schemas.microsoft.com/office/drawing/2014/main" id="{53825FED-610C-2B40-8B6B-73A5A6E563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03824" y="5873829"/>
                <a:ext cx="527934" cy="358326"/>
              </a:xfrm>
              <a:prstGeom prst="rect">
                <a:avLst/>
              </a:prstGeom>
            </p:spPr>
          </p:pic>
        </p:grpSp>
        <p:sp>
          <p:nvSpPr>
            <p:cNvPr id="2" name="Rectangle 1">
              <a:extLst>
                <a:ext uri="{FF2B5EF4-FFF2-40B4-BE49-F238E27FC236}">
                  <a16:creationId xmlns:a16="http://schemas.microsoft.com/office/drawing/2014/main" id="{B31CD91A-1CB5-0245-93A7-F730E32DB9D3}"/>
                </a:ext>
              </a:extLst>
            </p:cNvPr>
            <p:cNvSpPr/>
            <p:nvPr userDrawn="1"/>
          </p:nvSpPr>
          <p:spPr>
            <a:xfrm>
              <a:off x="0" y="5768975"/>
              <a:ext cx="2375647" cy="108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A85300BA-C4C2-A24F-A1CF-387019FFC5E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8619" y="5710518"/>
              <a:ext cx="2848814" cy="1156447"/>
            </a:xfrm>
            <a:prstGeom prst="rect">
              <a:avLst/>
            </a:prstGeom>
          </p:spPr>
        </p:pic>
      </p:grpSp>
    </p:spTree>
    <p:extLst>
      <p:ext uri="{BB962C8B-B14F-4D97-AF65-F5344CB8AC3E}">
        <p14:creationId xmlns:p14="http://schemas.microsoft.com/office/powerpoint/2010/main" val="3328718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62010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4" name="PlaceHolder 1"/>
          <p:cNvSpPr>
            <a:spLocks noGrp="1"/>
          </p:cNvSpPr>
          <p:nvPr>
            <p:ph type="title"/>
          </p:nvPr>
        </p:nvSpPr>
        <p:spPr>
          <a:xfrm>
            <a:off x="2336400" y="2351520"/>
            <a:ext cx="9404280" cy="1003680"/>
          </a:xfrm>
          <a:prstGeom prst="rect">
            <a:avLst/>
          </a:prstGeom>
        </p:spPr>
        <p:txBody>
          <a:bodyPr lIns="0" tIns="0" rIns="0" bIns="0" anchor="ctr">
            <a:noAutofit/>
          </a:bodyPr>
          <a:lstStyle/>
          <a:p>
            <a:endParaRPr lang="en-US" sz="1800" b="0" strike="noStrike" spc="-1">
              <a:solidFill>
                <a:srgbClr val="002060"/>
              </a:solidFill>
              <a:latin typeface="Calibri"/>
            </a:endParaRPr>
          </a:p>
        </p:txBody>
      </p:sp>
      <p:sp>
        <p:nvSpPr>
          <p:cNvPr id="55"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Calibri"/>
            </a:endParaRPr>
          </a:p>
        </p:txBody>
      </p:sp>
      <p:sp>
        <p:nvSpPr>
          <p:cNvPr id="4" name="PlaceHolder 3"/>
          <p:cNvSpPr>
            <a:spLocks noGrp="1"/>
          </p:cNvSpPr>
          <p:nvPr>
            <p:ph type="sldNum" idx="1"/>
          </p:nvPr>
        </p:nvSpPr>
        <p:spPr/>
        <p:txBody>
          <a:bodyPr/>
          <a:lstStyle/>
          <a:p>
            <a:fld id="{0A1E0896-1A44-4026-AB61-91C1F5F6FA5A}" type="slidenum">
              <a:t>‹#›</a:t>
            </a:fld>
            <a:endParaRPr/>
          </a:p>
        </p:txBody>
      </p:sp>
    </p:spTree>
    <p:extLst>
      <p:ext uri="{BB962C8B-B14F-4D97-AF65-F5344CB8AC3E}">
        <p14:creationId xmlns:p14="http://schemas.microsoft.com/office/powerpoint/2010/main" val="377223858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2336400" y="2351520"/>
            <a:ext cx="9404280" cy="1003680"/>
          </a:xfrm>
          <a:prstGeom prst="rect">
            <a:avLst/>
          </a:prstGeom>
        </p:spPr>
        <p:txBody>
          <a:bodyPr lIns="0" tIns="0" rIns="0" bIns="0" anchor="ctr">
            <a:noAutofit/>
          </a:bodyPr>
          <a:lstStyle/>
          <a:p>
            <a:endParaRPr lang="en-US" sz="1800" b="0" strike="noStrike" spc="-1">
              <a:solidFill>
                <a:srgbClr val="002060"/>
              </a:solidFill>
              <a:latin typeface="Calibri"/>
            </a:endParaRPr>
          </a:p>
        </p:txBody>
      </p:sp>
      <p:sp>
        <p:nvSpPr>
          <p:cNvPr id="57"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4" name="PlaceHolder 3"/>
          <p:cNvSpPr>
            <a:spLocks noGrp="1"/>
          </p:cNvSpPr>
          <p:nvPr>
            <p:ph type="sldNum" idx="1"/>
          </p:nvPr>
        </p:nvSpPr>
        <p:spPr/>
        <p:txBody>
          <a:bodyPr/>
          <a:lstStyle/>
          <a:p>
            <a:fld id="{EB7B4086-2BFF-45F9-B4F1-5D3B53FE514F}" type="slidenum">
              <a:t>‹#›</a:t>
            </a:fld>
            <a:endParaRPr/>
          </a:p>
        </p:txBody>
      </p:sp>
    </p:spTree>
    <p:extLst>
      <p:ext uri="{BB962C8B-B14F-4D97-AF65-F5344CB8AC3E}">
        <p14:creationId xmlns:p14="http://schemas.microsoft.com/office/powerpoint/2010/main" val="85316581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2336400" y="2351520"/>
            <a:ext cx="9404280" cy="1003680"/>
          </a:xfrm>
          <a:prstGeom prst="rect">
            <a:avLst/>
          </a:prstGeom>
        </p:spPr>
        <p:txBody>
          <a:bodyPr lIns="0" tIns="0" rIns="0" bIns="0" anchor="ctr">
            <a:noAutofit/>
          </a:bodyPr>
          <a:lstStyle/>
          <a:p>
            <a:endParaRPr lang="en-US" sz="1800" b="0" strike="noStrike" spc="-1">
              <a:solidFill>
                <a:srgbClr val="002060"/>
              </a:solidFill>
              <a:latin typeface="Calibri"/>
            </a:endParaRPr>
          </a:p>
        </p:txBody>
      </p:sp>
      <p:sp>
        <p:nvSpPr>
          <p:cNvPr id="5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60"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5" name="PlaceHolder 4"/>
          <p:cNvSpPr>
            <a:spLocks noGrp="1"/>
          </p:cNvSpPr>
          <p:nvPr>
            <p:ph type="sldNum" idx="1"/>
          </p:nvPr>
        </p:nvSpPr>
        <p:spPr/>
        <p:txBody>
          <a:bodyPr/>
          <a:lstStyle/>
          <a:p>
            <a:fld id="{6F860EF4-6CF8-4E09-A185-61D27946D709}" type="slidenum">
              <a:t>‹#›</a:t>
            </a:fld>
            <a:endParaRPr/>
          </a:p>
        </p:txBody>
      </p:sp>
    </p:spTree>
    <p:extLst>
      <p:ext uri="{BB962C8B-B14F-4D97-AF65-F5344CB8AC3E}">
        <p14:creationId xmlns:p14="http://schemas.microsoft.com/office/powerpoint/2010/main" val="40808298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1" name="PlaceHolder 1"/>
          <p:cNvSpPr>
            <a:spLocks noGrp="1"/>
          </p:cNvSpPr>
          <p:nvPr>
            <p:ph type="title"/>
          </p:nvPr>
        </p:nvSpPr>
        <p:spPr>
          <a:xfrm>
            <a:off x="2336400" y="2351520"/>
            <a:ext cx="9404280" cy="1003680"/>
          </a:xfrm>
          <a:prstGeom prst="rect">
            <a:avLst/>
          </a:prstGeom>
        </p:spPr>
        <p:txBody>
          <a:bodyPr lIns="0" tIns="0" rIns="0" bIns="0" anchor="ctr">
            <a:noAutofit/>
          </a:bodyPr>
          <a:lstStyle/>
          <a:p>
            <a:endParaRPr lang="en-US" sz="1800" b="0" strike="noStrike" spc="-1">
              <a:solidFill>
                <a:srgbClr val="002060"/>
              </a:solidFill>
              <a:latin typeface="Calibri"/>
            </a:endParaRPr>
          </a:p>
        </p:txBody>
      </p:sp>
      <p:sp>
        <p:nvSpPr>
          <p:cNvPr id="3" name="PlaceHolder 2"/>
          <p:cNvSpPr>
            <a:spLocks noGrp="1"/>
          </p:cNvSpPr>
          <p:nvPr>
            <p:ph type="sldNum" idx="1"/>
          </p:nvPr>
        </p:nvSpPr>
        <p:spPr/>
        <p:txBody>
          <a:bodyPr/>
          <a:lstStyle/>
          <a:p>
            <a:fld id="{1A1E8D4A-4674-4009-93F7-EF0958BAD105}" type="slidenum">
              <a:t>‹#›</a:t>
            </a:fld>
            <a:endParaRPr/>
          </a:p>
        </p:txBody>
      </p:sp>
    </p:spTree>
    <p:extLst>
      <p:ext uri="{BB962C8B-B14F-4D97-AF65-F5344CB8AC3E}">
        <p14:creationId xmlns:p14="http://schemas.microsoft.com/office/powerpoint/2010/main" val="13396697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2" name="PlaceHolder 1"/>
          <p:cNvSpPr>
            <a:spLocks noGrp="1"/>
          </p:cNvSpPr>
          <p:nvPr>
            <p:ph type="subTitle"/>
          </p:nvPr>
        </p:nvSpPr>
        <p:spPr>
          <a:xfrm>
            <a:off x="2336400" y="2351520"/>
            <a:ext cx="9404280" cy="4653720"/>
          </a:xfrm>
          <a:prstGeom prst="rect">
            <a:avLst/>
          </a:prstGeom>
        </p:spPr>
        <p:txBody>
          <a:bodyPr lIns="0" tIns="0" rIns="0" bIns="0" anchor="ctr">
            <a:noAutofit/>
          </a:bodyPr>
          <a:lstStyle/>
          <a:p>
            <a:pPr algn="ctr"/>
            <a:endParaRPr lang="en-US" sz="3200" b="0" strike="noStrike" spc="-1">
              <a:latin typeface="Calibri"/>
            </a:endParaRPr>
          </a:p>
        </p:txBody>
      </p:sp>
      <p:sp>
        <p:nvSpPr>
          <p:cNvPr id="3" name="PlaceHolder 2"/>
          <p:cNvSpPr>
            <a:spLocks noGrp="1"/>
          </p:cNvSpPr>
          <p:nvPr>
            <p:ph type="sldNum" idx="1"/>
          </p:nvPr>
        </p:nvSpPr>
        <p:spPr/>
        <p:txBody>
          <a:bodyPr/>
          <a:lstStyle/>
          <a:p>
            <a:fld id="{79D1EDC0-A665-4A0C-9883-B6D39D12C79A}" type="slidenum">
              <a:t>‹#›</a:t>
            </a:fld>
            <a:endParaRPr/>
          </a:p>
        </p:txBody>
      </p:sp>
    </p:spTree>
    <p:extLst>
      <p:ext uri="{BB962C8B-B14F-4D97-AF65-F5344CB8AC3E}">
        <p14:creationId xmlns:p14="http://schemas.microsoft.com/office/powerpoint/2010/main" val="61497140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2336400" y="2351520"/>
            <a:ext cx="9404280" cy="1003680"/>
          </a:xfrm>
          <a:prstGeom prst="rect">
            <a:avLst/>
          </a:prstGeom>
        </p:spPr>
        <p:txBody>
          <a:bodyPr lIns="0" tIns="0" rIns="0" bIns="0" anchor="ctr">
            <a:noAutofit/>
          </a:bodyPr>
          <a:lstStyle/>
          <a:p>
            <a:endParaRPr lang="en-US" sz="1800" b="0" strike="noStrike" spc="-1">
              <a:solidFill>
                <a:srgbClr val="002060"/>
              </a:solidFill>
              <a:latin typeface="Calibri"/>
            </a:endParaRPr>
          </a:p>
        </p:txBody>
      </p:sp>
      <p:sp>
        <p:nvSpPr>
          <p:cNvPr id="6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65"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66"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6" name="PlaceHolder 5"/>
          <p:cNvSpPr>
            <a:spLocks noGrp="1"/>
          </p:cNvSpPr>
          <p:nvPr>
            <p:ph type="sldNum" idx="1"/>
          </p:nvPr>
        </p:nvSpPr>
        <p:spPr/>
        <p:txBody>
          <a:bodyPr/>
          <a:lstStyle/>
          <a:p>
            <a:fld id="{3D4BA3D2-D1E2-4184-A38B-2B89EA8E3808}" type="slidenum">
              <a:t>‹#›</a:t>
            </a:fld>
            <a:endParaRPr/>
          </a:p>
        </p:txBody>
      </p:sp>
    </p:spTree>
    <p:extLst>
      <p:ext uri="{BB962C8B-B14F-4D97-AF65-F5344CB8AC3E}">
        <p14:creationId xmlns:p14="http://schemas.microsoft.com/office/powerpoint/2010/main" val="14410226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2336400" y="2351520"/>
            <a:ext cx="9404280" cy="1003680"/>
          </a:xfrm>
          <a:prstGeom prst="rect">
            <a:avLst/>
          </a:prstGeom>
        </p:spPr>
        <p:txBody>
          <a:bodyPr lIns="0" tIns="0" rIns="0" bIns="0" anchor="ctr">
            <a:noAutofit/>
          </a:bodyPr>
          <a:lstStyle/>
          <a:p>
            <a:endParaRPr lang="en-US" sz="1800" b="0" strike="noStrike" spc="-1">
              <a:solidFill>
                <a:srgbClr val="002060"/>
              </a:solidFill>
              <a:latin typeface="Calibri"/>
            </a:endParaRPr>
          </a:p>
        </p:txBody>
      </p:sp>
      <p:sp>
        <p:nvSpPr>
          <p:cNvPr id="68"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6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70"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6" name="PlaceHolder 5"/>
          <p:cNvSpPr>
            <a:spLocks noGrp="1"/>
          </p:cNvSpPr>
          <p:nvPr>
            <p:ph type="sldNum" idx="1"/>
          </p:nvPr>
        </p:nvSpPr>
        <p:spPr/>
        <p:txBody>
          <a:bodyPr/>
          <a:lstStyle/>
          <a:p>
            <a:fld id="{A6DFBB5F-15D4-4E9D-9198-D85EFFE5597B}" type="slidenum">
              <a:t>‹#›</a:t>
            </a:fld>
            <a:endParaRPr/>
          </a:p>
        </p:txBody>
      </p:sp>
    </p:spTree>
    <p:extLst>
      <p:ext uri="{BB962C8B-B14F-4D97-AF65-F5344CB8AC3E}">
        <p14:creationId xmlns:p14="http://schemas.microsoft.com/office/powerpoint/2010/main" val="14426251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2336400" y="2351520"/>
            <a:ext cx="9404280" cy="1003680"/>
          </a:xfrm>
          <a:prstGeom prst="rect">
            <a:avLst/>
          </a:prstGeom>
        </p:spPr>
        <p:txBody>
          <a:bodyPr lIns="0" tIns="0" rIns="0" bIns="0" anchor="ctr">
            <a:noAutofit/>
          </a:bodyPr>
          <a:lstStyle/>
          <a:p>
            <a:endParaRPr lang="en-US" sz="1800" b="0" strike="noStrike" spc="-1">
              <a:solidFill>
                <a:srgbClr val="002060"/>
              </a:solidFill>
              <a:latin typeface="Calibri"/>
            </a:endParaRPr>
          </a:p>
        </p:txBody>
      </p:sp>
      <p:sp>
        <p:nvSpPr>
          <p:cNvPr id="7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7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74"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6" name="PlaceHolder 5"/>
          <p:cNvSpPr>
            <a:spLocks noGrp="1"/>
          </p:cNvSpPr>
          <p:nvPr>
            <p:ph type="sldNum" idx="1"/>
          </p:nvPr>
        </p:nvSpPr>
        <p:spPr/>
        <p:txBody>
          <a:bodyPr/>
          <a:lstStyle/>
          <a:p>
            <a:fld id="{325517FB-451E-4957-B577-DA4CEF3E5736}" type="slidenum">
              <a:t>‹#›</a:t>
            </a:fld>
            <a:endParaRPr/>
          </a:p>
        </p:txBody>
      </p:sp>
    </p:spTree>
    <p:extLst>
      <p:ext uri="{BB962C8B-B14F-4D97-AF65-F5344CB8AC3E}">
        <p14:creationId xmlns:p14="http://schemas.microsoft.com/office/powerpoint/2010/main" val="168382060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2336400" y="2351520"/>
            <a:ext cx="9404280" cy="1003680"/>
          </a:xfrm>
          <a:prstGeom prst="rect">
            <a:avLst/>
          </a:prstGeom>
        </p:spPr>
        <p:txBody>
          <a:bodyPr lIns="0" tIns="0" rIns="0" bIns="0" anchor="ctr">
            <a:noAutofit/>
          </a:bodyPr>
          <a:lstStyle/>
          <a:p>
            <a:endParaRPr lang="en-US" sz="1800" b="0" strike="noStrike" spc="-1">
              <a:solidFill>
                <a:srgbClr val="002060"/>
              </a:solidFill>
              <a:latin typeface="Calibri"/>
            </a:endParaRPr>
          </a:p>
        </p:txBody>
      </p:sp>
      <p:sp>
        <p:nvSpPr>
          <p:cNvPr id="76"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77"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5" name="PlaceHolder 4"/>
          <p:cNvSpPr>
            <a:spLocks noGrp="1"/>
          </p:cNvSpPr>
          <p:nvPr>
            <p:ph type="sldNum" idx="1"/>
          </p:nvPr>
        </p:nvSpPr>
        <p:spPr/>
        <p:txBody>
          <a:bodyPr/>
          <a:lstStyle/>
          <a:p>
            <a:fld id="{342E7C02-1774-4901-84BC-1403E3847182}" type="slidenum">
              <a:t>‹#›</a:t>
            </a:fld>
            <a:endParaRPr/>
          </a:p>
        </p:txBody>
      </p:sp>
    </p:spTree>
    <p:extLst>
      <p:ext uri="{BB962C8B-B14F-4D97-AF65-F5344CB8AC3E}">
        <p14:creationId xmlns:p14="http://schemas.microsoft.com/office/powerpoint/2010/main" val="237882097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2336400" y="2351520"/>
            <a:ext cx="9404280" cy="1003680"/>
          </a:xfrm>
          <a:prstGeom prst="rect">
            <a:avLst/>
          </a:prstGeom>
        </p:spPr>
        <p:txBody>
          <a:bodyPr lIns="0" tIns="0" rIns="0" bIns="0" anchor="ctr">
            <a:noAutofit/>
          </a:bodyPr>
          <a:lstStyle/>
          <a:p>
            <a:endParaRPr lang="en-US" sz="1800" b="0" strike="noStrike" spc="-1">
              <a:solidFill>
                <a:srgbClr val="002060"/>
              </a:solidFill>
              <a:latin typeface="Calibri"/>
            </a:endParaRPr>
          </a:p>
        </p:txBody>
      </p:sp>
      <p:sp>
        <p:nvSpPr>
          <p:cNvPr id="7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8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81"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82"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7" name="PlaceHolder 6"/>
          <p:cNvSpPr>
            <a:spLocks noGrp="1"/>
          </p:cNvSpPr>
          <p:nvPr>
            <p:ph type="sldNum" idx="1"/>
          </p:nvPr>
        </p:nvSpPr>
        <p:spPr/>
        <p:txBody>
          <a:bodyPr/>
          <a:lstStyle/>
          <a:p>
            <a:fld id="{73ACA18E-4BDC-4171-A1BC-31509B5BE585}" type="slidenum">
              <a:t>‹#›</a:t>
            </a:fld>
            <a:endParaRPr/>
          </a:p>
        </p:txBody>
      </p:sp>
    </p:spTree>
    <p:extLst>
      <p:ext uri="{BB962C8B-B14F-4D97-AF65-F5344CB8AC3E}">
        <p14:creationId xmlns:p14="http://schemas.microsoft.com/office/powerpoint/2010/main" val="2895232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093E7-D623-3645-9841-9894AEB63F20}"/>
              </a:ext>
            </a:extLst>
          </p:cNvPr>
          <p:cNvSpPr>
            <a:spLocks noGrp="1"/>
          </p:cNvSpPr>
          <p:nvPr>
            <p:ph type="title"/>
          </p:nvPr>
        </p:nvSpPr>
        <p:spPr>
          <a:xfrm>
            <a:off x="1595437" y="368300"/>
            <a:ext cx="9001125" cy="1331913"/>
          </a:xfrm>
        </p:spPr>
        <p:txBody>
          <a:bodyPr anchor="ctr">
            <a:normAutofit/>
          </a:bodyPr>
          <a:lstStyle>
            <a:lvl1pPr>
              <a:defRPr sz="4400">
                <a:latin typeface="+mn-lt"/>
              </a:defRPr>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06DD52EB-D8AD-F348-9E4E-B5419B0AC4AF}"/>
              </a:ext>
            </a:extLst>
          </p:cNvPr>
          <p:cNvSpPr>
            <a:spLocks noGrp="1"/>
          </p:cNvSpPr>
          <p:nvPr>
            <p:ph type="pic" idx="1" hasCustomPrompt="1"/>
          </p:nvPr>
        </p:nvSpPr>
        <p:spPr>
          <a:xfrm>
            <a:off x="6096000" y="1808164"/>
            <a:ext cx="4500562" cy="3960812"/>
          </a:xfrm>
        </p:spPr>
        <p:txBody>
          <a:bodyPr anchor="ctr" anchorCtr="0">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picture</a:t>
            </a:r>
          </a:p>
        </p:txBody>
      </p:sp>
      <p:sp>
        <p:nvSpPr>
          <p:cNvPr id="4" name="Text Placeholder 3">
            <a:extLst>
              <a:ext uri="{FF2B5EF4-FFF2-40B4-BE49-F238E27FC236}">
                <a16:creationId xmlns:a16="http://schemas.microsoft.com/office/drawing/2014/main" id="{791E90B4-E743-2843-BC76-F8E7CAA891F4}"/>
              </a:ext>
            </a:extLst>
          </p:cNvPr>
          <p:cNvSpPr>
            <a:spLocks noGrp="1"/>
          </p:cNvSpPr>
          <p:nvPr>
            <p:ph type="body" sz="half" idx="2" hasCustomPrompt="1"/>
          </p:nvPr>
        </p:nvSpPr>
        <p:spPr>
          <a:xfrm>
            <a:off x="1595438" y="1808164"/>
            <a:ext cx="4328284" cy="3960812"/>
          </a:xfrm>
        </p:spPr>
        <p:txBody>
          <a:bodyPr anchor="ct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text</a:t>
            </a:r>
          </a:p>
        </p:txBody>
      </p:sp>
    </p:spTree>
    <p:extLst>
      <p:ext uri="{BB962C8B-B14F-4D97-AF65-F5344CB8AC3E}">
        <p14:creationId xmlns:p14="http://schemas.microsoft.com/office/powerpoint/2010/main" val="1241839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2336400" y="2351520"/>
            <a:ext cx="9404280" cy="1003680"/>
          </a:xfrm>
          <a:prstGeom prst="rect">
            <a:avLst/>
          </a:prstGeom>
        </p:spPr>
        <p:txBody>
          <a:bodyPr lIns="0" tIns="0" rIns="0" bIns="0" anchor="ctr">
            <a:noAutofit/>
          </a:bodyPr>
          <a:lstStyle/>
          <a:p>
            <a:endParaRPr lang="en-US" sz="1800" b="0" strike="noStrike" spc="-1">
              <a:solidFill>
                <a:srgbClr val="002060"/>
              </a:solidFill>
              <a:latin typeface="Calibri"/>
            </a:endParaRPr>
          </a:p>
        </p:txBody>
      </p:sp>
      <p:sp>
        <p:nvSpPr>
          <p:cNvPr id="84"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85"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86"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87"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88"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89"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9" name="PlaceHolder 8"/>
          <p:cNvSpPr>
            <a:spLocks noGrp="1"/>
          </p:cNvSpPr>
          <p:nvPr>
            <p:ph type="sldNum" idx="1"/>
          </p:nvPr>
        </p:nvSpPr>
        <p:spPr/>
        <p:txBody>
          <a:bodyPr/>
          <a:lstStyle/>
          <a:p>
            <a:fld id="{E1CEF20E-C244-47D6-ADC1-F19DFF5CB8F7}" type="slidenum">
              <a:t>‹#›</a:t>
            </a:fld>
            <a:endParaRPr/>
          </a:p>
        </p:txBody>
      </p:sp>
    </p:spTree>
    <p:extLst>
      <p:ext uri="{BB962C8B-B14F-4D97-AF65-F5344CB8AC3E}">
        <p14:creationId xmlns:p14="http://schemas.microsoft.com/office/powerpoint/2010/main" val="116163262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2"/>
          </p:nvPr>
        </p:nvSpPr>
        <p:spPr/>
        <p:txBody>
          <a:bodyPr/>
          <a:lstStyle/>
          <a:p>
            <a:fld id="{3ECD2B11-D56E-47C4-B3D4-7C6F25492924}" type="slidenum">
              <a:t>‹#›</a:t>
            </a:fld>
            <a:endParaRPr/>
          </a:p>
        </p:txBody>
      </p:sp>
    </p:spTree>
    <p:extLst>
      <p:ext uri="{BB962C8B-B14F-4D97-AF65-F5344CB8AC3E}">
        <p14:creationId xmlns:p14="http://schemas.microsoft.com/office/powerpoint/2010/main" val="99978685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03" name="PlaceHolder 1"/>
          <p:cNvSpPr>
            <a:spLocks noGrp="1"/>
          </p:cNvSpPr>
          <p:nvPr>
            <p:ph type="title"/>
          </p:nvPr>
        </p:nvSpPr>
        <p:spPr>
          <a:xfrm>
            <a:off x="2336400" y="2351520"/>
            <a:ext cx="9404280" cy="1003680"/>
          </a:xfrm>
          <a:prstGeom prst="rect">
            <a:avLst/>
          </a:prstGeom>
        </p:spPr>
        <p:txBody>
          <a:bodyPr lIns="0" tIns="0" rIns="0" bIns="0" anchor="ctr">
            <a:noAutofit/>
          </a:bodyPr>
          <a:lstStyle/>
          <a:p>
            <a:endParaRPr lang="en-US" sz="1800" b="0" strike="noStrike" spc="-1">
              <a:solidFill>
                <a:srgbClr val="002060"/>
              </a:solidFill>
              <a:latin typeface="Calibri"/>
            </a:endParaRPr>
          </a:p>
        </p:txBody>
      </p:sp>
      <p:sp>
        <p:nvSpPr>
          <p:cNvPr id="104"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Calibri"/>
            </a:endParaRPr>
          </a:p>
        </p:txBody>
      </p:sp>
      <p:sp>
        <p:nvSpPr>
          <p:cNvPr id="4" name="PlaceHolder 3"/>
          <p:cNvSpPr>
            <a:spLocks noGrp="1"/>
          </p:cNvSpPr>
          <p:nvPr>
            <p:ph type="sldNum" idx="2"/>
          </p:nvPr>
        </p:nvSpPr>
        <p:spPr/>
        <p:txBody>
          <a:bodyPr/>
          <a:lstStyle/>
          <a:p>
            <a:fld id="{7D7AD2E6-0DC7-45AB-9C93-E2E2CC8A25A0}" type="slidenum">
              <a:t>‹#›</a:t>
            </a:fld>
            <a:endParaRPr/>
          </a:p>
        </p:txBody>
      </p:sp>
    </p:spTree>
    <p:extLst>
      <p:ext uri="{BB962C8B-B14F-4D97-AF65-F5344CB8AC3E}">
        <p14:creationId xmlns:p14="http://schemas.microsoft.com/office/powerpoint/2010/main" val="418959419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2336400" y="2351520"/>
            <a:ext cx="9404280" cy="1003680"/>
          </a:xfrm>
          <a:prstGeom prst="rect">
            <a:avLst/>
          </a:prstGeom>
        </p:spPr>
        <p:txBody>
          <a:bodyPr lIns="0" tIns="0" rIns="0" bIns="0" anchor="ctr">
            <a:noAutofit/>
          </a:bodyPr>
          <a:lstStyle/>
          <a:p>
            <a:endParaRPr lang="en-US" sz="1800" b="0" strike="noStrike" spc="-1">
              <a:solidFill>
                <a:srgbClr val="002060"/>
              </a:solidFill>
              <a:latin typeface="Calibri"/>
            </a:endParaRPr>
          </a:p>
        </p:txBody>
      </p:sp>
      <p:sp>
        <p:nvSpPr>
          <p:cNvPr id="106"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4" name="PlaceHolder 3"/>
          <p:cNvSpPr>
            <a:spLocks noGrp="1"/>
          </p:cNvSpPr>
          <p:nvPr>
            <p:ph type="sldNum" idx="2"/>
          </p:nvPr>
        </p:nvSpPr>
        <p:spPr/>
        <p:txBody>
          <a:bodyPr/>
          <a:lstStyle/>
          <a:p>
            <a:fld id="{ED84F7F0-DC03-4C2A-8D39-2E46830F857B}" type="slidenum">
              <a:t>‹#›</a:t>
            </a:fld>
            <a:endParaRPr/>
          </a:p>
        </p:txBody>
      </p:sp>
    </p:spTree>
    <p:extLst>
      <p:ext uri="{BB962C8B-B14F-4D97-AF65-F5344CB8AC3E}">
        <p14:creationId xmlns:p14="http://schemas.microsoft.com/office/powerpoint/2010/main" val="265708206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2336400" y="2351520"/>
            <a:ext cx="9404280" cy="1003680"/>
          </a:xfrm>
          <a:prstGeom prst="rect">
            <a:avLst/>
          </a:prstGeom>
        </p:spPr>
        <p:txBody>
          <a:bodyPr lIns="0" tIns="0" rIns="0" bIns="0" anchor="ctr">
            <a:noAutofit/>
          </a:bodyPr>
          <a:lstStyle/>
          <a:p>
            <a:endParaRPr lang="en-US" sz="1800" b="0" strike="noStrike" spc="-1">
              <a:solidFill>
                <a:srgbClr val="002060"/>
              </a:solidFill>
              <a:latin typeface="Calibri"/>
            </a:endParaRPr>
          </a:p>
        </p:txBody>
      </p:sp>
      <p:sp>
        <p:nvSpPr>
          <p:cNvPr id="108"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109"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5" name="PlaceHolder 4"/>
          <p:cNvSpPr>
            <a:spLocks noGrp="1"/>
          </p:cNvSpPr>
          <p:nvPr>
            <p:ph type="sldNum" idx="2"/>
          </p:nvPr>
        </p:nvSpPr>
        <p:spPr/>
        <p:txBody>
          <a:bodyPr/>
          <a:lstStyle/>
          <a:p>
            <a:fld id="{F4306108-4B64-4A79-AD78-850617DCB4E9}" type="slidenum">
              <a:t>‹#›</a:t>
            </a:fld>
            <a:endParaRPr/>
          </a:p>
        </p:txBody>
      </p:sp>
    </p:spTree>
    <p:extLst>
      <p:ext uri="{BB962C8B-B14F-4D97-AF65-F5344CB8AC3E}">
        <p14:creationId xmlns:p14="http://schemas.microsoft.com/office/powerpoint/2010/main" val="65598367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0" name="PlaceHolder 1"/>
          <p:cNvSpPr>
            <a:spLocks noGrp="1"/>
          </p:cNvSpPr>
          <p:nvPr>
            <p:ph type="title"/>
          </p:nvPr>
        </p:nvSpPr>
        <p:spPr>
          <a:xfrm>
            <a:off x="2336400" y="2351520"/>
            <a:ext cx="9404280" cy="1003680"/>
          </a:xfrm>
          <a:prstGeom prst="rect">
            <a:avLst/>
          </a:prstGeom>
        </p:spPr>
        <p:txBody>
          <a:bodyPr lIns="0" tIns="0" rIns="0" bIns="0" anchor="ctr">
            <a:noAutofit/>
          </a:bodyPr>
          <a:lstStyle/>
          <a:p>
            <a:endParaRPr lang="en-US" sz="1800" b="0" strike="noStrike" spc="-1">
              <a:solidFill>
                <a:srgbClr val="002060"/>
              </a:solidFill>
              <a:latin typeface="Calibri"/>
            </a:endParaRPr>
          </a:p>
        </p:txBody>
      </p:sp>
      <p:sp>
        <p:nvSpPr>
          <p:cNvPr id="3" name="PlaceHolder 2"/>
          <p:cNvSpPr>
            <a:spLocks noGrp="1"/>
          </p:cNvSpPr>
          <p:nvPr>
            <p:ph type="sldNum" idx="2"/>
          </p:nvPr>
        </p:nvSpPr>
        <p:spPr/>
        <p:txBody>
          <a:bodyPr/>
          <a:lstStyle/>
          <a:p>
            <a:fld id="{CFCAEE89-708B-4312-95BF-ADD6563827B3}" type="slidenum">
              <a:t>‹#›</a:t>
            </a:fld>
            <a:endParaRPr/>
          </a:p>
        </p:txBody>
      </p:sp>
    </p:spTree>
    <p:extLst>
      <p:ext uri="{BB962C8B-B14F-4D97-AF65-F5344CB8AC3E}">
        <p14:creationId xmlns:p14="http://schemas.microsoft.com/office/powerpoint/2010/main" val="20776981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11" name="PlaceHolder 1"/>
          <p:cNvSpPr>
            <a:spLocks noGrp="1"/>
          </p:cNvSpPr>
          <p:nvPr>
            <p:ph type="subTitle"/>
          </p:nvPr>
        </p:nvSpPr>
        <p:spPr>
          <a:xfrm>
            <a:off x="2336400" y="2351520"/>
            <a:ext cx="9404280" cy="4653720"/>
          </a:xfrm>
          <a:prstGeom prst="rect">
            <a:avLst/>
          </a:prstGeom>
        </p:spPr>
        <p:txBody>
          <a:bodyPr lIns="0" tIns="0" rIns="0" bIns="0" anchor="ctr">
            <a:noAutofit/>
          </a:bodyPr>
          <a:lstStyle/>
          <a:p>
            <a:pPr algn="ctr"/>
            <a:endParaRPr lang="en-US" sz="3200" b="0" strike="noStrike" spc="-1">
              <a:latin typeface="Calibri"/>
            </a:endParaRPr>
          </a:p>
        </p:txBody>
      </p:sp>
      <p:sp>
        <p:nvSpPr>
          <p:cNvPr id="3" name="PlaceHolder 2"/>
          <p:cNvSpPr>
            <a:spLocks noGrp="1"/>
          </p:cNvSpPr>
          <p:nvPr>
            <p:ph type="sldNum" idx="2"/>
          </p:nvPr>
        </p:nvSpPr>
        <p:spPr/>
        <p:txBody>
          <a:bodyPr/>
          <a:lstStyle/>
          <a:p>
            <a:fld id="{D691957A-9D2A-48F8-B2CF-802DE6A8BCB7}" type="slidenum">
              <a:t>‹#›</a:t>
            </a:fld>
            <a:endParaRPr/>
          </a:p>
        </p:txBody>
      </p:sp>
    </p:spTree>
    <p:extLst>
      <p:ext uri="{BB962C8B-B14F-4D97-AF65-F5344CB8AC3E}">
        <p14:creationId xmlns:p14="http://schemas.microsoft.com/office/powerpoint/2010/main" val="198972290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2336400" y="2351520"/>
            <a:ext cx="9404280" cy="1003680"/>
          </a:xfrm>
          <a:prstGeom prst="rect">
            <a:avLst/>
          </a:prstGeom>
        </p:spPr>
        <p:txBody>
          <a:bodyPr lIns="0" tIns="0" rIns="0" bIns="0" anchor="ctr">
            <a:noAutofit/>
          </a:bodyPr>
          <a:lstStyle/>
          <a:p>
            <a:endParaRPr lang="en-US" sz="1800" b="0" strike="noStrike" spc="-1">
              <a:solidFill>
                <a:srgbClr val="002060"/>
              </a:solidFill>
              <a:latin typeface="Calibri"/>
            </a:endParaRPr>
          </a:p>
        </p:txBody>
      </p:sp>
      <p:sp>
        <p:nvSpPr>
          <p:cNvPr id="11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114"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115"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6" name="PlaceHolder 5"/>
          <p:cNvSpPr>
            <a:spLocks noGrp="1"/>
          </p:cNvSpPr>
          <p:nvPr>
            <p:ph type="sldNum" idx="2"/>
          </p:nvPr>
        </p:nvSpPr>
        <p:spPr/>
        <p:txBody>
          <a:bodyPr/>
          <a:lstStyle/>
          <a:p>
            <a:fld id="{02ED48DC-5473-46BA-9277-0AB6D1C19B25}" type="slidenum">
              <a:t>‹#›</a:t>
            </a:fld>
            <a:endParaRPr/>
          </a:p>
        </p:txBody>
      </p:sp>
    </p:spTree>
    <p:extLst>
      <p:ext uri="{BB962C8B-B14F-4D97-AF65-F5344CB8AC3E}">
        <p14:creationId xmlns:p14="http://schemas.microsoft.com/office/powerpoint/2010/main" val="325996160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2336400" y="2351520"/>
            <a:ext cx="9404280" cy="1003680"/>
          </a:xfrm>
          <a:prstGeom prst="rect">
            <a:avLst/>
          </a:prstGeom>
        </p:spPr>
        <p:txBody>
          <a:bodyPr lIns="0" tIns="0" rIns="0" bIns="0" anchor="ctr">
            <a:noAutofit/>
          </a:bodyPr>
          <a:lstStyle/>
          <a:p>
            <a:endParaRPr lang="en-US" sz="1800" b="0" strike="noStrike" spc="-1">
              <a:solidFill>
                <a:srgbClr val="002060"/>
              </a:solidFill>
              <a:latin typeface="Calibri"/>
            </a:endParaRPr>
          </a:p>
        </p:txBody>
      </p:sp>
      <p:sp>
        <p:nvSpPr>
          <p:cNvPr id="11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11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119"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6" name="PlaceHolder 5"/>
          <p:cNvSpPr>
            <a:spLocks noGrp="1"/>
          </p:cNvSpPr>
          <p:nvPr>
            <p:ph type="sldNum" idx="2"/>
          </p:nvPr>
        </p:nvSpPr>
        <p:spPr/>
        <p:txBody>
          <a:bodyPr/>
          <a:lstStyle/>
          <a:p>
            <a:fld id="{51061CAC-1B72-4C0D-ADF2-CC02A7E99F18}" type="slidenum">
              <a:t>‹#›</a:t>
            </a:fld>
            <a:endParaRPr/>
          </a:p>
        </p:txBody>
      </p:sp>
    </p:spTree>
    <p:extLst>
      <p:ext uri="{BB962C8B-B14F-4D97-AF65-F5344CB8AC3E}">
        <p14:creationId xmlns:p14="http://schemas.microsoft.com/office/powerpoint/2010/main" val="412504624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2336400" y="2351520"/>
            <a:ext cx="9404280" cy="1003680"/>
          </a:xfrm>
          <a:prstGeom prst="rect">
            <a:avLst/>
          </a:prstGeom>
        </p:spPr>
        <p:txBody>
          <a:bodyPr lIns="0" tIns="0" rIns="0" bIns="0" anchor="ctr">
            <a:noAutofit/>
          </a:bodyPr>
          <a:lstStyle/>
          <a:p>
            <a:endParaRPr lang="en-US" sz="1800" b="0" strike="noStrike" spc="-1">
              <a:solidFill>
                <a:srgbClr val="002060"/>
              </a:solidFill>
              <a:latin typeface="Calibri"/>
            </a:endParaRPr>
          </a:p>
        </p:txBody>
      </p:sp>
      <p:sp>
        <p:nvSpPr>
          <p:cNvPr id="12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122"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123"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6" name="PlaceHolder 5"/>
          <p:cNvSpPr>
            <a:spLocks noGrp="1"/>
          </p:cNvSpPr>
          <p:nvPr>
            <p:ph type="sldNum" idx="2"/>
          </p:nvPr>
        </p:nvSpPr>
        <p:spPr/>
        <p:txBody>
          <a:bodyPr/>
          <a:lstStyle/>
          <a:p>
            <a:fld id="{83605C08-CD51-4DAF-A7B8-3D9DF480AB14}" type="slidenum">
              <a:t>‹#›</a:t>
            </a:fld>
            <a:endParaRPr/>
          </a:p>
        </p:txBody>
      </p:sp>
    </p:spTree>
    <p:extLst>
      <p:ext uri="{BB962C8B-B14F-4D97-AF65-F5344CB8AC3E}">
        <p14:creationId xmlns:p14="http://schemas.microsoft.com/office/powerpoint/2010/main" val="368645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093E7-D623-3645-9841-9894AEB63F20}"/>
              </a:ext>
            </a:extLst>
          </p:cNvPr>
          <p:cNvSpPr>
            <a:spLocks noGrp="1"/>
          </p:cNvSpPr>
          <p:nvPr>
            <p:ph type="title"/>
          </p:nvPr>
        </p:nvSpPr>
        <p:spPr>
          <a:xfrm>
            <a:off x="371475" y="368300"/>
            <a:ext cx="11449050" cy="1331913"/>
          </a:xfrm>
        </p:spPr>
        <p:txBody>
          <a:bodyPr anchor="ctr">
            <a:normAutofit/>
          </a:bodyPr>
          <a:lstStyle>
            <a:lvl1pPr>
              <a:defRPr sz="4400"/>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06DD52EB-D8AD-F348-9E4E-B5419B0AC4AF}"/>
              </a:ext>
            </a:extLst>
          </p:cNvPr>
          <p:cNvSpPr>
            <a:spLocks noGrp="1"/>
          </p:cNvSpPr>
          <p:nvPr>
            <p:ph type="pic" idx="1" hasCustomPrompt="1"/>
          </p:nvPr>
        </p:nvSpPr>
        <p:spPr>
          <a:xfrm>
            <a:off x="1595437" y="1808164"/>
            <a:ext cx="4500561" cy="3960812"/>
          </a:xfrm>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insert picture</a:t>
            </a:r>
          </a:p>
        </p:txBody>
      </p:sp>
      <p:sp>
        <p:nvSpPr>
          <p:cNvPr id="4" name="Text Placeholder 3">
            <a:extLst>
              <a:ext uri="{FF2B5EF4-FFF2-40B4-BE49-F238E27FC236}">
                <a16:creationId xmlns:a16="http://schemas.microsoft.com/office/drawing/2014/main" id="{791E90B4-E743-2843-BC76-F8E7CAA891F4}"/>
              </a:ext>
            </a:extLst>
          </p:cNvPr>
          <p:cNvSpPr>
            <a:spLocks noGrp="1"/>
          </p:cNvSpPr>
          <p:nvPr>
            <p:ph type="body" sz="half" idx="2" hasCustomPrompt="1"/>
          </p:nvPr>
        </p:nvSpPr>
        <p:spPr>
          <a:xfrm>
            <a:off x="6268279" y="1808164"/>
            <a:ext cx="4328284" cy="3960812"/>
          </a:xfrm>
        </p:spPr>
        <p:txBody>
          <a:bodyPr anchor="ct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text</a:t>
            </a:r>
          </a:p>
        </p:txBody>
      </p:sp>
    </p:spTree>
    <p:extLst>
      <p:ext uri="{BB962C8B-B14F-4D97-AF65-F5344CB8AC3E}">
        <p14:creationId xmlns:p14="http://schemas.microsoft.com/office/powerpoint/2010/main" val="37461481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24" name="PlaceHolder 1"/>
          <p:cNvSpPr>
            <a:spLocks noGrp="1"/>
          </p:cNvSpPr>
          <p:nvPr>
            <p:ph type="title"/>
          </p:nvPr>
        </p:nvSpPr>
        <p:spPr>
          <a:xfrm>
            <a:off x="2336400" y="2351520"/>
            <a:ext cx="9404280" cy="1003680"/>
          </a:xfrm>
          <a:prstGeom prst="rect">
            <a:avLst/>
          </a:prstGeom>
        </p:spPr>
        <p:txBody>
          <a:bodyPr lIns="0" tIns="0" rIns="0" bIns="0" anchor="ctr">
            <a:noAutofit/>
          </a:bodyPr>
          <a:lstStyle/>
          <a:p>
            <a:endParaRPr lang="en-US" sz="1800" b="0" strike="noStrike" spc="-1">
              <a:solidFill>
                <a:srgbClr val="002060"/>
              </a:solidFill>
              <a:latin typeface="Calibri"/>
            </a:endParaRPr>
          </a:p>
        </p:txBody>
      </p:sp>
      <p:sp>
        <p:nvSpPr>
          <p:cNvPr id="125"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126"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5" name="PlaceHolder 4"/>
          <p:cNvSpPr>
            <a:spLocks noGrp="1"/>
          </p:cNvSpPr>
          <p:nvPr>
            <p:ph type="sldNum" idx="2"/>
          </p:nvPr>
        </p:nvSpPr>
        <p:spPr/>
        <p:txBody>
          <a:bodyPr/>
          <a:lstStyle/>
          <a:p>
            <a:fld id="{3CFDB36C-33B1-400C-A4CF-64FC9CB61C61}" type="slidenum">
              <a:t>‹#›</a:t>
            </a:fld>
            <a:endParaRPr/>
          </a:p>
        </p:txBody>
      </p:sp>
    </p:spTree>
    <p:extLst>
      <p:ext uri="{BB962C8B-B14F-4D97-AF65-F5344CB8AC3E}">
        <p14:creationId xmlns:p14="http://schemas.microsoft.com/office/powerpoint/2010/main" val="16367685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27" name="PlaceHolder 1"/>
          <p:cNvSpPr>
            <a:spLocks noGrp="1"/>
          </p:cNvSpPr>
          <p:nvPr>
            <p:ph type="title"/>
          </p:nvPr>
        </p:nvSpPr>
        <p:spPr>
          <a:xfrm>
            <a:off x="2336400" y="2351520"/>
            <a:ext cx="9404280" cy="1003680"/>
          </a:xfrm>
          <a:prstGeom prst="rect">
            <a:avLst/>
          </a:prstGeom>
        </p:spPr>
        <p:txBody>
          <a:bodyPr lIns="0" tIns="0" rIns="0" bIns="0" anchor="ctr">
            <a:noAutofit/>
          </a:bodyPr>
          <a:lstStyle/>
          <a:p>
            <a:endParaRPr lang="en-US" sz="1800" b="0" strike="noStrike" spc="-1">
              <a:solidFill>
                <a:srgbClr val="002060"/>
              </a:solidFill>
              <a:latin typeface="Calibri"/>
            </a:endParaRPr>
          </a:p>
        </p:txBody>
      </p:sp>
      <p:sp>
        <p:nvSpPr>
          <p:cNvPr id="12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12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130"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131"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7" name="PlaceHolder 6"/>
          <p:cNvSpPr>
            <a:spLocks noGrp="1"/>
          </p:cNvSpPr>
          <p:nvPr>
            <p:ph type="sldNum" idx="2"/>
          </p:nvPr>
        </p:nvSpPr>
        <p:spPr/>
        <p:txBody>
          <a:bodyPr/>
          <a:lstStyle/>
          <a:p>
            <a:fld id="{7A800CF4-CA43-4EE6-A25C-9C9EE1A52217}" type="slidenum">
              <a:t>‹#›</a:t>
            </a:fld>
            <a:endParaRPr/>
          </a:p>
        </p:txBody>
      </p:sp>
    </p:spTree>
    <p:extLst>
      <p:ext uri="{BB962C8B-B14F-4D97-AF65-F5344CB8AC3E}">
        <p14:creationId xmlns:p14="http://schemas.microsoft.com/office/powerpoint/2010/main" val="114763208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2336400" y="2351520"/>
            <a:ext cx="9404280" cy="1003680"/>
          </a:xfrm>
          <a:prstGeom prst="rect">
            <a:avLst/>
          </a:prstGeom>
        </p:spPr>
        <p:txBody>
          <a:bodyPr lIns="0" tIns="0" rIns="0" bIns="0" anchor="ctr">
            <a:noAutofit/>
          </a:bodyPr>
          <a:lstStyle/>
          <a:p>
            <a:endParaRPr lang="en-US" sz="1800" b="0" strike="noStrike" spc="-1">
              <a:solidFill>
                <a:srgbClr val="002060"/>
              </a:solidFill>
              <a:latin typeface="Calibri"/>
            </a:endParaRPr>
          </a:p>
        </p:txBody>
      </p:sp>
      <p:sp>
        <p:nvSpPr>
          <p:cNvPr id="133"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134"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135"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136"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137"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138"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9" name="PlaceHolder 8"/>
          <p:cNvSpPr>
            <a:spLocks noGrp="1"/>
          </p:cNvSpPr>
          <p:nvPr>
            <p:ph type="sldNum" idx="2"/>
          </p:nvPr>
        </p:nvSpPr>
        <p:spPr/>
        <p:txBody>
          <a:bodyPr/>
          <a:lstStyle/>
          <a:p>
            <a:fld id="{61B21971-447C-44AE-9703-AE1C7761669C}" type="slidenum">
              <a:t>‹#›</a:t>
            </a:fld>
            <a:endParaRPr/>
          </a:p>
        </p:txBody>
      </p:sp>
    </p:spTree>
    <p:extLst>
      <p:ext uri="{BB962C8B-B14F-4D97-AF65-F5344CB8AC3E}">
        <p14:creationId xmlns:p14="http://schemas.microsoft.com/office/powerpoint/2010/main" val="295380744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D382A-00D5-434E-97D8-12E4D96E350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NL"/>
          </a:p>
        </p:txBody>
      </p:sp>
      <p:sp>
        <p:nvSpPr>
          <p:cNvPr id="3" name="Subtitle 2">
            <a:extLst>
              <a:ext uri="{FF2B5EF4-FFF2-40B4-BE49-F238E27FC236}">
                <a16:creationId xmlns:a16="http://schemas.microsoft.com/office/drawing/2014/main" id="{9D0B8C36-AEC6-FD4D-BB21-8AFEAF0313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L"/>
          </a:p>
        </p:txBody>
      </p:sp>
      <p:sp>
        <p:nvSpPr>
          <p:cNvPr id="4" name="Date Placeholder 3">
            <a:extLst>
              <a:ext uri="{FF2B5EF4-FFF2-40B4-BE49-F238E27FC236}">
                <a16:creationId xmlns:a16="http://schemas.microsoft.com/office/drawing/2014/main" id="{BF992AE9-38AC-F341-AB03-1053A8B4B6A4}"/>
              </a:ext>
            </a:extLst>
          </p:cNvPr>
          <p:cNvSpPr>
            <a:spLocks noGrp="1"/>
          </p:cNvSpPr>
          <p:nvPr>
            <p:ph type="dt" sz="half" idx="10"/>
          </p:nvPr>
        </p:nvSpPr>
        <p:spPr/>
        <p:txBody>
          <a:bodyPr/>
          <a:lstStyle/>
          <a:p>
            <a:fld id="{43139CF7-572A-3144-846C-AFBCCA86EE24}" type="datetimeFigureOut">
              <a:rPr lang="en-NL" smtClean="0"/>
              <a:t>11/05/2021</a:t>
            </a:fld>
            <a:endParaRPr lang="en-NL"/>
          </a:p>
        </p:txBody>
      </p:sp>
      <p:sp>
        <p:nvSpPr>
          <p:cNvPr id="5" name="Footer Placeholder 4">
            <a:extLst>
              <a:ext uri="{FF2B5EF4-FFF2-40B4-BE49-F238E27FC236}">
                <a16:creationId xmlns:a16="http://schemas.microsoft.com/office/drawing/2014/main" id="{A7250CDC-ADB3-2A4E-9D74-9F99FA2CA449}"/>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28B39202-80BF-C84A-BC25-719A64790650}"/>
              </a:ext>
            </a:extLst>
          </p:cNvPr>
          <p:cNvSpPr>
            <a:spLocks noGrp="1"/>
          </p:cNvSpPr>
          <p:nvPr>
            <p:ph type="sldNum" sz="quarter" idx="12"/>
          </p:nvPr>
        </p:nvSpPr>
        <p:spPr/>
        <p:txBody>
          <a:bodyPr/>
          <a:lstStyle/>
          <a:p>
            <a:fld id="{84ADDE4D-8D66-954C-BED3-613645F2D644}" type="slidenum">
              <a:rPr lang="en-NL" smtClean="0"/>
              <a:t>‹#›</a:t>
            </a:fld>
            <a:endParaRPr lang="en-NL"/>
          </a:p>
        </p:txBody>
      </p:sp>
    </p:spTree>
    <p:extLst>
      <p:ext uri="{BB962C8B-B14F-4D97-AF65-F5344CB8AC3E}">
        <p14:creationId xmlns:p14="http://schemas.microsoft.com/office/powerpoint/2010/main" val="400099629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DBFE2-579D-2B47-A7EA-3CD6AF5D7770}"/>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AC5EB588-EF7B-714F-BA47-E7659F1AF5E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F0ECD49B-F855-4F44-9857-C00C8DE2FA2F}"/>
              </a:ext>
            </a:extLst>
          </p:cNvPr>
          <p:cNvSpPr>
            <a:spLocks noGrp="1"/>
          </p:cNvSpPr>
          <p:nvPr>
            <p:ph type="dt" sz="half" idx="10"/>
          </p:nvPr>
        </p:nvSpPr>
        <p:spPr/>
        <p:txBody>
          <a:bodyPr/>
          <a:lstStyle/>
          <a:p>
            <a:fld id="{43139CF7-572A-3144-846C-AFBCCA86EE24}" type="datetimeFigureOut">
              <a:rPr lang="en-NL" smtClean="0"/>
              <a:t>11/05/2021</a:t>
            </a:fld>
            <a:endParaRPr lang="en-NL"/>
          </a:p>
        </p:txBody>
      </p:sp>
      <p:sp>
        <p:nvSpPr>
          <p:cNvPr id="5" name="Footer Placeholder 4">
            <a:extLst>
              <a:ext uri="{FF2B5EF4-FFF2-40B4-BE49-F238E27FC236}">
                <a16:creationId xmlns:a16="http://schemas.microsoft.com/office/drawing/2014/main" id="{ABD6D6BE-CCEC-C645-B316-BED7E2A20A27}"/>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C81B5D3F-4AD6-3340-91F7-66B97362ACF2}"/>
              </a:ext>
            </a:extLst>
          </p:cNvPr>
          <p:cNvSpPr>
            <a:spLocks noGrp="1"/>
          </p:cNvSpPr>
          <p:nvPr>
            <p:ph type="sldNum" sz="quarter" idx="12"/>
          </p:nvPr>
        </p:nvSpPr>
        <p:spPr/>
        <p:txBody>
          <a:bodyPr/>
          <a:lstStyle/>
          <a:p>
            <a:fld id="{84ADDE4D-8D66-954C-BED3-613645F2D644}" type="slidenum">
              <a:rPr lang="en-NL" smtClean="0"/>
              <a:t>‹#›</a:t>
            </a:fld>
            <a:endParaRPr lang="en-NL"/>
          </a:p>
        </p:txBody>
      </p:sp>
    </p:spTree>
    <p:extLst>
      <p:ext uri="{BB962C8B-B14F-4D97-AF65-F5344CB8AC3E}">
        <p14:creationId xmlns:p14="http://schemas.microsoft.com/office/powerpoint/2010/main" val="322564311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F4C5F-1E92-4643-87CD-295965E551D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NL"/>
          </a:p>
        </p:txBody>
      </p:sp>
      <p:sp>
        <p:nvSpPr>
          <p:cNvPr id="3" name="Text Placeholder 2">
            <a:extLst>
              <a:ext uri="{FF2B5EF4-FFF2-40B4-BE49-F238E27FC236}">
                <a16:creationId xmlns:a16="http://schemas.microsoft.com/office/drawing/2014/main" id="{7DFFEE34-1A89-1845-BFF6-1AC3061271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AEFACFB-BA47-7A4C-A0DF-5CD76232E35B}"/>
              </a:ext>
            </a:extLst>
          </p:cNvPr>
          <p:cNvSpPr>
            <a:spLocks noGrp="1"/>
          </p:cNvSpPr>
          <p:nvPr>
            <p:ph type="dt" sz="half" idx="10"/>
          </p:nvPr>
        </p:nvSpPr>
        <p:spPr/>
        <p:txBody>
          <a:bodyPr/>
          <a:lstStyle/>
          <a:p>
            <a:fld id="{43139CF7-572A-3144-846C-AFBCCA86EE24}" type="datetimeFigureOut">
              <a:rPr lang="en-NL" smtClean="0"/>
              <a:t>11/05/2021</a:t>
            </a:fld>
            <a:endParaRPr lang="en-NL"/>
          </a:p>
        </p:txBody>
      </p:sp>
      <p:sp>
        <p:nvSpPr>
          <p:cNvPr id="5" name="Footer Placeholder 4">
            <a:extLst>
              <a:ext uri="{FF2B5EF4-FFF2-40B4-BE49-F238E27FC236}">
                <a16:creationId xmlns:a16="http://schemas.microsoft.com/office/drawing/2014/main" id="{FDC5BF23-C7FA-2746-96D8-8242EB75AD09}"/>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B117A909-66AB-4947-80AD-BB4147CD581D}"/>
              </a:ext>
            </a:extLst>
          </p:cNvPr>
          <p:cNvSpPr>
            <a:spLocks noGrp="1"/>
          </p:cNvSpPr>
          <p:nvPr>
            <p:ph type="sldNum" sz="quarter" idx="12"/>
          </p:nvPr>
        </p:nvSpPr>
        <p:spPr/>
        <p:txBody>
          <a:bodyPr/>
          <a:lstStyle/>
          <a:p>
            <a:fld id="{84ADDE4D-8D66-954C-BED3-613645F2D644}" type="slidenum">
              <a:rPr lang="en-NL" smtClean="0"/>
              <a:t>‹#›</a:t>
            </a:fld>
            <a:endParaRPr lang="en-NL"/>
          </a:p>
        </p:txBody>
      </p:sp>
    </p:spTree>
    <p:extLst>
      <p:ext uri="{BB962C8B-B14F-4D97-AF65-F5344CB8AC3E}">
        <p14:creationId xmlns:p14="http://schemas.microsoft.com/office/powerpoint/2010/main" val="18791703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678BE-1C9B-1C47-A268-22D614FBD555}"/>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252482B0-EEEB-0749-977D-54C577E3C36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Content Placeholder 3">
            <a:extLst>
              <a:ext uri="{FF2B5EF4-FFF2-40B4-BE49-F238E27FC236}">
                <a16:creationId xmlns:a16="http://schemas.microsoft.com/office/drawing/2014/main" id="{38F7E649-4310-AE4D-904C-5C0C7DB3924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Date Placeholder 4">
            <a:extLst>
              <a:ext uri="{FF2B5EF4-FFF2-40B4-BE49-F238E27FC236}">
                <a16:creationId xmlns:a16="http://schemas.microsoft.com/office/drawing/2014/main" id="{65B628CA-62A3-5249-87A2-245B3FB56340}"/>
              </a:ext>
            </a:extLst>
          </p:cNvPr>
          <p:cNvSpPr>
            <a:spLocks noGrp="1"/>
          </p:cNvSpPr>
          <p:nvPr>
            <p:ph type="dt" sz="half" idx="10"/>
          </p:nvPr>
        </p:nvSpPr>
        <p:spPr/>
        <p:txBody>
          <a:bodyPr/>
          <a:lstStyle/>
          <a:p>
            <a:fld id="{43139CF7-572A-3144-846C-AFBCCA86EE24}" type="datetimeFigureOut">
              <a:rPr lang="en-NL" smtClean="0"/>
              <a:t>11/05/2021</a:t>
            </a:fld>
            <a:endParaRPr lang="en-NL"/>
          </a:p>
        </p:txBody>
      </p:sp>
      <p:sp>
        <p:nvSpPr>
          <p:cNvPr id="6" name="Footer Placeholder 5">
            <a:extLst>
              <a:ext uri="{FF2B5EF4-FFF2-40B4-BE49-F238E27FC236}">
                <a16:creationId xmlns:a16="http://schemas.microsoft.com/office/drawing/2014/main" id="{EDBCB647-E175-B74F-8601-D3304445DB66}"/>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A5C24344-FA8E-6F40-A7F7-B48C0C350755}"/>
              </a:ext>
            </a:extLst>
          </p:cNvPr>
          <p:cNvSpPr>
            <a:spLocks noGrp="1"/>
          </p:cNvSpPr>
          <p:nvPr>
            <p:ph type="sldNum" sz="quarter" idx="12"/>
          </p:nvPr>
        </p:nvSpPr>
        <p:spPr/>
        <p:txBody>
          <a:bodyPr/>
          <a:lstStyle/>
          <a:p>
            <a:fld id="{84ADDE4D-8D66-954C-BED3-613645F2D644}" type="slidenum">
              <a:rPr lang="en-NL" smtClean="0"/>
              <a:t>‹#›</a:t>
            </a:fld>
            <a:endParaRPr lang="en-NL"/>
          </a:p>
        </p:txBody>
      </p:sp>
    </p:spTree>
    <p:extLst>
      <p:ext uri="{BB962C8B-B14F-4D97-AF65-F5344CB8AC3E}">
        <p14:creationId xmlns:p14="http://schemas.microsoft.com/office/powerpoint/2010/main" val="185421413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EEEDE-54B1-C444-ACE8-C2264C31AB8C}"/>
              </a:ext>
            </a:extLst>
          </p:cNvPr>
          <p:cNvSpPr>
            <a:spLocks noGrp="1"/>
          </p:cNvSpPr>
          <p:nvPr>
            <p:ph type="title"/>
          </p:nvPr>
        </p:nvSpPr>
        <p:spPr>
          <a:xfrm>
            <a:off x="839788" y="365125"/>
            <a:ext cx="10515600" cy="1325563"/>
          </a:xfrm>
        </p:spPr>
        <p:txBody>
          <a:bodyPr/>
          <a:lstStyle/>
          <a:p>
            <a:r>
              <a:rPr lang="en-GB"/>
              <a:t>Click to edit Master title style</a:t>
            </a:r>
            <a:endParaRPr lang="en-NL"/>
          </a:p>
        </p:txBody>
      </p:sp>
      <p:sp>
        <p:nvSpPr>
          <p:cNvPr id="3" name="Text Placeholder 2">
            <a:extLst>
              <a:ext uri="{FF2B5EF4-FFF2-40B4-BE49-F238E27FC236}">
                <a16:creationId xmlns:a16="http://schemas.microsoft.com/office/drawing/2014/main" id="{2CDDF425-5242-B247-87AC-D9A9532C43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255FEBB-B080-A04F-B710-D70429CFA30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Text Placeholder 4">
            <a:extLst>
              <a:ext uri="{FF2B5EF4-FFF2-40B4-BE49-F238E27FC236}">
                <a16:creationId xmlns:a16="http://schemas.microsoft.com/office/drawing/2014/main" id="{10DF25CA-19D3-664E-B5BB-31D147B5B3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8B66317-E33B-204B-8681-04125596480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7" name="Date Placeholder 6">
            <a:extLst>
              <a:ext uri="{FF2B5EF4-FFF2-40B4-BE49-F238E27FC236}">
                <a16:creationId xmlns:a16="http://schemas.microsoft.com/office/drawing/2014/main" id="{456FDDCF-E9AD-744C-AE01-B2467E96641C}"/>
              </a:ext>
            </a:extLst>
          </p:cNvPr>
          <p:cNvSpPr>
            <a:spLocks noGrp="1"/>
          </p:cNvSpPr>
          <p:nvPr>
            <p:ph type="dt" sz="half" idx="10"/>
          </p:nvPr>
        </p:nvSpPr>
        <p:spPr/>
        <p:txBody>
          <a:bodyPr/>
          <a:lstStyle/>
          <a:p>
            <a:fld id="{43139CF7-572A-3144-846C-AFBCCA86EE24}" type="datetimeFigureOut">
              <a:rPr lang="en-NL" smtClean="0"/>
              <a:t>11/05/2021</a:t>
            </a:fld>
            <a:endParaRPr lang="en-NL"/>
          </a:p>
        </p:txBody>
      </p:sp>
      <p:sp>
        <p:nvSpPr>
          <p:cNvPr id="8" name="Footer Placeholder 7">
            <a:extLst>
              <a:ext uri="{FF2B5EF4-FFF2-40B4-BE49-F238E27FC236}">
                <a16:creationId xmlns:a16="http://schemas.microsoft.com/office/drawing/2014/main" id="{F331B0B8-8AF5-0C4C-A086-F9433C0B092A}"/>
              </a:ext>
            </a:extLst>
          </p:cNvPr>
          <p:cNvSpPr>
            <a:spLocks noGrp="1"/>
          </p:cNvSpPr>
          <p:nvPr>
            <p:ph type="ftr" sz="quarter" idx="11"/>
          </p:nvPr>
        </p:nvSpPr>
        <p:spPr/>
        <p:txBody>
          <a:bodyPr/>
          <a:lstStyle/>
          <a:p>
            <a:endParaRPr lang="en-NL"/>
          </a:p>
        </p:txBody>
      </p:sp>
      <p:sp>
        <p:nvSpPr>
          <p:cNvPr id="9" name="Slide Number Placeholder 8">
            <a:extLst>
              <a:ext uri="{FF2B5EF4-FFF2-40B4-BE49-F238E27FC236}">
                <a16:creationId xmlns:a16="http://schemas.microsoft.com/office/drawing/2014/main" id="{0E0BF6B3-560B-264A-9857-9FAE8C612FA3}"/>
              </a:ext>
            </a:extLst>
          </p:cNvPr>
          <p:cNvSpPr>
            <a:spLocks noGrp="1"/>
          </p:cNvSpPr>
          <p:nvPr>
            <p:ph type="sldNum" sz="quarter" idx="12"/>
          </p:nvPr>
        </p:nvSpPr>
        <p:spPr/>
        <p:txBody>
          <a:bodyPr/>
          <a:lstStyle/>
          <a:p>
            <a:fld id="{84ADDE4D-8D66-954C-BED3-613645F2D644}" type="slidenum">
              <a:rPr lang="en-NL" smtClean="0"/>
              <a:t>‹#›</a:t>
            </a:fld>
            <a:endParaRPr lang="en-NL"/>
          </a:p>
        </p:txBody>
      </p:sp>
    </p:spTree>
    <p:extLst>
      <p:ext uri="{BB962C8B-B14F-4D97-AF65-F5344CB8AC3E}">
        <p14:creationId xmlns:p14="http://schemas.microsoft.com/office/powerpoint/2010/main" val="285114821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A7538-78C3-574C-A576-6856648765ED}"/>
              </a:ext>
            </a:extLst>
          </p:cNvPr>
          <p:cNvSpPr>
            <a:spLocks noGrp="1"/>
          </p:cNvSpPr>
          <p:nvPr>
            <p:ph type="title"/>
          </p:nvPr>
        </p:nvSpPr>
        <p:spPr/>
        <p:txBody>
          <a:bodyPr/>
          <a:lstStyle/>
          <a:p>
            <a:r>
              <a:rPr lang="en-GB"/>
              <a:t>Click to edit Master title style</a:t>
            </a:r>
            <a:endParaRPr lang="en-NL"/>
          </a:p>
        </p:txBody>
      </p:sp>
      <p:sp>
        <p:nvSpPr>
          <p:cNvPr id="3" name="Date Placeholder 2">
            <a:extLst>
              <a:ext uri="{FF2B5EF4-FFF2-40B4-BE49-F238E27FC236}">
                <a16:creationId xmlns:a16="http://schemas.microsoft.com/office/drawing/2014/main" id="{9A7A60F4-41BD-414A-9723-15D9EBDEDE70}"/>
              </a:ext>
            </a:extLst>
          </p:cNvPr>
          <p:cNvSpPr>
            <a:spLocks noGrp="1"/>
          </p:cNvSpPr>
          <p:nvPr>
            <p:ph type="dt" sz="half" idx="10"/>
          </p:nvPr>
        </p:nvSpPr>
        <p:spPr/>
        <p:txBody>
          <a:bodyPr/>
          <a:lstStyle/>
          <a:p>
            <a:fld id="{43139CF7-572A-3144-846C-AFBCCA86EE24}" type="datetimeFigureOut">
              <a:rPr lang="en-NL" smtClean="0"/>
              <a:t>11/05/2021</a:t>
            </a:fld>
            <a:endParaRPr lang="en-NL"/>
          </a:p>
        </p:txBody>
      </p:sp>
      <p:sp>
        <p:nvSpPr>
          <p:cNvPr id="4" name="Footer Placeholder 3">
            <a:extLst>
              <a:ext uri="{FF2B5EF4-FFF2-40B4-BE49-F238E27FC236}">
                <a16:creationId xmlns:a16="http://schemas.microsoft.com/office/drawing/2014/main" id="{5FBDADFA-1A97-E044-9F39-9571A953ED82}"/>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4CC90A1F-1AD7-814C-91FA-6FDBD224FBEA}"/>
              </a:ext>
            </a:extLst>
          </p:cNvPr>
          <p:cNvSpPr>
            <a:spLocks noGrp="1"/>
          </p:cNvSpPr>
          <p:nvPr>
            <p:ph type="sldNum" sz="quarter" idx="12"/>
          </p:nvPr>
        </p:nvSpPr>
        <p:spPr/>
        <p:txBody>
          <a:bodyPr/>
          <a:lstStyle/>
          <a:p>
            <a:fld id="{84ADDE4D-8D66-954C-BED3-613645F2D644}" type="slidenum">
              <a:rPr lang="en-NL" smtClean="0"/>
              <a:t>‹#›</a:t>
            </a:fld>
            <a:endParaRPr lang="en-NL"/>
          </a:p>
        </p:txBody>
      </p:sp>
    </p:spTree>
    <p:extLst>
      <p:ext uri="{BB962C8B-B14F-4D97-AF65-F5344CB8AC3E}">
        <p14:creationId xmlns:p14="http://schemas.microsoft.com/office/powerpoint/2010/main" val="123427035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59C4E5-146C-0C49-A650-17235B57E723}"/>
              </a:ext>
            </a:extLst>
          </p:cNvPr>
          <p:cNvSpPr>
            <a:spLocks noGrp="1"/>
          </p:cNvSpPr>
          <p:nvPr>
            <p:ph type="dt" sz="half" idx="10"/>
          </p:nvPr>
        </p:nvSpPr>
        <p:spPr/>
        <p:txBody>
          <a:bodyPr/>
          <a:lstStyle/>
          <a:p>
            <a:fld id="{43139CF7-572A-3144-846C-AFBCCA86EE24}" type="datetimeFigureOut">
              <a:rPr lang="en-NL" smtClean="0"/>
              <a:t>11/05/2021</a:t>
            </a:fld>
            <a:endParaRPr lang="en-NL"/>
          </a:p>
        </p:txBody>
      </p:sp>
      <p:sp>
        <p:nvSpPr>
          <p:cNvPr id="3" name="Footer Placeholder 2">
            <a:extLst>
              <a:ext uri="{FF2B5EF4-FFF2-40B4-BE49-F238E27FC236}">
                <a16:creationId xmlns:a16="http://schemas.microsoft.com/office/drawing/2014/main" id="{979EC52D-C3CA-B945-A2FF-90CEC36C99C4}"/>
              </a:ext>
            </a:extLst>
          </p:cNvPr>
          <p:cNvSpPr>
            <a:spLocks noGrp="1"/>
          </p:cNvSpPr>
          <p:nvPr>
            <p:ph type="ftr" sz="quarter" idx="11"/>
          </p:nvPr>
        </p:nvSpPr>
        <p:spPr/>
        <p:txBody>
          <a:bodyPr/>
          <a:lstStyle/>
          <a:p>
            <a:endParaRPr lang="en-NL"/>
          </a:p>
        </p:txBody>
      </p:sp>
      <p:sp>
        <p:nvSpPr>
          <p:cNvPr id="4" name="Slide Number Placeholder 3">
            <a:extLst>
              <a:ext uri="{FF2B5EF4-FFF2-40B4-BE49-F238E27FC236}">
                <a16:creationId xmlns:a16="http://schemas.microsoft.com/office/drawing/2014/main" id="{69E738FE-91EC-364C-B5FB-D3731106C040}"/>
              </a:ext>
            </a:extLst>
          </p:cNvPr>
          <p:cNvSpPr>
            <a:spLocks noGrp="1"/>
          </p:cNvSpPr>
          <p:nvPr>
            <p:ph type="sldNum" sz="quarter" idx="12"/>
          </p:nvPr>
        </p:nvSpPr>
        <p:spPr/>
        <p:txBody>
          <a:bodyPr/>
          <a:lstStyle/>
          <a:p>
            <a:fld id="{84ADDE4D-8D66-954C-BED3-613645F2D644}" type="slidenum">
              <a:rPr lang="en-NL" smtClean="0"/>
              <a:t>‹#›</a:t>
            </a:fld>
            <a:endParaRPr lang="en-NL"/>
          </a:p>
        </p:txBody>
      </p:sp>
    </p:spTree>
    <p:extLst>
      <p:ext uri="{BB962C8B-B14F-4D97-AF65-F5344CB8AC3E}">
        <p14:creationId xmlns:p14="http://schemas.microsoft.com/office/powerpoint/2010/main" val="2974135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08A804-EDA6-F945-8BC6-B1A966F7E811}"/>
              </a:ext>
            </a:extLst>
          </p:cNvPr>
          <p:cNvSpPr txBox="1"/>
          <p:nvPr userDrawn="1"/>
        </p:nvSpPr>
        <p:spPr>
          <a:xfrm>
            <a:off x="1595438" y="3044279"/>
            <a:ext cx="9001125" cy="769441"/>
          </a:xfrm>
          <a:prstGeom prst="rect">
            <a:avLst/>
          </a:prstGeom>
          <a:noFill/>
        </p:spPr>
        <p:txBody>
          <a:bodyPr wrap="square" rtlCol="0">
            <a:spAutoFit/>
          </a:bodyPr>
          <a:lstStyle/>
          <a:p>
            <a:pPr algn="ctr"/>
            <a:r>
              <a:rPr lang="en-US" sz="4400" b="1" kern="1200" dirty="0">
                <a:solidFill>
                  <a:schemeClr val="tx2"/>
                </a:solidFill>
                <a:effectLst/>
                <a:latin typeface="+mn-lt"/>
                <a:ea typeface="+mn-ea"/>
                <a:cs typeface="+mn-cs"/>
              </a:rPr>
              <a:t>Thank you for your attention</a:t>
            </a:r>
            <a:endParaRPr lang="en-US" sz="4400" b="1" dirty="0">
              <a:solidFill>
                <a:schemeClr val="tx2"/>
              </a:solidFill>
            </a:endParaRPr>
          </a:p>
        </p:txBody>
      </p:sp>
    </p:spTree>
    <p:extLst>
      <p:ext uri="{BB962C8B-B14F-4D97-AF65-F5344CB8AC3E}">
        <p14:creationId xmlns:p14="http://schemas.microsoft.com/office/powerpoint/2010/main" val="216297668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689B3-0427-B843-9A39-EA7AEC55DA1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84E2B-FEC5-3442-A403-539ECC9E44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Text Placeholder 3">
            <a:extLst>
              <a:ext uri="{FF2B5EF4-FFF2-40B4-BE49-F238E27FC236}">
                <a16:creationId xmlns:a16="http://schemas.microsoft.com/office/drawing/2014/main" id="{52AC1AC6-DF08-D24F-9D89-71107520D8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5894AC8-1462-9C46-AA50-4BA67A6A4CA3}"/>
              </a:ext>
            </a:extLst>
          </p:cNvPr>
          <p:cNvSpPr>
            <a:spLocks noGrp="1"/>
          </p:cNvSpPr>
          <p:nvPr>
            <p:ph type="dt" sz="half" idx="10"/>
          </p:nvPr>
        </p:nvSpPr>
        <p:spPr/>
        <p:txBody>
          <a:bodyPr/>
          <a:lstStyle/>
          <a:p>
            <a:fld id="{43139CF7-572A-3144-846C-AFBCCA86EE24}" type="datetimeFigureOut">
              <a:rPr lang="en-NL" smtClean="0"/>
              <a:t>11/05/2021</a:t>
            </a:fld>
            <a:endParaRPr lang="en-NL"/>
          </a:p>
        </p:txBody>
      </p:sp>
      <p:sp>
        <p:nvSpPr>
          <p:cNvPr id="6" name="Footer Placeholder 5">
            <a:extLst>
              <a:ext uri="{FF2B5EF4-FFF2-40B4-BE49-F238E27FC236}">
                <a16:creationId xmlns:a16="http://schemas.microsoft.com/office/drawing/2014/main" id="{117F0331-5909-8F49-B533-B26F94AD882D}"/>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B8781526-5980-5C48-B351-1DB4ACDA59C2}"/>
              </a:ext>
            </a:extLst>
          </p:cNvPr>
          <p:cNvSpPr>
            <a:spLocks noGrp="1"/>
          </p:cNvSpPr>
          <p:nvPr>
            <p:ph type="sldNum" sz="quarter" idx="12"/>
          </p:nvPr>
        </p:nvSpPr>
        <p:spPr/>
        <p:txBody>
          <a:bodyPr/>
          <a:lstStyle/>
          <a:p>
            <a:fld id="{84ADDE4D-8D66-954C-BED3-613645F2D644}" type="slidenum">
              <a:rPr lang="en-NL" smtClean="0"/>
              <a:t>‹#›</a:t>
            </a:fld>
            <a:endParaRPr lang="en-NL"/>
          </a:p>
        </p:txBody>
      </p:sp>
    </p:spTree>
    <p:extLst>
      <p:ext uri="{BB962C8B-B14F-4D97-AF65-F5344CB8AC3E}">
        <p14:creationId xmlns:p14="http://schemas.microsoft.com/office/powerpoint/2010/main" val="365836832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3219B-7DC1-D04E-B22A-357DFFDA78D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Picture Placeholder 2">
            <a:extLst>
              <a:ext uri="{FF2B5EF4-FFF2-40B4-BE49-F238E27FC236}">
                <a16:creationId xmlns:a16="http://schemas.microsoft.com/office/drawing/2014/main" id="{860295C9-05E2-8643-A933-296CB1B589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4" name="Text Placeholder 3">
            <a:extLst>
              <a:ext uri="{FF2B5EF4-FFF2-40B4-BE49-F238E27FC236}">
                <a16:creationId xmlns:a16="http://schemas.microsoft.com/office/drawing/2014/main" id="{6ED57BCB-A7DD-5A4B-920F-8536C45DEE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9B0725B-D802-7C45-B774-4B9B68F6EF27}"/>
              </a:ext>
            </a:extLst>
          </p:cNvPr>
          <p:cNvSpPr>
            <a:spLocks noGrp="1"/>
          </p:cNvSpPr>
          <p:nvPr>
            <p:ph type="dt" sz="half" idx="10"/>
          </p:nvPr>
        </p:nvSpPr>
        <p:spPr/>
        <p:txBody>
          <a:bodyPr/>
          <a:lstStyle/>
          <a:p>
            <a:fld id="{43139CF7-572A-3144-846C-AFBCCA86EE24}" type="datetimeFigureOut">
              <a:rPr lang="en-NL" smtClean="0"/>
              <a:t>11/05/2021</a:t>
            </a:fld>
            <a:endParaRPr lang="en-NL"/>
          </a:p>
        </p:txBody>
      </p:sp>
      <p:sp>
        <p:nvSpPr>
          <p:cNvPr id="6" name="Footer Placeholder 5">
            <a:extLst>
              <a:ext uri="{FF2B5EF4-FFF2-40B4-BE49-F238E27FC236}">
                <a16:creationId xmlns:a16="http://schemas.microsoft.com/office/drawing/2014/main" id="{BE6F0B52-76FD-0443-8FCE-879528618941}"/>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EB42A2D4-DDAC-1843-BB01-2BD06FA3B776}"/>
              </a:ext>
            </a:extLst>
          </p:cNvPr>
          <p:cNvSpPr>
            <a:spLocks noGrp="1"/>
          </p:cNvSpPr>
          <p:nvPr>
            <p:ph type="sldNum" sz="quarter" idx="12"/>
          </p:nvPr>
        </p:nvSpPr>
        <p:spPr/>
        <p:txBody>
          <a:bodyPr/>
          <a:lstStyle/>
          <a:p>
            <a:fld id="{84ADDE4D-8D66-954C-BED3-613645F2D644}" type="slidenum">
              <a:rPr lang="en-NL" smtClean="0"/>
              <a:t>‹#›</a:t>
            </a:fld>
            <a:endParaRPr lang="en-NL"/>
          </a:p>
        </p:txBody>
      </p:sp>
    </p:spTree>
    <p:extLst>
      <p:ext uri="{BB962C8B-B14F-4D97-AF65-F5344CB8AC3E}">
        <p14:creationId xmlns:p14="http://schemas.microsoft.com/office/powerpoint/2010/main" val="204145142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96368-1D8E-5742-9C67-392763A9754B}"/>
              </a:ext>
            </a:extLst>
          </p:cNvPr>
          <p:cNvSpPr>
            <a:spLocks noGrp="1"/>
          </p:cNvSpPr>
          <p:nvPr>
            <p:ph type="title"/>
          </p:nvPr>
        </p:nvSpPr>
        <p:spPr/>
        <p:txBody>
          <a:bodyPr/>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0CE19918-697A-9144-8FC4-6105BA86054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2B9C3FD0-0935-3949-955F-1C4FC7609315}"/>
              </a:ext>
            </a:extLst>
          </p:cNvPr>
          <p:cNvSpPr>
            <a:spLocks noGrp="1"/>
          </p:cNvSpPr>
          <p:nvPr>
            <p:ph type="dt" sz="half" idx="10"/>
          </p:nvPr>
        </p:nvSpPr>
        <p:spPr/>
        <p:txBody>
          <a:bodyPr/>
          <a:lstStyle/>
          <a:p>
            <a:fld id="{43139CF7-572A-3144-846C-AFBCCA86EE24}" type="datetimeFigureOut">
              <a:rPr lang="en-NL" smtClean="0"/>
              <a:t>11/05/2021</a:t>
            </a:fld>
            <a:endParaRPr lang="en-NL"/>
          </a:p>
        </p:txBody>
      </p:sp>
      <p:sp>
        <p:nvSpPr>
          <p:cNvPr id="5" name="Footer Placeholder 4">
            <a:extLst>
              <a:ext uri="{FF2B5EF4-FFF2-40B4-BE49-F238E27FC236}">
                <a16:creationId xmlns:a16="http://schemas.microsoft.com/office/drawing/2014/main" id="{1695CA00-F4F1-1F44-A588-892D44A1FA79}"/>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425BF264-DE36-D34D-88D1-F32FBBECDDB3}"/>
              </a:ext>
            </a:extLst>
          </p:cNvPr>
          <p:cNvSpPr>
            <a:spLocks noGrp="1"/>
          </p:cNvSpPr>
          <p:nvPr>
            <p:ph type="sldNum" sz="quarter" idx="12"/>
          </p:nvPr>
        </p:nvSpPr>
        <p:spPr/>
        <p:txBody>
          <a:bodyPr/>
          <a:lstStyle/>
          <a:p>
            <a:fld id="{84ADDE4D-8D66-954C-BED3-613645F2D644}" type="slidenum">
              <a:rPr lang="en-NL" smtClean="0"/>
              <a:t>‹#›</a:t>
            </a:fld>
            <a:endParaRPr lang="en-NL"/>
          </a:p>
        </p:txBody>
      </p:sp>
    </p:spTree>
    <p:extLst>
      <p:ext uri="{BB962C8B-B14F-4D97-AF65-F5344CB8AC3E}">
        <p14:creationId xmlns:p14="http://schemas.microsoft.com/office/powerpoint/2010/main" val="306496481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C22AE0-C5D9-9B43-8627-95DA2221247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98D80AB2-6D03-C44C-BE95-0D789029AE5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868FDBC7-2364-8648-9D3E-5960C02AC64B}"/>
              </a:ext>
            </a:extLst>
          </p:cNvPr>
          <p:cNvSpPr>
            <a:spLocks noGrp="1"/>
          </p:cNvSpPr>
          <p:nvPr>
            <p:ph type="dt" sz="half" idx="10"/>
          </p:nvPr>
        </p:nvSpPr>
        <p:spPr/>
        <p:txBody>
          <a:bodyPr/>
          <a:lstStyle/>
          <a:p>
            <a:fld id="{43139CF7-572A-3144-846C-AFBCCA86EE24}" type="datetimeFigureOut">
              <a:rPr lang="en-NL" smtClean="0"/>
              <a:t>11/05/2021</a:t>
            </a:fld>
            <a:endParaRPr lang="en-NL"/>
          </a:p>
        </p:txBody>
      </p:sp>
      <p:sp>
        <p:nvSpPr>
          <p:cNvPr id="5" name="Footer Placeholder 4">
            <a:extLst>
              <a:ext uri="{FF2B5EF4-FFF2-40B4-BE49-F238E27FC236}">
                <a16:creationId xmlns:a16="http://schemas.microsoft.com/office/drawing/2014/main" id="{0E12501C-039C-944B-B904-85D658C0D292}"/>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A9DF6561-E5BB-3A4D-9972-95AD7358637C}"/>
              </a:ext>
            </a:extLst>
          </p:cNvPr>
          <p:cNvSpPr>
            <a:spLocks noGrp="1"/>
          </p:cNvSpPr>
          <p:nvPr>
            <p:ph type="sldNum" sz="quarter" idx="12"/>
          </p:nvPr>
        </p:nvSpPr>
        <p:spPr/>
        <p:txBody>
          <a:bodyPr/>
          <a:lstStyle/>
          <a:p>
            <a:fld id="{84ADDE4D-8D66-954C-BED3-613645F2D644}" type="slidenum">
              <a:rPr lang="en-NL" smtClean="0"/>
              <a:t>‹#›</a:t>
            </a:fld>
            <a:endParaRPr lang="en-NL"/>
          </a:p>
        </p:txBody>
      </p:sp>
    </p:spTree>
    <p:extLst>
      <p:ext uri="{BB962C8B-B14F-4D97-AF65-F5344CB8AC3E}">
        <p14:creationId xmlns:p14="http://schemas.microsoft.com/office/powerpoint/2010/main" val="124227399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Big Visual with Text">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89A44BD3-B566-704B-80A4-FC0DCFC7E371}"/>
              </a:ext>
            </a:extLst>
          </p:cNvPr>
          <p:cNvSpPr>
            <a:spLocks noGrp="1"/>
          </p:cNvSpPr>
          <p:nvPr>
            <p:ph type="pic" sz="quarter" idx="13"/>
          </p:nvPr>
        </p:nvSpPr>
        <p:spPr>
          <a:xfrm>
            <a:off x="0" y="0"/>
            <a:ext cx="12192000" cy="6858000"/>
          </a:xfrm>
          <a:solidFill>
            <a:schemeClr val="bg2"/>
          </a:solidFill>
        </p:spPr>
        <p:txBody>
          <a:bodyPr anchor="ctr"/>
          <a:lstStyle>
            <a:lvl1pPr marL="0" indent="0" algn="ctr">
              <a:buNone/>
              <a:defRPr sz="1200" b="0" i="0">
                <a:latin typeface="Helvetica Neue World 45 Light" panose="020B0404020202020204" pitchFamily="34" charset="0"/>
                <a:ea typeface="Helvetica Neue Light" panose="02000403000000020004" pitchFamily="2" charset="0"/>
              </a:defRPr>
            </a:lvl1pPr>
          </a:lstStyle>
          <a:p>
            <a:endParaRPr lang="nl-NL" dirty="0"/>
          </a:p>
        </p:txBody>
      </p:sp>
      <p:sp>
        <p:nvSpPr>
          <p:cNvPr id="8" name="Titel 1">
            <a:extLst>
              <a:ext uri="{FF2B5EF4-FFF2-40B4-BE49-F238E27FC236}">
                <a16:creationId xmlns:a16="http://schemas.microsoft.com/office/drawing/2014/main" id="{D2A48F78-BF40-834B-A3D9-EF5C624C75DA}"/>
              </a:ext>
            </a:extLst>
          </p:cNvPr>
          <p:cNvSpPr>
            <a:spLocks noGrp="1"/>
          </p:cNvSpPr>
          <p:nvPr>
            <p:ph type="title"/>
          </p:nvPr>
        </p:nvSpPr>
        <p:spPr>
          <a:xfrm>
            <a:off x="599019" y="453998"/>
            <a:ext cx="8544983" cy="498598"/>
          </a:xfrm>
        </p:spPr>
        <p:txBody>
          <a:bodyPr/>
          <a:lstStyle>
            <a:lvl1pPr>
              <a:defRPr sz="3600" b="0" i="0">
                <a:solidFill>
                  <a:schemeClr val="bg1"/>
                </a:solidFill>
                <a:latin typeface="Helvetica Neue World 45 Light" panose="020B0404020202020204" pitchFamily="34" charset="0"/>
                <a:ea typeface="Helvetica Neue Light" panose="02000403000000020004" pitchFamily="2" charset="0"/>
              </a:defRPr>
            </a:lvl1pPr>
          </a:lstStyle>
          <a:p>
            <a:r>
              <a:rPr lang="nl-NL" dirty="0"/>
              <a:t>Klik om stijl te bewerken</a:t>
            </a:r>
          </a:p>
        </p:txBody>
      </p:sp>
      <p:sp>
        <p:nvSpPr>
          <p:cNvPr id="9" name="Rectangle 5">
            <a:extLst>
              <a:ext uri="{FF2B5EF4-FFF2-40B4-BE49-F238E27FC236}">
                <a16:creationId xmlns:a16="http://schemas.microsoft.com/office/drawing/2014/main" id="{F02C316B-7D47-1A44-A038-9977A0A7C918}"/>
              </a:ext>
            </a:extLst>
          </p:cNvPr>
          <p:cNvSpPr>
            <a:spLocks noGrp="1" noChangeArrowheads="1"/>
          </p:cNvSpPr>
          <p:nvPr>
            <p:ph type="ftr" sz="quarter" idx="11"/>
          </p:nvPr>
        </p:nvSpPr>
        <p:spPr>
          <a:xfrm>
            <a:off x="609600" y="6549973"/>
            <a:ext cx="4724400" cy="295275"/>
          </a:xfrm>
          <a:ln/>
        </p:spPr>
        <p:txBody>
          <a:bodyPr/>
          <a:lstStyle>
            <a:lvl1pPr>
              <a:defRPr b="0" i="0">
                <a:solidFill>
                  <a:schemeClr val="bg1"/>
                </a:solidFill>
                <a:latin typeface="Helvetica Neue World 45 Light" panose="020B0404020202020204" pitchFamily="34" charset="0"/>
                <a:ea typeface="Helvetica Neue Light" panose="02000403000000020004" pitchFamily="2" charset="0"/>
              </a:defRPr>
            </a:lvl1pPr>
          </a:lstStyle>
          <a:p>
            <a:pPr>
              <a:defRPr/>
            </a:pPr>
            <a:endParaRPr lang="en-US" dirty="0"/>
          </a:p>
        </p:txBody>
      </p:sp>
      <p:sp>
        <p:nvSpPr>
          <p:cNvPr id="10" name="Rectangle 6">
            <a:extLst>
              <a:ext uri="{FF2B5EF4-FFF2-40B4-BE49-F238E27FC236}">
                <a16:creationId xmlns:a16="http://schemas.microsoft.com/office/drawing/2014/main" id="{DC10D150-8B76-1642-A9A9-9BDA237B474E}"/>
              </a:ext>
            </a:extLst>
          </p:cNvPr>
          <p:cNvSpPr>
            <a:spLocks noGrp="1" noChangeArrowheads="1"/>
          </p:cNvSpPr>
          <p:nvPr>
            <p:ph type="sldNum" sz="quarter" idx="12"/>
          </p:nvPr>
        </p:nvSpPr>
        <p:spPr>
          <a:xfrm>
            <a:off x="10024534" y="6573840"/>
            <a:ext cx="1557867" cy="295275"/>
          </a:xfrm>
          <a:ln/>
        </p:spPr>
        <p:txBody>
          <a:bodyPr/>
          <a:lstStyle>
            <a:lvl1pPr>
              <a:defRPr b="0" i="0">
                <a:solidFill>
                  <a:schemeClr val="bg1"/>
                </a:solidFill>
                <a:latin typeface="Helvetica Neue Light" panose="02000403000000020004" pitchFamily="2" charset="0"/>
                <a:ea typeface="Helvetica Neue Light" panose="02000403000000020004" pitchFamily="2" charset="0"/>
              </a:defRPr>
            </a:lvl1pPr>
          </a:lstStyle>
          <a:p>
            <a:r>
              <a:rPr lang="en-US">
                <a:latin typeface="Helvetica Neue World 45 Light" panose="020B0404020202020204" pitchFamily="34" charset="0"/>
              </a:rPr>
              <a:t> </a:t>
            </a:r>
            <a:fld id="{0E1016E2-809A-433E-8D19-E3096741D118}" type="slidenum">
              <a:rPr lang="en-US" smtClean="0">
                <a:latin typeface="Helvetica Neue World 45 Light" panose="020B0404020202020204" pitchFamily="34" charset="0"/>
              </a:rPr>
              <a:pPr/>
              <a:t>‹#›</a:t>
            </a:fld>
            <a:endParaRPr lang="en-US" dirty="0">
              <a:latin typeface="Helvetica Neue World 45 Light" panose="020B0404020202020204" pitchFamily="34" charset="0"/>
            </a:endParaRPr>
          </a:p>
        </p:txBody>
      </p:sp>
    </p:spTree>
    <p:extLst>
      <p:ext uri="{BB962C8B-B14F-4D97-AF65-F5344CB8AC3E}">
        <p14:creationId xmlns:p14="http://schemas.microsoft.com/office/powerpoint/2010/main" val="20070167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One column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A3F6B-90F2-2F4C-962C-B39173E44212}"/>
              </a:ext>
            </a:extLst>
          </p:cNvPr>
          <p:cNvSpPr>
            <a:spLocks noGrp="1"/>
          </p:cNvSpPr>
          <p:nvPr>
            <p:ph type="title" hasCustomPrompt="1"/>
          </p:nvPr>
        </p:nvSpPr>
        <p:spPr/>
        <p:txBody>
          <a:bodyPr/>
          <a:lstStyle/>
          <a:p>
            <a:r>
              <a:rPr lang="en-US" dirty="0"/>
              <a:t>One column bullets</a:t>
            </a:r>
          </a:p>
        </p:txBody>
      </p:sp>
      <p:sp>
        <p:nvSpPr>
          <p:cNvPr id="9" name="Text Placeholder 5">
            <a:extLst>
              <a:ext uri="{FF2B5EF4-FFF2-40B4-BE49-F238E27FC236}">
                <a16:creationId xmlns:a16="http://schemas.microsoft.com/office/drawing/2014/main" id="{78EA1DE8-749C-C94F-970B-183C36DBA42B}"/>
              </a:ext>
            </a:extLst>
          </p:cNvPr>
          <p:cNvSpPr>
            <a:spLocks noGrp="1"/>
          </p:cNvSpPr>
          <p:nvPr>
            <p:ph type="body" sz="quarter" idx="38" hasCustomPrompt="1"/>
          </p:nvPr>
        </p:nvSpPr>
        <p:spPr>
          <a:xfrm>
            <a:off x="482157" y="1761068"/>
            <a:ext cx="7394750" cy="3611033"/>
          </a:xfrm>
        </p:spPr>
        <p:txBody>
          <a:bodyPr/>
          <a:lstStyle>
            <a:lvl1pPr marL="304815" indent="-304815">
              <a:lnSpc>
                <a:spcPts val="2267"/>
              </a:lnSpc>
              <a:buFont typeface="Arial" panose="020B0604020202020204" pitchFamily="34" charset="0"/>
              <a:buChar char="•"/>
              <a:defRPr/>
            </a:lvl1pPr>
            <a:lvl2pPr>
              <a:defRPr/>
            </a:lvl2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a:p>
            <a:pPr lvl="0"/>
            <a:r>
              <a:rPr lang="en-US" dirty="0"/>
              <a:t>Morbi cursus </a:t>
            </a:r>
            <a:r>
              <a:rPr lang="en-US" dirty="0" err="1"/>
              <a:t>lectus</a:t>
            </a:r>
            <a:r>
              <a:rPr lang="en-US" dirty="0"/>
              <a:t> ex, sit </a:t>
            </a:r>
            <a:r>
              <a:rPr lang="en-US" dirty="0" err="1"/>
              <a:t>amet</a:t>
            </a:r>
            <a:r>
              <a:rPr lang="en-US" dirty="0"/>
              <a:t> </a:t>
            </a:r>
            <a:r>
              <a:rPr lang="en-US" dirty="0" err="1"/>
              <a:t>auctor</a:t>
            </a:r>
            <a:r>
              <a:rPr lang="en-US" dirty="0"/>
              <a:t> </a:t>
            </a:r>
            <a:r>
              <a:rPr lang="en-US" dirty="0" err="1"/>
              <a:t>est</a:t>
            </a:r>
            <a:r>
              <a:rPr lang="en-US" dirty="0"/>
              <a:t> </a:t>
            </a:r>
            <a:r>
              <a:rPr lang="en-US" dirty="0" err="1"/>
              <a:t>efficitur</a:t>
            </a:r>
            <a:r>
              <a:rPr lang="en-US" dirty="0"/>
              <a:t> </a:t>
            </a:r>
            <a:r>
              <a:rPr lang="en-US" dirty="0" err="1"/>
              <a:t>porttitor</a:t>
            </a:r>
            <a:endParaRPr lang="en-US" dirty="0"/>
          </a:p>
          <a:p>
            <a:pPr lvl="0"/>
            <a:r>
              <a:rPr lang="en-US" dirty="0"/>
              <a:t>Ut a ante non ligula gravida porta </a:t>
            </a:r>
            <a:r>
              <a:rPr lang="en-US" dirty="0" err="1"/>
              <a:t>cras</a:t>
            </a:r>
            <a:r>
              <a:rPr lang="en-US" dirty="0"/>
              <a:t> </a:t>
            </a:r>
            <a:r>
              <a:rPr lang="en-US" dirty="0" err="1"/>
              <a:t>imperdiet</a:t>
            </a:r>
            <a:r>
              <a:rPr lang="en-US" dirty="0"/>
              <a:t> </a:t>
            </a:r>
            <a:r>
              <a:rPr lang="en-US" dirty="0" err="1"/>
              <a:t>rutrum</a:t>
            </a:r>
            <a:r>
              <a:rPr lang="en-US" dirty="0"/>
              <a:t> </a:t>
            </a:r>
            <a:r>
              <a:rPr lang="en-US" dirty="0" err="1"/>
              <a:t>nunc</a:t>
            </a:r>
            <a:endParaRPr lang="en-US" dirty="0"/>
          </a:p>
          <a:p>
            <a:pPr lvl="0"/>
            <a:r>
              <a:rPr lang="en-US" dirty="0" err="1"/>
              <a:t>Curabitur</a:t>
            </a:r>
            <a:r>
              <a:rPr lang="en-US" dirty="0"/>
              <a:t> semper </a:t>
            </a:r>
            <a:r>
              <a:rPr lang="en-US" dirty="0" err="1"/>
              <a:t>nibh</a:t>
            </a:r>
            <a:r>
              <a:rPr lang="en-US" dirty="0"/>
              <a:t> vitae </a:t>
            </a:r>
            <a:r>
              <a:rPr lang="en-US" dirty="0" err="1"/>
              <a:t>auctor</a:t>
            </a:r>
            <a:r>
              <a:rPr lang="en-US" dirty="0"/>
              <a:t> </a:t>
            </a:r>
            <a:r>
              <a:rPr lang="en-US" dirty="0" err="1"/>
              <a:t>faucibus</a:t>
            </a:r>
            <a:r>
              <a:rPr lang="en-US" dirty="0"/>
              <a:t>.</a:t>
            </a:r>
          </a:p>
        </p:txBody>
      </p:sp>
      <p:sp>
        <p:nvSpPr>
          <p:cNvPr id="11" name="Text Placeholder 13">
            <a:extLst>
              <a:ext uri="{FF2B5EF4-FFF2-40B4-BE49-F238E27FC236}">
                <a16:creationId xmlns:a16="http://schemas.microsoft.com/office/drawing/2014/main" id="{73D1B279-01A3-B64A-8E69-4EFE579DAB61}"/>
              </a:ext>
            </a:extLst>
          </p:cNvPr>
          <p:cNvSpPr>
            <a:spLocks noGrp="1"/>
          </p:cNvSpPr>
          <p:nvPr>
            <p:ph type="body" sz="quarter" idx="37" hasCustomPrompt="1"/>
          </p:nvPr>
        </p:nvSpPr>
        <p:spPr>
          <a:xfrm>
            <a:off x="483690" y="930688"/>
            <a:ext cx="11226153" cy="297774"/>
          </a:xfrm>
        </p:spPr>
        <p:txBody>
          <a:bodyPr>
            <a:noAutofit/>
          </a:bodyPr>
          <a:lstStyle>
            <a:lvl1pPr marL="0" indent="0">
              <a:buNone/>
              <a:defRPr sz="2133">
                <a:solidFill>
                  <a:srgbClr val="0A2897"/>
                </a:solidFill>
              </a:defRPr>
            </a:lvl1pPr>
          </a:lstStyle>
          <a:p>
            <a:pPr lvl="0"/>
            <a:r>
              <a:rPr lang="en-US" dirty="0"/>
              <a:t>Optional sub-heading</a:t>
            </a:r>
          </a:p>
        </p:txBody>
      </p:sp>
      <p:sp>
        <p:nvSpPr>
          <p:cNvPr id="7" name="Text Placeholder 6">
            <a:extLst>
              <a:ext uri="{FF2B5EF4-FFF2-40B4-BE49-F238E27FC236}">
                <a16:creationId xmlns:a16="http://schemas.microsoft.com/office/drawing/2014/main" id="{9268DC37-6A39-FD4F-8A04-6588C56F3A28}"/>
              </a:ext>
            </a:extLst>
          </p:cNvPr>
          <p:cNvSpPr>
            <a:spLocks noGrp="1"/>
          </p:cNvSpPr>
          <p:nvPr>
            <p:ph type="body" sz="quarter" idx="36" hasCustomPrompt="1"/>
          </p:nvPr>
        </p:nvSpPr>
        <p:spPr>
          <a:xfrm>
            <a:off x="483691" y="5672667"/>
            <a:ext cx="11226153" cy="588421"/>
          </a:xfrm>
          <a:noFill/>
        </p:spPr>
        <p:txBody>
          <a:bodyPr wrap="none" anchor="ctr" anchorCtr="0">
            <a:noAutofit/>
          </a:bodyPr>
          <a:lstStyle>
            <a:lvl1pPr marL="0" marR="0" indent="0" algn="l" defTabSz="609630" rtl="0" eaLnBrk="1" fontAlgn="auto" latinLnBrk="0" hangingPunct="1">
              <a:lnSpc>
                <a:spcPts val="2267"/>
              </a:lnSpc>
              <a:spcBef>
                <a:spcPts val="667"/>
              </a:spcBef>
              <a:spcAft>
                <a:spcPts val="0"/>
              </a:spcAft>
              <a:buClr>
                <a:srgbClr val="030E9F"/>
              </a:buClr>
              <a:buSzTx/>
              <a:buFont typeface="Arial" panose="020B0604020202020204" pitchFamily="34" charset="0"/>
              <a:buNone/>
              <a:tabLst/>
              <a:defRPr sz="1867" b="1">
                <a:solidFill>
                  <a:srgbClr val="69923A"/>
                </a:solidFill>
              </a:defRPr>
            </a:lvl1pPr>
          </a:lstStyle>
          <a:p>
            <a:pPr lvl="0"/>
            <a:r>
              <a:rPr lang="en-US" dirty="0"/>
              <a:t>Optional ”tomb-stone” closing statement or segue to next slide</a:t>
            </a:r>
          </a:p>
        </p:txBody>
      </p:sp>
    </p:spTree>
    <p:extLst>
      <p:ext uri="{BB962C8B-B14F-4D97-AF65-F5344CB8AC3E}">
        <p14:creationId xmlns:p14="http://schemas.microsoft.com/office/powerpoint/2010/main" val="200060459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Blank_without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FA8DF-C1BD-4188-ADAA-D9F5AA1689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E4A308-D16E-44E5-B922-170CD304E20B}"/>
              </a:ext>
            </a:extLst>
          </p:cNvPr>
          <p:cNvSpPr>
            <a:spLocks noGrp="1"/>
          </p:cNvSpPr>
          <p:nvPr>
            <p:ph type="dt" sz="half" idx="10"/>
          </p:nvPr>
        </p:nvSpPr>
        <p:spPr/>
        <p:txBody>
          <a:bodyPr/>
          <a:lstStyle/>
          <a:p>
            <a:fld id="{67F75B14-C8E9-42C7-BD3F-1A449802A112}" type="datetimeFigureOut">
              <a:rPr lang="en-US" smtClean="0"/>
              <a:t>11/5/2021</a:t>
            </a:fld>
            <a:endParaRPr lang="en-US"/>
          </a:p>
        </p:txBody>
      </p:sp>
      <p:sp>
        <p:nvSpPr>
          <p:cNvPr id="4" name="Footer Placeholder 3">
            <a:extLst>
              <a:ext uri="{FF2B5EF4-FFF2-40B4-BE49-F238E27FC236}">
                <a16:creationId xmlns:a16="http://schemas.microsoft.com/office/drawing/2014/main" id="{02A92AD3-98BD-4697-860F-AC31B6C917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B5DCD9-9664-4CE6-8A2A-2F9CEE10B355}"/>
              </a:ext>
            </a:extLst>
          </p:cNvPr>
          <p:cNvSpPr>
            <a:spLocks noGrp="1"/>
          </p:cNvSpPr>
          <p:nvPr>
            <p:ph type="sldNum" sz="quarter" idx="12"/>
          </p:nvPr>
        </p:nvSpPr>
        <p:spPr/>
        <p:txBody>
          <a:bodyPr/>
          <a:lstStyle/>
          <a:p>
            <a:fld id="{4BF04B91-0898-4B8A-89E8-1408979E7531}" type="slidenum">
              <a:rPr lang="en-US" smtClean="0"/>
              <a:t>‹#›</a:t>
            </a:fld>
            <a:endParaRPr lang="en-US"/>
          </a:p>
        </p:txBody>
      </p:sp>
      <p:pic>
        <p:nvPicPr>
          <p:cNvPr id="6" name="Picture 5">
            <a:extLst>
              <a:ext uri="{FF2B5EF4-FFF2-40B4-BE49-F238E27FC236}">
                <a16:creationId xmlns:a16="http://schemas.microsoft.com/office/drawing/2014/main" id="{138A7CE8-3922-4E33-92AA-86562E2E472D}"/>
              </a:ext>
            </a:extLst>
          </p:cNvPr>
          <p:cNvPicPr>
            <a:picLocks noChangeAspect="1"/>
          </p:cNvPicPr>
          <p:nvPr userDrawn="1"/>
        </p:nvPicPr>
        <p:blipFill>
          <a:blip r:embed="rId2"/>
          <a:stretch>
            <a:fillRect/>
          </a:stretch>
        </p:blipFill>
        <p:spPr>
          <a:xfrm>
            <a:off x="0" y="8954"/>
            <a:ext cx="12192000" cy="6840091"/>
          </a:xfrm>
          <a:prstGeom prst="rect">
            <a:avLst/>
          </a:prstGeom>
        </p:spPr>
      </p:pic>
    </p:spTree>
    <p:extLst>
      <p:ext uri="{BB962C8B-B14F-4D97-AF65-F5344CB8AC3E}">
        <p14:creationId xmlns:p14="http://schemas.microsoft.com/office/powerpoint/2010/main" val="415510196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Total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378632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71B6C-B3FE-4C27-9866-64CE2EB118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037523-C3A9-494A-9EBD-AF636767DB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C9C6D0-420B-4FE1-B2A1-54853AB6C16E}"/>
              </a:ext>
            </a:extLst>
          </p:cNvPr>
          <p:cNvSpPr>
            <a:spLocks noGrp="1"/>
          </p:cNvSpPr>
          <p:nvPr>
            <p:ph type="dt" sz="half" idx="10"/>
          </p:nvPr>
        </p:nvSpPr>
        <p:spPr/>
        <p:txBody>
          <a:bodyPr/>
          <a:lstStyle/>
          <a:p>
            <a:fld id="{30304FB9-D7BD-EE44-B0F2-C60CD0E77BD1}" type="datetimeFigureOut">
              <a:rPr lang="en-NL" smtClean="0"/>
              <a:t>11/05/2021</a:t>
            </a:fld>
            <a:endParaRPr lang="en-NL"/>
          </a:p>
        </p:txBody>
      </p:sp>
      <p:sp>
        <p:nvSpPr>
          <p:cNvPr id="5" name="Footer Placeholder 4">
            <a:extLst>
              <a:ext uri="{FF2B5EF4-FFF2-40B4-BE49-F238E27FC236}">
                <a16:creationId xmlns:a16="http://schemas.microsoft.com/office/drawing/2014/main" id="{BFA32419-A786-43DE-9592-2F084A0E6CF5}"/>
              </a:ext>
            </a:extLst>
          </p:cNvPr>
          <p:cNvSpPr>
            <a:spLocks noGrp="1"/>
          </p:cNvSpPr>
          <p:nvPr>
            <p:ph type="ftr" sz="quarter" idx="11"/>
          </p:nvPr>
        </p:nvSpPr>
        <p:spPr/>
        <p:txBody>
          <a:bodyPr/>
          <a:lstStyle/>
          <a:p>
            <a:endParaRPr lang="en-NL"/>
          </a:p>
        </p:txBody>
      </p:sp>
      <p:sp>
        <p:nvSpPr>
          <p:cNvPr id="8" name="Slide Number Placeholder 5">
            <a:extLst>
              <a:ext uri="{FF2B5EF4-FFF2-40B4-BE49-F238E27FC236}">
                <a16:creationId xmlns:a16="http://schemas.microsoft.com/office/drawing/2014/main" id="{46ED8A2B-1DE0-4231-A961-291E360966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rgbClr val="2A105B"/>
                </a:solidFill>
              </a:defRPr>
            </a:lvl1pPr>
          </a:lstStyle>
          <a:p>
            <a:fld id="{8D40E873-B497-214A-8110-587A3D53F824}" type="slidenum">
              <a:rPr lang="en-NL" smtClean="0"/>
              <a:pPr/>
              <a:t>‹#›</a:t>
            </a:fld>
            <a:endParaRPr lang="en-NL" sz="1600"/>
          </a:p>
        </p:txBody>
      </p:sp>
    </p:spTree>
    <p:extLst>
      <p:ext uri="{BB962C8B-B14F-4D97-AF65-F5344CB8AC3E}">
        <p14:creationId xmlns:p14="http://schemas.microsoft.com/office/powerpoint/2010/main" val="332352241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FEDAD-9DCB-427C-A9BC-C8BECC3887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3D6043-2656-4467-B4BD-B6FA14AA18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2180FE-6F52-47F2-86A2-1CDA09F4437C}"/>
              </a:ext>
            </a:extLst>
          </p:cNvPr>
          <p:cNvSpPr>
            <a:spLocks noGrp="1"/>
          </p:cNvSpPr>
          <p:nvPr>
            <p:ph type="dt" sz="half" idx="10"/>
          </p:nvPr>
        </p:nvSpPr>
        <p:spPr/>
        <p:txBody>
          <a:bodyPr/>
          <a:lstStyle/>
          <a:p>
            <a:fld id="{30304FB9-D7BD-EE44-B0F2-C60CD0E77BD1}" type="datetimeFigureOut">
              <a:rPr lang="en-NL" smtClean="0"/>
              <a:t>11/05/2021</a:t>
            </a:fld>
            <a:endParaRPr lang="en-NL"/>
          </a:p>
        </p:txBody>
      </p:sp>
      <p:sp>
        <p:nvSpPr>
          <p:cNvPr id="5" name="Footer Placeholder 4">
            <a:extLst>
              <a:ext uri="{FF2B5EF4-FFF2-40B4-BE49-F238E27FC236}">
                <a16:creationId xmlns:a16="http://schemas.microsoft.com/office/drawing/2014/main" id="{F27C3891-AE0C-4DD9-B581-EB7D80CD1FEE}"/>
              </a:ext>
            </a:extLst>
          </p:cNvPr>
          <p:cNvSpPr>
            <a:spLocks noGrp="1"/>
          </p:cNvSpPr>
          <p:nvPr>
            <p:ph type="ftr" sz="quarter" idx="11"/>
          </p:nvPr>
        </p:nvSpPr>
        <p:spPr/>
        <p:txBody>
          <a:bodyPr/>
          <a:lstStyle/>
          <a:p>
            <a:endParaRPr lang="en-NL"/>
          </a:p>
        </p:txBody>
      </p:sp>
      <p:sp>
        <p:nvSpPr>
          <p:cNvPr id="7" name="Slide Number Placeholder 5">
            <a:extLst>
              <a:ext uri="{FF2B5EF4-FFF2-40B4-BE49-F238E27FC236}">
                <a16:creationId xmlns:a16="http://schemas.microsoft.com/office/drawing/2014/main" id="{5746AB21-D1D4-414D-A53C-FBBF4CBA12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rgbClr val="2A105B"/>
                </a:solidFill>
              </a:defRPr>
            </a:lvl1pPr>
          </a:lstStyle>
          <a:p>
            <a:fld id="{8D40E873-B497-214A-8110-587A3D53F824}" type="slidenum">
              <a:rPr lang="en-NL" smtClean="0"/>
              <a:pPr/>
              <a:t>‹#›</a:t>
            </a:fld>
            <a:endParaRPr lang="en-NL" sz="1600"/>
          </a:p>
        </p:txBody>
      </p:sp>
    </p:spTree>
    <p:extLst>
      <p:ext uri="{BB962C8B-B14F-4D97-AF65-F5344CB8AC3E}">
        <p14:creationId xmlns:p14="http://schemas.microsoft.com/office/powerpoint/2010/main" val="3026699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15" name="ZoneTexte 4">
            <a:extLst>
              <a:ext uri="{FF2B5EF4-FFF2-40B4-BE49-F238E27FC236}">
                <a16:creationId xmlns:a16="http://schemas.microsoft.com/office/drawing/2014/main" id="{07599DF2-0F95-9A4B-99A4-BF901DF9CD09}"/>
              </a:ext>
            </a:extLst>
          </p:cNvPr>
          <p:cNvSpPr txBox="1"/>
          <p:nvPr userDrawn="1"/>
        </p:nvSpPr>
        <p:spPr>
          <a:xfrm>
            <a:off x="1604046" y="1352344"/>
            <a:ext cx="3863304" cy="307777"/>
          </a:xfrm>
          <a:prstGeom prst="rect">
            <a:avLst/>
          </a:prstGeom>
          <a:noFill/>
        </p:spPr>
        <p:txBody>
          <a:bodyPr wrap="square" lIns="0" tIns="0" rIns="0" bIns="0" rtlCol="0">
            <a:spAutoFit/>
          </a:bodyPr>
          <a:lstStyle/>
          <a:p>
            <a:pPr algn="l"/>
            <a:r>
              <a:rPr lang="fr-FR" sz="2000" b="1" i="0" dirty="0">
                <a:solidFill>
                  <a:schemeClr val="tx1"/>
                </a:solidFill>
                <a:latin typeface="+mj-lt"/>
              </a:rPr>
              <a:t>About </a:t>
            </a:r>
            <a:r>
              <a:rPr lang="fr-FR" sz="2000" b="1" i="0" dirty="0" err="1">
                <a:solidFill>
                  <a:schemeClr val="tx1"/>
                </a:solidFill>
                <a:latin typeface="+mj-lt"/>
              </a:rPr>
              <a:t>Zero</a:t>
            </a:r>
            <a:r>
              <a:rPr lang="fr-FR" sz="2000" b="1" i="0" dirty="0">
                <a:solidFill>
                  <a:schemeClr val="tx1"/>
                </a:solidFill>
                <a:latin typeface="+mj-lt"/>
              </a:rPr>
              <a:t> </a:t>
            </a:r>
            <a:r>
              <a:rPr lang="fr-FR" sz="2000" b="1" i="0" dirty="0" err="1">
                <a:solidFill>
                  <a:schemeClr val="tx1"/>
                </a:solidFill>
                <a:latin typeface="+mj-lt"/>
              </a:rPr>
              <a:t>Brine</a:t>
            </a:r>
            <a:endParaRPr lang="fr-FR" sz="2000" b="1" i="0" dirty="0">
              <a:solidFill>
                <a:schemeClr val="tx1"/>
              </a:solidFill>
              <a:latin typeface="+mj-lt"/>
            </a:endParaRPr>
          </a:p>
        </p:txBody>
      </p:sp>
      <p:sp>
        <p:nvSpPr>
          <p:cNvPr id="26" name="任意形状 981">
            <a:extLst>
              <a:ext uri="{FF2B5EF4-FFF2-40B4-BE49-F238E27FC236}">
                <a16:creationId xmlns:a16="http://schemas.microsoft.com/office/drawing/2014/main" id="{2F6D342C-7B93-E546-B6B8-859931FC0EC6}"/>
              </a:ext>
            </a:extLst>
          </p:cNvPr>
          <p:cNvSpPr>
            <a:spLocks noChangeAspect="1"/>
          </p:cNvSpPr>
          <p:nvPr userDrawn="1"/>
        </p:nvSpPr>
        <p:spPr>
          <a:xfrm>
            <a:off x="6203657" y="2498457"/>
            <a:ext cx="181520" cy="180000"/>
          </a:xfrm>
          <a:custGeom>
            <a:avLst/>
            <a:gdLst/>
            <a:ahLst/>
            <a:cxnLst>
              <a:cxn ang="0">
                <a:pos x="wd2" y="hd2"/>
              </a:cxn>
              <a:cxn ang="5400000">
                <a:pos x="wd2" y="hd2"/>
              </a:cxn>
              <a:cxn ang="10800000">
                <a:pos x="wd2" y="hd2"/>
              </a:cxn>
              <a:cxn ang="16200000">
                <a:pos x="wd2" y="hd2"/>
              </a:cxn>
            </a:cxnLst>
            <a:rect l="0" t="0" r="r" b="b"/>
            <a:pathLst>
              <a:path w="21600" h="21548" extrusionOk="0">
                <a:moveTo>
                  <a:pt x="262" y="6178"/>
                </a:moveTo>
                <a:lnTo>
                  <a:pt x="10249" y="154"/>
                </a:lnTo>
                <a:cubicBezTo>
                  <a:pt x="10591" y="-52"/>
                  <a:pt x="11018" y="-52"/>
                  <a:pt x="11360" y="154"/>
                </a:cubicBezTo>
                <a:lnTo>
                  <a:pt x="21338" y="6179"/>
                </a:lnTo>
                <a:cubicBezTo>
                  <a:pt x="21500" y="6277"/>
                  <a:pt x="21600" y="6454"/>
                  <a:pt x="21600" y="6645"/>
                </a:cubicBezTo>
                <a:lnTo>
                  <a:pt x="21600" y="20461"/>
                </a:lnTo>
                <a:cubicBezTo>
                  <a:pt x="21600" y="21061"/>
                  <a:pt x="21117" y="21548"/>
                  <a:pt x="20520" y="21548"/>
                </a:cubicBezTo>
                <a:lnTo>
                  <a:pt x="1080" y="21548"/>
                </a:lnTo>
                <a:cubicBezTo>
                  <a:pt x="483" y="21548"/>
                  <a:pt x="0" y="21061"/>
                  <a:pt x="0" y="20461"/>
                </a:cubicBezTo>
                <a:lnTo>
                  <a:pt x="0" y="6644"/>
                </a:lnTo>
                <a:cubicBezTo>
                  <a:pt x="0" y="6453"/>
                  <a:pt x="100" y="6276"/>
                  <a:pt x="262" y="6178"/>
                </a:cubicBezTo>
                <a:close/>
                <a:moveTo>
                  <a:pt x="17654" y="7688"/>
                </a:moveTo>
                <a:lnTo>
                  <a:pt x="10866" y="13598"/>
                </a:lnTo>
                <a:lnTo>
                  <a:pt x="3939" y="7682"/>
                </a:lnTo>
                <a:lnTo>
                  <a:pt x="2541" y="9338"/>
                </a:lnTo>
                <a:lnTo>
                  <a:pt x="10879" y="16460"/>
                </a:lnTo>
                <a:lnTo>
                  <a:pt x="19066" y="9332"/>
                </a:lnTo>
                <a:lnTo>
                  <a:pt x="17654" y="7688"/>
                </a:lnTo>
                <a:close/>
              </a:path>
            </a:pathLst>
          </a:custGeom>
          <a:solidFill>
            <a:schemeClr val="accent2"/>
          </a:solidFill>
          <a:ln w="12700" cap="flat">
            <a:noFill/>
            <a:miter lim="400000"/>
          </a:ln>
          <a:effectLst/>
        </p:spPr>
        <p:txBody>
          <a:bodyPr wrap="square" lIns="45719" tIns="45719" rIns="45719" bIns="45719" numCol="1" anchor="ctr">
            <a:noAutofit/>
          </a:bodyPr>
          <a:lstStyle/>
          <a:p>
            <a:endParaRPr>
              <a:solidFill>
                <a:schemeClr val="tx1"/>
              </a:solidFill>
            </a:endParaRPr>
          </a:p>
        </p:txBody>
      </p:sp>
      <p:pic>
        <p:nvPicPr>
          <p:cNvPr id="30" name="Graphique 20">
            <a:extLst>
              <a:ext uri="{FF2B5EF4-FFF2-40B4-BE49-F238E27FC236}">
                <a16:creationId xmlns:a16="http://schemas.microsoft.com/office/drawing/2014/main" id="{7B555829-2D87-4C4F-BDDB-9DD98650663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201596" y="2101495"/>
            <a:ext cx="180000" cy="180000"/>
          </a:xfrm>
          <a:prstGeom prst="rect">
            <a:avLst/>
          </a:prstGeom>
        </p:spPr>
      </p:pic>
      <p:sp>
        <p:nvSpPr>
          <p:cNvPr id="3" name="Text Placeholder 2">
            <a:extLst>
              <a:ext uri="{FF2B5EF4-FFF2-40B4-BE49-F238E27FC236}">
                <a16:creationId xmlns:a16="http://schemas.microsoft.com/office/drawing/2014/main" id="{2220A5AA-9D55-324B-8C2D-6D6B62560621}"/>
              </a:ext>
            </a:extLst>
          </p:cNvPr>
          <p:cNvSpPr>
            <a:spLocks noGrp="1"/>
          </p:cNvSpPr>
          <p:nvPr>
            <p:ph type="body" sz="quarter" idx="10" hasCustomPrompt="1"/>
          </p:nvPr>
        </p:nvSpPr>
        <p:spPr>
          <a:xfrm>
            <a:off x="1595438" y="2097087"/>
            <a:ext cx="3871912" cy="2663825"/>
          </a:xfrm>
        </p:spPr>
        <p:txBody>
          <a:bodyPr>
            <a:normAutofit/>
          </a:bodyPr>
          <a:lstStyle>
            <a:lvl1pPr algn="l">
              <a:defRPr sz="1400">
                <a:solidFill>
                  <a:schemeClr val="tx1"/>
                </a:solidFill>
                <a:latin typeface="+mn-lt"/>
              </a:defRPr>
            </a:lvl1pPr>
            <a:lvl2pPr algn="l">
              <a:defRPr sz="1400"/>
            </a:lvl2pPr>
            <a:lvl3pPr algn="l">
              <a:defRPr sz="1400"/>
            </a:lvl3pPr>
            <a:lvl4pPr algn="l">
              <a:defRPr sz="1400"/>
            </a:lvl4pPr>
            <a:lvl5pPr algn="l">
              <a:defRPr sz="1400"/>
            </a:lvl5pPr>
          </a:lstStyle>
          <a:p>
            <a:pPr lvl="0"/>
            <a:r>
              <a:rPr lang="en-US" dirty="0"/>
              <a:t>Click to insert project summary</a:t>
            </a:r>
          </a:p>
        </p:txBody>
      </p:sp>
      <p:sp>
        <p:nvSpPr>
          <p:cNvPr id="16" name="ZoneTexte 4">
            <a:extLst>
              <a:ext uri="{FF2B5EF4-FFF2-40B4-BE49-F238E27FC236}">
                <a16:creationId xmlns:a16="http://schemas.microsoft.com/office/drawing/2014/main" id="{555AB210-7155-C444-9D49-48607587EA8F}"/>
              </a:ext>
            </a:extLst>
          </p:cNvPr>
          <p:cNvSpPr txBox="1"/>
          <p:nvPr userDrawn="1"/>
        </p:nvSpPr>
        <p:spPr>
          <a:xfrm>
            <a:off x="6112038" y="1352344"/>
            <a:ext cx="3863304" cy="307777"/>
          </a:xfrm>
          <a:prstGeom prst="rect">
            <a:avLst/>
          </a:prstGeom>
          <a:noFill/>
        </p:spPr>
        <p:txBody>
          <a:bodyPr wrap="square" lIns="0" tIns="0" rIns="0" bIns="0" rtlCol="0">
            <a:spAutoFit/>
          </a:bodyPr>
          <a:lstStyle/>
          <a:p>
            <a:pPr algn="l"/>
            <a:r>
              <a:rPr lang="fr-FR" sz="2000" b="1" i="0" dirty="0" err="1">
                <a:solidFill>
                  <a:schemeClr val="tx1"/>
                </a:solidFill>
                <a:latin typeface="+mj-lt"/>
              </a:rPr>
              <a:t>Get</a:t>
            </a:r>
            <a:r>
              <a:rPr lang="fr-FR" sz="2000" b="1" i="0" dirty="0">
                <a:solidFill>
                  <a:schemeClr val="tx1"/>
                </a:solidFill>
                <a:latin typeface="+mj-lt"/>
              </a:rPr>
              <a:t> in </a:t>
            </a:r>
            <a:r>
              <a:rPr lang="fr-FR" sz="2000" b="1" i="0" dirty="0" err="1">
                <a:solidFill>
                  <a:schemeClr val="tx1"/>
                </a:solidFill>
                <a:latin typeface="+mj-lt"/>
              </a:rPr>
              <a:t>touch</a:t>
            </a:r>
            <a:endParaRPr lang="fr-FR" sz="2000" b="1" i="0" dirty="0">
              <a:solidFill>
                <a:schemeClr val="tx1"/>
              </a:solidFill>
              <a:latin typeface="+mj-lt"/>
            </a:endParaRPr>
          </a:p>
        </p:txBody>
      </p:sp>
      <p:sp>
        <p:nvSpPr>
          <p:cNvPr id="21" name="Text Placeholder 2">
            <a:extLst>
              <a:ext uri="{FF2B5EF4-FFF2-40B4-BE49-F238E27FC236}">
                <a16:creationId xmlns:a16="http://schemas.microsoft.com/office/drawing/2014/main" id="{D11B68AA-4BC7-2840-B2E4-A9936D7F0097}"/>
              </a:ext>
            </a:extLst>
          </p:cNvPr>
          <p:cNvSpPr>
            <a:spLocks noGrp="1"/>
          </p:cNvSpPr>
          <p:nvPr>
            <p:ph type="body" sz="quarter" idx="13" hasCustomPrompt="1"/>
          </p:nvPr>
        </p:nvSpPr>
        <p:spPr>
          <a:xfrm>
            <a:off x="6592824" y="2092761"/>
            <a:ext cx="3995166" cy="180001"/>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a:solidFill>
                  <a:schemeClr val="tx1"/>
                </a:solidFill>
                <a:latin typeface="+mn-lt"/>
              </a:defRPr>
            </a:lvl1pPr>
            <a:lvl2pPr algn="l">
              <a:defRPr sz="1400"/>
            </a:lvl2pPr>
            <a:lvl3pPr algn="l">
              <a:defRPr sz="1400"/>
            </a:lvl3pPr>
            <a:lvl4pPr algn="l">
              <a:defRPr sz="1400"/>
            </a:lvl4pPr>
            <a:lvl5pPr algn="l">
              <a:defRPr sz="1400"/>
            </a:lvl5pPr>
          </a:lstStyle>
          <a:p>
            <a:pPr lvl="0"/>
            <a:r>
              <a:rPr lang="en-US" dirty="0"/>
              <a:t>Click to insert website</a:t>
            </a:r>
          </a:p>
        </p:txBody>
      </p:sp>
      <p:sp>
        <p:nvSpPr>
          <p:cNvPr id="31" name="Text Placeholder 2">
            <a:extLst>
              <a:ext uri="{FF2B5EF4-FFF2-40B4-BE49-F238E27FC236}">
                <a16:creationId xmlns:a16="http://schemas.microsoft.com/office/drawing/2014/main" id="{0A742C0C-E1F4-B84E-B595-F15A07A593C7}"/>
              </a:ext>
            </a:extLst>
          </p:cNvPr>
          <p:cNvSpPr>
            <a:spLocks noGrp="1"/>
          </p:cNvSpPr>
          <p:nvPr>
            <p:ph type="body" sz="quarter" idx="14" hasCustomPrompt="1"/>
          </p:nvPr>
        </p:nvSpPr>
        <p:spPr>
          <a:xfrm>
            <a:off x="6592824" y="2509833"/>
            <a:ext cx="3995166" cy="180001"/>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a:solidFill>
                  <a:schemeClr val="tx1"/>
                </a:solidFill>
                <a:latin typeface="+mn-lt"/>
              </a:defRPr>
            </a:lvl1pPr>
            <a:lvl2pPr algn="l">
              <a:defRPr sz="1400"/>
            </a:lvl2pPr>
            <a:lvl3pPr algn="l">
              <a:defRPr sz="1400"/>
            </a:lvl3pPr>
            <a:lvl4pPr algn="l">
              <a:defRPr sz="1400"/>
            </a:lvl4pPr>
            <a:lvl5pPr algn="l">
              <a:defRPr sz="1400"/>
            </a:lvl5pPr>
          </a:lstStyle>
          <a:p>
            <a:pPr lvl="0"/>
            <a:r>
              <a:rPr lang="en-US" dirty="0"/>
              <a:t>Click to insert email address</a:t>
            </a:r>
          </a:p>
        </p:txBody>
      </p:sp>
      <p:sp>
        <p:nvSpPr>
          <p:cNvPr id="29" name="Text Placeholder 2">
            <a:extLst>
              <a:ext uri="{FF2B5EF4-FFF2-40B4-BE49-F238E27FC236}">
                <a16:creationId xmlns:a16="http://schemas.microsoft.com/office/drawing/2014/main" id="{EBF53F78-8E1B-134C-BB21-208501165AAB}"/>
              </a:ext>
            </a:extLst>
          </p:cNvPr>
          <p:cNvSpPr>
            <a:spLocks noGrp="1"/>
          </p:cNvSpPr>
          <p:nvPr>
            <p:ph type="body" sz="quarter" idx="15" hasCustomPrompt="1"/>
          </p:nvPr>
        </p:nvSpPr>
        <p:spPr>
          <a:xfrm>
            <a:off x="6592824" y="2926905"/>
            <a:ext cx="3995166" cy="180001"/>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a:solidFill>
                  <a:schemeClr val="tx1"/>
                </a:solidFill>
                <a:latin typeface="+mn-lt"/>
              </a:defRPr>
            </a:lvl1pPr>
            <a:lvl2pPr algn="l">
              <a:defRPr sz="1400"/>
            </a:lvl2pPr>
            <a:lvl3pPr algn="l">
              <a:defRPr sz="1400"/>
            </a:lvl3pPr>
            <a:lvl4pPr algn="l">
              <a:defRPr sz="1400"/>
            </a:lvl4pPr>
            <a:lvl5pPr algn="l">
              <a:defRPr sz="1400"/>
            </a:lvl5pPr>
          </a:lstStyle>
          <a:p>
            <a:pPr lvl="0"/>
            <a:r>
              <a:rPr lang="en-US" dirty="0"/>
              <a:t>Click to insert Twitter</a:t>
            </a:r>
          </a:p>
        </p:txBody>
      </p:sp>
      <p:sp>
        <p:nvSpPr>
          <p:cNvPr id="33" name="Text Placeholder 2">
            <a:extLst>
              <a:ext uri="{FF2B5EF4-FFF2-40B4-BE49-F238E27FC236}">
                <a16:creationId xmlns:a16="http://schemas.microsoft.com/office/drawing/2014/main" id="{C5BF72C0-D622-2E4D-B06F-6019B4F79C20}"/>
              </a:ext>
            </a:extLst>
          </p:cNvPr>
          <p:cNvSpPr>
            <a:spLocks noGrp="1"/>
          </p:cNvSpPr>
          <p:nvPr>
            <p:ph type="body" sz="quarter" idx="16" hasCustomPrompt="1"/>
          </p:nvPr>
        </p:nvSpPr>
        <p:spPr>
          <a:xfrm>
            <a:off x="6592824" y="3343976"/>
            <a:ext cx="3995166" cy="180001"/>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a:solidFill>
                  <a:schemeClr val="tx1"/>
                </a:solidFill>
                <a:latin typeface="+mn-lt"/>
              </a:defRPr>
            </a:lvl1pPr>
            <a:lvl2pPr algn="l">
              <a:defRPr sz="1400"/>
            </a:lvl2pPr>
            <a:lvl3pPr algn="l">
              <a:defRPr sz="1400"/>
            </a:lvl3pPr>
            <a:lvl4pPr algn="l">
              <a:defRPr sz="1400"/>
            </a:lvl4pPr>
            <a:lvl5pPr algn="l">
              <a:defRPr sz="1400"/>
            </a:lvl5pPr>
          </a:lstStyle>
          <a:p>
            <a:pPr lvl="0"/>
            <a:r>
              <a:rPr lang="en-US" dirty="0"/>
              <a:t>Click to insert </a:t>
            </a:r>
            <a:r>
              <a:rPr lang="en-US" dirty="0" err="1"/>
              <a:t>Linkedin</a:t>
            </a:r>
            <a:endParaRPr lang="en-US" dirty="0"/>
          </a:p>
        </p:txBody>
      </p:sp>
      <p:pic>
        <p:nvPicPr>
          <p:cNvPr id="34" name="Graphique 20">
            <a:extLst>
              <a:ext uri="{FF2B5EF4-FFF2-40B4-BE49-F238E27FC236}">
                <a16:creationId xmlns:a16="http://schemas.microsoft.com/office/drawing/2014/main" id="{C8F5504D-DAC9-094D-B47C-621D5928C26F}"/>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6201596" y="2952625"/>
            <a:ext cx="180000" cy="142105"/>
          </a:xfrm>
          <a:prstGeom prst="rect">
            <a:avLst/>
          </a:prstGeom>
        </p:spPr>
      </p:pic>
      <p:pic>
        <p:nvPicPr>
          <p:cNvPr id="35" name="Graphique 20">
            <a:extLst>
              <a:ext uri="{FF2B5EF4-FFF2-40B4-BE49-F238E27FC236}">
                <a16:creationId xmlns:a16="http://schemas.microsoft.com/office/drawing/2014/main" id="{29C3F5B3-FD6E-3A47-BA79-692CC2ADEC13}"/>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6214084" y="3356992"/>
            <a:ext cx="155023" cy="142105"/>
          </a:xfrm>
          <a:prstGeom prst="rect">
            <a:avLst/>
          </a:prstGeom>
        </p:spPr>
      </p:pic>
      <p:grpSp>
        <p:nvGrpSpPr>
          <p:cNvPr id="37" name="Group 36">
            <a:extLst>
              <a:ext uri="{FF2B5EF4-FFF2-40B4-BE49-F238E27FC236}">
                <a16:creationId xmlns:a16="http://schemas.microsoft.com/office/drawing/2014/main" id="{3A87227D-9077-0247-B6B1-11230A57B5A9}"/>
              </a:ext>
            </a:extLst>
          </p:cNvPr>
          <p:cNvGrpSpPr/>
          <p:nvPr userDrawn="1"/>
        </p:nvGrpSpPr>
        <p:grpSpPr>
          <a:xfrm>
            <a:off x="0" y="5710518"/>
            <a:ext cx="9161928" cy="1156447"/>
            <a:chOff x="0" y="5710518"/>
            <a:chExt cx="9161928" cy="1156447"/>
          </a:xfrm>
        </p:grpSpPr>
        <p:grpSp>
          <p:nvGrpSpPr>
            <p:cNvPr id="38" name="Group 37">
              <a:extLst>
                <a:ext uri="{FF2B5EF4-FFF2-40B4-BE49-F238E27FC236}">
                  <a16:creationId xmlns:a16="http://schemas.microsoft.com/office/drawing/2014/main" id="{3F3FC31B-3C9E-B041-AEC8-06DF8C5C439C}"/>
                </a:ext>
              </a:extLst>
            </p:cNvPr>
            <p:cNvGrpSpPr/>
            <p:nvPr userDrawn="1"/>
          </p:nvGrpSpPr>
          <p:grpSpPr>
            <a:xfrm>
              <a:off x="3452813" y="6120373"/>
              <a:ext cx="5709115" cy="400110"/>
              <a:chOff x="3703824" y="5852937"/>
              <a:chExt cx="5709115" cy="400110"/>
            </a:xfrm>
          </p:grpSpPr>
          <p:sp>
            <p:nvSpPr>
              <p:cNvPr id="41" name="TextBox 40">
                <a:extLst>
                  <a:ext uri="{FF2B5EF4-FFF2-40B4-BE49-F238E27FC236}">
                    <a16:creationId xmlns:a16="http://schemas.microsoft.com/office/drawing/2014/main" id="{ED527738-C384-5A4F-BB2D-944DBA3A995E}"/>
                  </a:ext>
                </a:extLst>
              </p:cNvPr>
              <p:cNvSpPr txBox="1"/>
              <p:nvPr userDrawn="1"/>
            </p:nvSpPr>
            <p:spPr>
              <a:xfrm>
                <a:off x="4284918" y="5852937"/>
                <a:ext cx="5128021" cy="400110"/>
              </a:xfrm>
              <a:prstGeom prst="rect">
                <a:avLst/>
              </a:prstGeom>
              <a:noFill/>
            </p:spPr>
            <p:txBody>
              <a:bodyPr wrap="square" rtlCol="0">
                <a:spAutoFit/>
              </a:bodyPr>
              <a:lstStyle/>
              <a:p>
                <a:r>
                  <a:rPr lang="en-US" sz="1000" dirty="0"/>
                  <a:t>The ZERO BRINE project (</a:t>
                </a:r>
                <a:r>
                  <a:rPr lang="en-US" sz="1000" dirty="0" err="1"/>
                  <a:t>www.zerobrine.eu</a:t>
                </a:r>
                <a:r>
                  <a:rPr lang="en-US" sz="1000" dirty="0"/>
                  <a:t>) has received funding from the European Union’s Horizon 2020 research and innovation </a:t>
                </a:r>
                <a:r>
                  <a:rPr lang="en-US" sz="1000" dirty="0" err="1"/>
                  <a:t>programme</a:t>
                </a:r>
                <a:r>
                  <a:rPr lang="en-US" sz="1000" dirty="0"/>
                  <a:t> under grant agreement No 730390.</a:t>
                </a:r>
              </a:p>
            </p:txBody>
          </p:sp>
          <p:pic>
            <p:nvPicPr>
              <p:cNvPr id="42" name="Graphic 41">
                <a:extLst>
                  <a:ext uri="{FF2B5EF4-FFF2-40B4-BE49-F238E27FC236}">
                    <a16:creationId xmlns:a16="http://schemas.microsoft.com/office/drawing/2014/main" id="{AEA7E900-6B80-FD4D-AF91-86CD75EAEB83}"/>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703824" y="5873829"/>
                <a:ext cx="527934" cy="358326"/>
              </a:xfrm>
              <a:prstGeom prst="rect">
                <a:avLst/>
              </a:prstGeom>
            </p:spPr>
          </p:pic>
        </p:grpSp>
        <p:sp>
          <p:nvSpPr>
            <p:cNvPr id="39" name="Rectangle 38">
              <a:extLst>
                <a:ext uri="{FF2B5EF4-FFF2-40B4-BE49-F238E27FC236}">
                  <a16:creationId xmlns:a16="http://schemas.microsoft.com/office/drawing/2014/main" id="{4A3A1F25-EF2A-A54C-88BB-5319968F81EB}"/>
                </a:ext>
              </a:extLst>
            </p:cNvPr>
            <p:cNvSpPr/>
            <p:nvPr userDrawn="1"/>
          </p:nvSpPr>
          <p:spPr>
            <a:xfrm>
              <a:off x="0" y="5768975"/>
              <a:ext cx="2375647" cy="108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Graphic 39">
              <a:extLst>
                <a:ext uri="{FF2B5EF4-FFF2-40B4-BE49-F238E27FC236}">
                  <a16:creationId xmlns:a16="http://schemas.microsoft.com/office/drawing/2014/main" id="{6355432D-E8C8-9444-865C-49F27EE9CF96}"/>
                </a:ext>
              </a:extLst>
            </p:cNvPr>
            <p:cNvPicPr>
              <a:picLocks noChangeAspect="1"/>
            </p:cNvPicPr>
            <p:nvPr userDrawn="1"/>
          </p:nvPicPr>
          <p:blipFill>
            <a:blip r:embed="rId10">
              <a:extLst>
                <a:ext uri="{96DAC541-7B7A-43D3-8B79-37D633B846F1}">
                  <asvg:svgBlip xmlns:asvg="http://schemas.microsoft.com/office/drawing/2016/SVG/main" r:embed="rId11"/>
                </a:ext>
              </a:extLst>
            </a:blip>
            <a:srcRect/>
            <a:stretch/>
          </p:blipFill>
          <p:spPr>
            <a:xfrm>
              <a:off x="108619" y="5710518"/>
              <a:ext cx="2848814" cy="1156447"/>
            </a:xfrm>
            <a:prstGeom prst="rect">
              <a:avLst/>
            </a:prstGeom>
          </p:spPr>
        </p:pic>
      </p:grpSp>
    </p:spTree>
    <p:extLst>
      <p:ext uri="{BB962C8B-B14F-4D97-AF65-F5344CB8AC3E}">
        <p14:creationId xmlns:p14="http://schemas.microsoft.com/office/powerpoint/2010/main" val="404410189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5C48B-E36D-4117-B4C9-4A4FDE68FA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36EDD6-9832-4AA2-8259-5C86571F40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E99110-4A9F-4CD1-A2E9-449B37BA6F54}"/>
              </a:ext>
            </a:extLst>
          </p:cNvPr>
          <p:cNvSpPr>
            <a:spLocks noGrp="1"/>
          </p:cNvSpPr>
          <p:nvPr>
            <p:ph type="dt" sz="half" idx="10"/>
          </p:nvPr>
        </p:nvSpPr>
        <p:spPr/>
        <p:txBody>
          <a:bodyPr/>
          <a:lstStyle/>
          <a:p>
            <a:fld id="{30304FB9-D7BD-EE44-B0F2-C60CD0E77BD1}" type="datetimeFigureOut">
              <a:rPr lang="en-NL" smtClean="0"/>
              <a:t>11/05/2021</a:t>
            </a:fld>
            <a:endParaRPr lang="en-NL"/>
          </a:p>
        </p:txBody>
      </p:sp>
      <p:sp>
        <p:nvSpPr>
          <p:cNvPr id="5" name="Footer Placeholder 4">
            <a:extLst>
              <a:ext uri="{FF2B5EF4-FFF2-40B4-BE49-F238E27FC236}">
                <a16:creationId xmlns:a16="http://schemas.microsoft.com/office/drawing/2014/main" id="{9C5EC214-1C2A-4733-B9AE-D3F0F290C747}"/>
              </a:ext>
            </a:extLst>
          </p:cNvPr>
          <p:cNvSpPr>
            <a:spLocks noGrp="1"/>
          </p:cNvSpPr>
          <p:nvPr>
            <p:ph type="ftr" sz="quarter" idx="11"/>
          </p:nvPr>
        </p:nvSpPr>
        <p:spPr/>
        <p:txBody>
          <a:bodyPr/>
          <a:lstStyle/>
          <a:p>
            <a:endParaRPr lang="en-NL"/>
          </a:p>
        </p:txBody>
      </p:sp>
      <p:sp>
        <p:nvSpPr>
          <p:cNvPr id="7" name="Slide Number Placeholder 5">
            <a:extLst>
              <a:ext uri="{FF2B5EF4-FFF2-40B4-BE49-F238E27FC236}">
                <a16:creationId xmlns:a16="http://schemas.microsoft.com/office/drawing/2014/main" id="{05446D4A-1C11-453B-9175-90082F3DD1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rgbClr val="2A105B"/>
                </a:solidFill>
              </a:defRPr>
            </a:lvl1pPr>
          </a:lstStyle>
          <a:p>
            <a:fld id="{8D40E873-B497-214A-8110-587A3D53F824}" type="slidenum">
              <a:rPr lang="en-NL" smtClean="0"/>
              <a:pPr/>
              <a:t>‹#›</a:t>
            </a:fld>
            <a:endParaRPr lang="en-NL" sz="1600"/>
          </a:p>
        </p:txBody>
      </p:sp>
    </p:spTree>
    <p:extLst>
      <p:ext uri="{BB962C8B-B14F-4D97-AF65-F5344CB8AC3E}">
        <p14:creationId xmlns:p14="http://schemas.microsoft.com/office/powerpoint/2010/main" val="367192961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8B3BF-2B59-4209-8EB9-337F178208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0BE415-3C2C-42B9-A711-8FB75926EC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93D327-AB6B-4CA3-A61C-AB348244D0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96AEEA-B34C-401B-9249-5C57F6BE0B89}"/>
              </a:ext>
            </a:extLst>
          </p:cNvPr>
          <p:cNvSpPr>
            <a:spLocks noGrp="1"/>
          </p:cNvSpPr>
          <p:nvPr>
            <p:ph type="dt" sz="half" idx="10"/>
          </p:nvPr>
        </p:nvSpPr>
        <p:spPr/>
        <p:txBody>
          <a:bodyPr/>
          <a:lstStyle/>
          <a:p>
            <a:fld id="{30304FB9-D7BD-EE44-B0F2-C60CD0E77BD1}" type="datetimeFigureOut">
              <a:rPr lang="en-NL" smtClean="0"/>
              <a:t>11/05/2021</a:t>
            </a:fld>
            <a:endParaRPr lang="en-NL"/>
          </a:p>
        </p:txBody>
      </p:sp>
      <p:sp>
        <p:nvSpPr>
          <p:cNvPr id="6" name="Footer Placeholder 5">
            <a:extLst>
              <a:ext uri="{FF2B5EF4-FFF2-40B4-BE49-F238E27FC236}">
                <a16:creationId xmlns:a16="http://schemas.microsoft.com/office/drawing/2014/main" id="{C53D52B7-F933-4A63-85B6-796B0C3D6A16}"/>
              </a:ext>
            </a:extLst>
          </p:cNvPr>
          <p:cNvSpPr>
            <a:spLocks noGrp="1"/>
          </p:cNvSpPr>
          <p:nvPr>
            <p:ph type="ftr" sz="quarter" idx="11"/>
          </p:nvPr>
        </p:nvSpPr>
        <p:spPr/>
        <p:txBody>
          <a:bodyPr/>
          <a:lstStyle/>
          <a:p>
            <a:endParaRPr lang="en-NL"/>
          </a:p>
        </p:txBody>
      </p:sp>
      <p:sp>
        <p:nvSpPr>
          <p:cNvPr id="8" name="Slide Number Placeholder 5">
            <a:extLst>
              <a:ext uri="{FF2B5EF4-FFF2-40B4-BE49-F238E27FC236}">
                <a16:creationId xmlns:a16="http://schemas.microsoft.com/office/drawing/2014/main" id="{F07F9407-B6A1-4C17-B1AD-B614AF1CD7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rgbClr val="2A105B"/>
                </a:solidFill>
              </a:defRPr>
            </a:lvl1pPr>
          </a:lstStyle>
          <a:p>
            <a:fld id="{8D40E873-B497-214A-8110-587A3D53F824}" type="slidenum">
              <a:rPr lang="en-NL" smtClean="0"/>
              <a:pPr/>
              <a:t>‹#›</a:t>
            </a:fld>
            <a:endParaRPr lang="en-NL" sz="1600"/>
          </a:p>
        </p:txBody>
      </p:sp>
    </p:spTree>
    <p:extLst>
      <p:ext uri="{BB962C8B-B14F-4D97-AF65-F5344CB8AC3E}">
        <p14:creationId xmlns:p14="http://schemas.microsoft.com/office/powerpoint/2010/main" val="321048938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F0C9F-4760-49E3-A68B-2FB162CD0B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282F6AD-12EB-4268-87A0-53BA8CDC38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356CC4-9158-46F2-ADDE-93F9C3F34F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606462-7238-4E24-944D-CDF9D9689C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55FFA59-83E4-408C-B181-DB893E5BB5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7E47F3-F85D-4103-B59E-0D6F31109D77}"/>
              </a:ext>
            </a:extLst>
          </p:cNvPr>
          <p:cNvSpPr>
            <a:spLocks noGrp="1"/>
          </p:cNvSpPr>
          <p:nvPr>
            <p:ph type="dt" sz="half" idx="10"/>
          </p:nvPr>
        </p:nvSpPr>
        <p:spPr/>
        <p:txBody>
          <a:bodyPr/>
          <a:lstStyle/>
          <a:p>
            <a:fld id="{30304FB9-D7BD-EE44-B0F2-C60CD0E77BD1}" type="datetimeFigureOut">
              <a:rPr lang="en-NL" smtClean="0"/>
              <a:t>11/05/2021</a:t>
            </a:fld>
            <a:endParaRPr lang="en-NL"/>
          </a:p>
        </p:txBody>
      </p:sp>
      <p:sp>
        <p:nvSpPr>
          <p:cNvPr id="8" name="Footer Placeholder 7">
            <a:extLst>
              <a:ext uri="{FF2B5EF4-FFF2-40B4-BE49-F238E27FC236}">
                <a16:creationId xmlns:a16="http://schemas.microsoft.com/office/drawing/2014/main" id="{ACE55076-60F1-4FEE-BF7F-3205D00F56C7}"/>
              </a:ext>
            </a:extLst>
          </p:cNvPr>
          <p:cNvSpPr>
            <a:spLocks noGrp="1"/>
          </p:cNvSpPr>
          <p:nvPr>
            <p:ph type="ftr" sz="quarter" idx="11"/>
          </p:nvPr>
        </p:nvSpPr>
        <p:spPr/>
        <p:txBody>
          <a:bodyPr/>
          <a:lstStyle/>
          <a:p>
            <a:endParaRPr lang="en-NL"/>
          </a:p>
        </p:txBody>
      </p:sp>
      <p:sp>
        <p:nvSpPr>
          <p:cNvPr id="10" name="Slide Number Placeholder 5">
            <a:extLst>
              <a:ext uri="{FF2B5EF4-FFF2-40B4-BE49-F238E27FC236}">
                <a16:creationId xmlns:a16="http://schemas.microsoft.com/office/drawing/2014/main" id="{3431270D-5551-4FBA-8CCD-EE8143828D0B}"/>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lvl1pPr algn="r">
              <a:defRPr sz="1600">
                <a:solidFill>
                  <a:srgbClr val="2A105B"/>
                </a:solidFill>
              </a:defRPr>
            </a:lvl1pPr>
          </a:lstStyle>
          <a:p>
            <a:fld id="{8D40E873-B497-214A-8110-587A3D53F824}" type="slidenum">
              <a:rPr lang="en-NL" smtClean="0"/>
              <a:pPr/>
              <a:t>‹#›</a:t>
            </a:fld>
            <a:endParaRPr lang="en-NL" sz="1600"/>
          </a:p>
        </p:txBody>
      </p:sp>
    </p:spTree>
    <p:extLst>
      <p:ext uri="{BB962C8B-B14F-4D97-AF65-F5344CB8AC3E}">
        <p14:creationId xmlns:p14="http://schemas.microsoft.com/office/powerpoint/2010/main" val="74541046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2916E-1EBD-4923-9743-DD87025307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A30CD8-C46C-403B-8090-FE2721D1F96A}"/>
              </a:ext>
            </a:extLst>
          </p:cNvPr>
          <p:cNvSpPr>
            <a:spLocks noGrp="1"/>
          </p:cNvSpPr>
          <p:nvPr>
            <p:ph type="dt" sz="half" idx="10"/>
          </p:nvPr>
        </p:nvSpPr>
        <p:spPr/>
        <p:txBody>
          <a:bodyPr/>
          <a:lstStyle/>
          <a:p>
            <a:fld id="{30304FB9-D7BD-EE44-B0F2-C60CD0E77BD1}" type="datetimeFigureOut">
              <a:rPr lang="en-NL" smtClean="0"/>
              <a:t>11/05/2021</a:t>
            </a:fld>
            <a:endParaRPr lang="en-NL"/>
          </a:p>
        </p:txBody>
      </p:sp>
      <p:sp>
        <p:nvSpPr>
          <p:cNvPr id="4" name="Footer Placeholder 3">
            <a:extLst>
              <a:ext uri="{FF2B5EF4-FFF2-40B4-BE49-F238E27FC236}">
                <a16:creationId xmlns:a16="http://schemas.microsoft.com/office/drawing/2014/main" id="{ADFAC0FE-46C3-4D4F-83D3-1A98BB3E0924}"/>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132781F2-6711-43CE-8E1A-BDA01EDEFB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rgbClr val="2A105B"/>
                </a:solidFill>
              </a:defRPr>
            </a:lvl1pPr>
          </a:lstStyle>
          <a:p>
            <a:fld id="{8D40E873-B497-214A-8110-587A3D53F824}" type="slidenum">
              <a:rPr lang="en-NL" smtClean="0"/>
              <a:pPr/>
              <a:t>‹#›</a:t>
            </a:fld>
            <a:endParaRPr lang="en-NL" sz="1600"/>
          </a:p>
        </p:txBody>
      </p:sp>
    </p:spTree>
    <p:extLst>
      <p:ext uri="{BB962C8B-B14F-4D97-AF65-F5344CB8AC3E}">
        <p14:creationId xmlns:p14="http://schemas.microsoft.com/office/powerpoint/2010/main" val="302531376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D9EA9D-CA6E-404F-B075-0FC37D14A7BE}"/>
              </a:ext>
            </a:extLst>
          </p:cNvPr>
          <p:cNvSpPr>
            <a:spLocks noGrp="1"/>
          </p:cNvSpPr>
          <p:nvPr>
            <p:ph type="dt" sz="half" idx="10"/>
          </p:nvPr>
        </p:nvSpPr>
        <p:spPr/>
        <p:txBody>
          <a:bodyPr/>
          <a:lstStyle/>
          <a:p>
            <a:fld id="{30304FB9-D7BD-EE44-B0F2-C60CD0E77BD1}" type="datetimeFigureOut">
              <a:rPr lang="en-NL" smtClean="0"/>
              <a:t>11/05/2021</a:t>
            </a:fld>
            <a:endParaRPr lang="en-NL"/>
          </a:p>
        </p:txBody>
      </p:sp>
      <p:sp>
        <p:nvSpPr>
          <p:cNvPr id="3" name="Footer Placeholder 2">
            <a:extLst>
              <a:ext uri="{FF2B5EF4-FFF2-40B4-BE49-F238E27FC236}">
                <a16:creationId xmlns:a16="http://schemas.microsoft.com/office/drawing/2014/main" id="{DA9E25DB-B4CD-4FC1-94EE-332D2A2A7601}"/>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D7C45A7A-F808-4F76-9857-6E6CCF972D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rgbClr val="2A105B"/>
                </a:solidFill>
              </a:defRPr>
            </a:lvl1pPr>
          </a:lstStyle>
          <a:p>
            <a:fld id="{8D40E873-B497-214A-8110-587A3D53F824}" type="slidenum">
              <a:rPr lang="en-NL" smtClean="0"/>
              <a:pPr/>
              <a:t>‹#›</a:t>
            </a:fld>
            <a:endParaRPr lang="en-NL" sz="1600"/>
          </a:p>
        </p:txBody>
      </p:sp>
    </p:spTree>
    <p:extLst>
      <p:ext uri="{BB962C8B-B14F-4D97-AF65-F5344CB8AC3E}">
        <p14:creationId xmlns:p14="http://schemas.microsoft.com/office/powerpoint/2010/main" val="32845303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DD7C514-ED9C-48EB-B239-7F09D3EFD01B}"/>
              </a:ext>
            </a:extLst>
          </p:cNvPr>
          <p:cNvSpPr/>
          <p:nvPr userDrawn="1"/>
        </p:nvSpPr>
        <p:spPr>
          <a:xfrm>
            <a:off x="0" y="0"/>
            <a:ext cx="1651000" cy="218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399143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0836E-EA97-4B00-8788-C66E07AA80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284C42-DC16-4759-8260-166BC78E01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F60F7E-2C3A-416F-A799-25C73B705C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33AC87-3429-4FED-9C15-0ABB63CA1B86}"/>
              </a:ext>
            </a:extLst>
          </p:cNvPr>
          <p:cNvSpPr>
            <a:spLocks noGrp="1"/>
          </p:cNvSpPr>
          <p:nvPr>
            <p:ph type="dt" sz="half" idx="10"/>
          </p:nvPr>
        </p:nvSpPr>
        <p:spPr/>
        <p:txBody>
          <a:bodyPr/>
          <a:lstStyle/>
          <a:p>
            <a:fld id="{30304FB9-D7BD-EE44-B0F2-C60CD0E77BD1}" type="datetimeFigureOut">
              <a:rPr lang="en-NL" smtClean="0"/>
              <a:t>11/05/2021</a:t>
            </a:fld>
            <a:endParaRPr lang="en-NL"/>
          </a:p>
        </p:txBody>
      </p:sp>
      <p:sp>
        <p:nvSpPr>
          <p:cNvPr id="6" name="Footer Placeholder 5">
            <a:extLst>
              <a:ext uri="{FF2B5EF4-FFF2-40B4-BE49-F238E27FC236}">
                <a16:creationId xmlns:a16="http://schemas.microsoft.com/office/drawing/2014/main" id="{9DBA9F1B-E866-4C33-A4B5-B0D8D465CBCA}"/>
              </a:ext>
            </a:extLst>
          </p:cNvPr>
          <p:cNvSpPr>
            <a:spLocks noGrp="1"/>
          </p:cNvSpPr>
          <p:nvPr>
            <p:ph type="ftr" sz="quarter" idx="11"/>
          </p:nvPr>
        </p:nvSpPr>
        <p:spPr/>
        <p:txBody>
          <a:bodyPr/>
          <a:lstStyle/>
          <a:p>
            <a:endParaRPr lang="en-NL"/>
          </a:p>
        </p:txBody>
      </p:sp>
      <p:sp>
        <p:nvSpPr>
          <p:cNvPr id="8" name="Slide Number Placeholder 5">
            <a:extLst>
              <a:ext uri="{FF2B5EF4-FFF2-40B4-BE49-F238E27FC236}">
                <a16:creationId xmlns:a16="http://schemas.microsoft.com/office/drawing/2014/main" id="{BCBAB9AA-2D2B-4D1D-A9E1-F98B11297A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rgbClr val="2A105B"/>
                </a:solidFill>
              </a:defRPr>
            </a:lvl1pPr>
          </a:lstStyle>
          <a:p>
            <a:fld id="{8D40E873-B497-214A-8110-587A3D53F824}" type="slidenum">
              <a:rPr lang="en-NL" smtClean="0"/>
              <a:pPr/>
              <a:t>‹#›</a:t>
            </a:fld>
            <a:endParaRPr lang="en-NL" sz="1600"/>
          </a:p>
        </p:txBody>
      </p:sp>
    </p:spTree>
    <p:extLst>
      <p:ext uri="{BB962C8B-B14F-4D97-AF65-F5344CB8AC3E}">
        <p14:creationId xmlns:p14="http://schemas.microsoft.com/office/powerpoint/2010/main" val="229485736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5C637-82F9-4A6F-87F8-7F69E84D0A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5C6110-0DA4-4AAF-82B3-8E24D6E41F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380D20-7A0E-4A46-9440-F0555AAFE3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97375B-FC0C-4CE2-863C-51589CF34B5E}"/>
              </a:ext>
            </a:extLst>
          </p:cNvPr>
          <p:cNvSpPr>
            <a:spLocks noGrp="1"/>
          </p:cNvSpPr>
          <p:nvPr>
            <p:ph type="dt" sz="half" idx="10"/>
          </p:nvPr>
        </p:nvSpPr>
        <p:spPr/>
        <p:txBody>
          <a:bodyPr/>
          <a:lstStyle/>
          <a:p>
            <a:fld id="{30304FB9-D7BD-EE44-B0F2-C60CD0E77BD1}" type="datetimeFigureOut">
              <a:rPr lang="en-NL" smtClean="0"/>
              <a:t>11/05/2021</a:t>
            </a:fld>
            <a:endParaRPr lang="en-NL"/>
          </a:p>
        </p:txBody>
      </p:sp>
      <p:sp>
        <p:nvSpPr>
          <p:cNvPr id="6" name="Footer Placeholder 5">
            <a:extLst>
              <a:ext uri="{FF2B5EF4-FFF2-40B4-BE49-F238E27FC236}">
                <a16:creationId xmlns:a16="http://schemas.microsoft.com/office/drawing/2014/main" id="{DE8A394C-DF75-45F8-8430-FB9D9A999C66}"/>
              </a:ext>
            </a:extLst>
          </p:cNvPr>
          <p:cNvSpPr>
            <a:spLocks noGrp="1"/>
          </p:cNvSpPr>
          <p:nvPr>
            <p:ph type="ftr" sz="quarter" idx="11"/>
          </p:nvPr>
        </p:nvSpPr>
        <p:spPr/>
        <p:txBody>
          <a:bodyPr/>
          <a:lstStyle/>
          <a:p>
            <a:endParaRPr lang="en-US"/>
          </a:p>
        </p:txBody>
      </p:sp>
      <p:sp>
        <p:nvSpPr>
          <p:cNvPr id="8" name="Slide Number Placeholder 5">
            <a:extLst>
              <a:ext uri="{FF2B5EF4-FFF2-40B4-BE49-F238E27FC236}">
                <a16:creationId xmlns:a16="http://schemas.microsoft.com/office/drawing/2014/main" id="{34C563B8-7917-4551-A2AE-F4C9BF2DC3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rgbClr val="2A105B"/>
                </a:solidFill>
              </a:defRPr>
            </a:lvl1pPr>
          </a:lstStyle>
          <a:p>
            <a:fld id="{8D40E873-B497-214A-8110-587A3D53F824}" type="slidenum">
              <a:rPr lang="en-NL" smtClean="0"/>
              <a:pPr/>
              <a:t>‹#›</a:t>
            </a:fld>
            <a:endParaRPr lang="en-NL" sz="1600"/>
          </a:p>
        </p:txBody>
      </p:sp>
    </p:spTree>
    <p:extLst>
      <p:ext uri="{BB962C8B-B14F-4D97-AF65-F5344CB8AC3E}">
        <p14:creationId xmlns:p14="http://schemas.microsoft.com/office/powerpoint/2010/main" val="363956928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443BE-EC09-41E2-B611-670211108A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B2515B-AC20-4692-9B49-16C4270CC7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7F9761-F520-4AE9-8837-29ED940C1E96}"/>
              </a:ext>
            </a:extLst>
          </p:cNvPr>
          <p:cNvSpPr>
            <a:spLocks noGrp="1"/>
          </p:cNvSpPr>
          <p:nvPr>
            <p:ph type="dt" sz="half" idx="10"/>
          </p:nvPr>
        </p:nvSpPr>
        <p:spPr/>
        <p:txBody>
          <a:bodyPr/>
          <a:lstStyle/>
          <a:p>
            <a:fld id="{30304FB9-D7BD-EE44-B0F2-C60CD0E77BD1}" type="datetimeFigureOut">
              <a:rPr lang="en-NL" smtClean="0"/>
              <a:t>11/05/2021</a:t>
            </a:fld>
            <a:endParaRPr lang="en-NL"/>
          </a:p>
        </p:txBody>
      </p:sp>
      <p:sp>
        <p:nvSpPr>
          <p:cNvPr id="5" name="Footer Placeholder 4">
            <a:extLst>
              <a:ext uri="{FF2B5EF4-FFF2-40B4-BE49-F238E27FC236}">
                <a16:creationId xmlns:a16="http://schemas.microsoft.com/office/drawing/2014/main" id="{A496CCE1-4770-4048-A9E9-9470FE39097D}"/>
              </a:ext>
            </a:extLst>
          </p:cNvPr>
          <p:cNvSpPr>
            <a:spLocks noGrp="1"/>
          </p:cNvSpPr>
          <p:nvPr>
            <p:ph type="ftr" sz="quarter" idx="11"/>
          </p:nvPr>
        </p:nvSpPr>
        <p:spPr/>
        <p:txBody>
          <a:bodyPr/>
          <a:lstStyle/>
          <a:p>
            <a:endParaRPr lang="en-NL"/>
          </a:p>
        </p:txBody>
      </p:sp>
      <p:sp>
        <p:nvSpPr>
          <p:cNvPr id="7" name="Slide Number Placeholder 5">
            <a:extLst>
              <a:ext uri="{FF2B5EF4-FFF2-40B4-BE49-F238E27FC236}">
                <a16:creationId xmlns:a16="http://schemas.microsoft.com/office/drawing/2014/main" id="{ED2E6E7D-6354-4424-B022-70F1992DBA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rgbClr val="2A105B"/>
                </a:solidFill>
              </a:defRPr>
            </a:lvl1pPr>
          </a:lstStyle>
          <a:p>
            <a:fld id="{8D40E873-B497-214A-8110-587A3D53F824}" type="slidenum">
              <a:rPr lang="en-NL" smtClean="0"/>
              <a:pPr/>
              <a:t>‹#›</a:t>
            </a:fld>
            <a:endParaRPr lang="en-NL" sz="1600"/>
          </a:p>
        </p:txBody>
      </p:sp>
    </p:spTree>
    <p:extLst>
      <p:ext uri="{BB962C8B-B14F-4D97-AF65-F5344CB8AC3E}">
        <p14:creationId xmlns:p14="http://schemas.microsoft.com/office/powerpoint/2010/main" val="43252447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C28171-6734-474F-89E7-75FE3D93A2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FE0AEF-C99E-44CF-8820-49B631427E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08B817-E3C5-4561-B9F0-F07E91219E68}"/>
              </a:ext>
            </a:extLst>
          </p:cNvPr>
          <p:cNvSpPr>
            <a:spLocks noGrp="1"/>
          </p:cNvSpPr>
          <p:nvPr>
            <p:ph type="dt" sz="half" idx="10"/>
          </p:nvPr>
        </p:nvSpPr>
        <p:spPr/>
        <p:txBody>
          <a:bodyPr/>
          <a:lstStyle/>
          <a:p>
            <a:fld id="{30304FB9-D7BD-EE44-B0F2-C60CD0E77BD1}" type="datetimeFigureOut">
              <a:rPr lang="en-NL" smtClean="0"/>
              <a:t>11/05/2021</a:t>
            </a:fld>
            <a:endParaRPr lang="en-NL"/>
          </a:p>
        </p:txBody>
      </p:sp>
      <p:sp>
        <p:nvSpPr>
          <p:cNvPr id="5" name="Footer Placeholder 4">
            <a:extLst>
              <a:ext uri="{FF2B5EF4-FFF2-40B4-BE49-F238E27FC236}">
                <a16:creationId xmlns:a16="http://schemas.microsoft.com/office/drawing/2014/main" id="{F3119D4F-93FE-4B2F-B39A-135075AC3D37}"/>
              </a:ext>
            </a:extLst>
          </p:cNvPr>
          <p:cNvSpPr>
            <a:spLocks noGrp="1"/>
          </p:cNvSpPr>
          <p:nvPr>
            <p:ph type="ftr" sz="quarter" idx="11"/>
          </p:nvPr>
        </p:nvSpPr>
        <p:spPr/>
        <p:txBody>
          <a:bodyPr/>
          <a:lstStyle/>
          <a:p>
            <a:endParaRPr lang="en-NL"/>
          </a:p>
        </p:txBody>
      </p:sp>
      <p:sp>
        <p:nvSpPr>
          <p:cNvPr id="7" name="Slide Number Placeholder 5">
            <a:extLst>
              <a:ext uri="{FF2B5EF4-FFF2-40B4-BE49-F238E27FC236}">
                <a16:creationId xmlns:a16="http://schemas.microsoft.com/office/drawing/2014/main" id="{834D3EA0-4EC6-4325-8FC0-F449652EC8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rgbClr val="2A105B"/>
                </a:solidFill>
              </a:defRPr>
            </a:lvl1pPr>
          </a:lstStyle>
          <a:p>
            <a:fld id="{8D40E873-B497-214A-8110-587A3D53F824}" type="slidenum">
              <a:rPr lang="en-NL" smtClean="0"/>
              <a:pPr/>
              <a:t>‹#›</a:t>
            </a:fld>
            <a:endParaRPr lang="en-NL" sz="1600"/>
          </a:p>
        </p:txBody>
      </p:sp>
    </p:spTree>
    <p:extLst>
      <p:ext uri="{BB962C8B-B14F-4D97-AF65-F5344CB8AC3E}">
        <p14:creationId xmlns:p14="http://schemas.microsoft.com/office/powerpoint/2010/main" val="4885087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6"/>
          </p:nvPr>
        </p:nvSpPr>
        <p:spPr/>
        <p:txBody>
          <a:bodyPr/>
          <a:lstStyle/>
          <a:p>
            <a:r>
              <a:t>Footer</a:t>
            </a:r>
          </a:p>
        </p:txBody>
      </p:sp>
      <p:sp>
        <p:nvSpPr>
          <p:cNvPr id="3" name="PlaceHolder 2"/>
          <p:cNvSpPr>
            <a:spLocks noGrp="1"/>
          </p:cNvSpPr>
          <p:nvPr>
            <p:ph type="sldNum" idx="5"/>
          </p:nvPr>
        </p:nvSpPr>
        <p:spPr/>
        <p:txBody>
          <a:bodyPr/>
          <a:lstStyle/>
          <a:p>
            <a:fld id="{C311D0F5-7CC4-4058-AC44-6D736C143140}" type="slidenum">
              <a:t>‹#›</a:t>
            </a:fld>
            <a:endParaRPr/>
          </a:p>
        </p:txBody>
      </p:sp>
      <p:sp>
        <p:nvSpPr>
          <p:cNvPr id="4" name="PlaceHolder 3"/>
          <p:cNvSpPr>
            <a:spLocks noGrp="1"/>
          </p:cNvSpPr>
          <p:nvPr>
            <p:ph type="dt" idx="4"/>
          </p:nvPr>
        </p:nvSpPr>
        <p:spPr/>
        <p:txBody>
          <a:bodyPr/>
          <a:lstStyle/>
          <a:p>
            <a:endParaRPr/>
          </a:p>
        </p:txBody>
      </p:sp>
    </p:spTree>
    <p:extLst>
      <p:ext uri="{BB962C8B-B14F-4D97-AF65-F5344CB8AC3E}">
        <p14:creationId xmlns:p14="http://schemas.microsoft.com/office/powerpoint/2010/main" val="234923272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Blank_without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FA8DF-C1BD-4188-ADAA-D9F5AA1689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E4A308-D16E-44E5-B922-170CD304E20B}"/>
              </a:ext>
            </a:extLst>
          </p:cNvPr>
          <p:cNvSpPr>
            <a:spLocks noGrp="1"/>
          </p:cNvSpPr>
          <p:nvPr>
            <p:ph type="dt" sz="half" idx="10"/>
          </p:nvPr>
        </p:nvSpPr>
        <p:spPr/>
        <p:txBody>
          <a:bodyPr/>
          <a:lstStyle/>
          <a:p>
            <a:fld id="{67F75B14-C8E9-42C7-BD3F-1A449802A112}" type="datetimeFigureOut">
              <a:rPr lang="en-US" smtClean="0"/>
              <a:t>11/5/2021</a:t>
            </a:fld>
            <a:endParaRPr lang="en-US"/>
          </a:p>
        </p:txBody>
      </p:sp>
      <p:sp>
        <p:nvSpPr>
          <p:cNvPr id="4" name="Footer Placeholder 3">
            <a:extLst>
              <a:ext uri="{FF2B5EF4-FFF2-40B4-BE49-F238E27FC236}">
                <a16:creationId xmlns:a16="http://schemas.microsoft.com/office/drawing/2014/main" id="{02A92AD3-98BD-4697-860F-AC31B6C917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B5DCD9-9664-4CE6-8A2A-2F9CEE10B355}"/>
              </a:ext>
            </a:extLst>
          </p:cNvPr>
          <p:cNvSpPr>
            <a:spLocks noGrp="1"/>
          </p:cNvSpPr>
          <p:nvPr>
            <p:ph type="sldNum" sz="quarter" idx="12"/>
          </p:nvPr>
        </p:nvSpPr>
        <p:spPr/>
        <p:txBody>
          <a:bodyPr/>
          <a:lstStyle/>
          <a:p>
            <a:fld id="{4BF04B91-0898-4B8A-89E8-1408979E7531}" type="slidenum">
              <a:rPr lang="en-US" smtClean="0"/>
              <a:t>‹#›</a:t>
            </a:fld>
            <a:endParaRPr lang="en-US"/>
          </a:p>
        </p:txBody>
      </p:sp>
      <p:pic>
        <p:nvPicPr>
          <p:cNvPr id="6" name="Picture 5">
            <a:extLst>
              <a:ext uri="{FF2B5EF4-FFF2-40B4-BE49-F238E27FC236}">
                <a16:creationId xmlns:a16="http://schemas.microsoft.com/office/drawing/2014/main" id="{138A7CE8-3922-4E33-92AA-86562E2E472D}"/>
              </a:ext>
            </a:extLst>
          </p:cNvPr>
          <p:cNvPicPr>
            <a:picLocks noChangeAspect="1"/>
          </p:cNvPicPr>
          <p:nvPr userDrawn="1"/>
        </p:nvPicPr>
        <p:blipFill>
          <a:blip r:embed="rId2"/>
          <a:stretch>
            <a:fillRect/>
          </a:stretch>
        </p:blipFill>
        <p:spPr>
          <a:xfrm>
            <a:off x="0" y="8954"/>
            <a:ext cx="12192000" cy="6840091"/>
          </a:xfrm>
          <a:prstGeom prst="rect">
            <a:avLst/>
          </a:prstGeom>
        </p:spPr>
      </p:pic>
    </p:spTree>
    <p:extLst>
      <p:ext uri="{BB962C8B-B14F-4D97-AF65-F5344CB8AC3E}">
        <p14:creationId xmlns:p14="http://schemas.microsoft.com/office/powerpoint/2010/main" val="84021252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A2CDD5-B97D-4A7C-BB78-A2DC6AC57F57}"/>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GB"/>
          </a:p>
        </p:txBody>
      </p:sp>
      <p:sp>
        <p:nvSpPr>
          <p:cNvPr id="3" name="Untertitel 2">
            <a:extLst>
              <a:ext uri="{FF2B5EF4-FFF2-40B4-BE49-F238E27FC236}">
                <a16:creationId xmlns:a16="http://schemas.microsoft.com/office/drawing/2014/main" id="{6E3A374D-C2E7-46AD-8FA6-57FA8E06D76C}"/>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de-DE"/>
              <a:t>Master-Untertitelformat bearbeiten</a:t>
            </a:r>
            <a:endParaRPr lang="en-GB"/>
          </a:p>
        </p:txBody>
      </p:sp>
      <p:pic>
        <p:nvPicPr>
          <p:cNvPr id="8" name="Grafik 7">
            <a:extLst>
              <a:ext uri="{FF2B5EF4-FFF2-40B4-BE49-F238E27FC236}">
                <a16:creationId xmlns:a16="http://schemas.microsoft.com/office/drawing/2014/main" id="{F9A261C8-7295-456A-A86F-27128916FD2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690" t="24545" r="16134" b="18213"/>
          <a:stretch/>
        </p:blipFill>
        <p:spPr>
          <a:xfrm>
            <a:off x="9983586" y="11829"/>
            <a:ext cx="2208415" cy="1110384"/>
          </a:xfrm>
          <a:prstGeom prst="rect">
            <a:avLst/>
          </a:prstGeom>
        </p:spPr>
      </p:pic>
      <p:sp>
        <p:nvSpPr>
          <p:cNvPr id="9" name="Datumsplatzhalter 8">
            <a:extLst>
              <a:ext uri="{FF2B5EF4-FFF2-40B4-BE49-F238E27FC236}">
                <a16:creationId xmlns:a16="http://schemas.microsoft.com/office/drawing/2014/main" id="{E2DB5ED3-339F-4FBA-B6C1-E9013184F334}"/>
              </a:ext>
            </a:extLst>
          </p:cNvPr>
          <p:cNvSpPr>
            <a:spLocks noGrp="1"/>
          </p:cNvSpPr>
          <p:nvPr>
            <p:ph type="dt" sz="half" idx="10"/>
          </p:nvPr>
        </p:nvSpPr>
        <p:spPr/>
        <p:txBody>
          <a:bodyPr/>
          <a:lstStyle/>
          <a:p>
            <a:fld id="{56FFB522-037F-46D4-B87C-5A6FA7DDC816}" type="datetimeFigureOut">
              <a:rPr lang="en-GB" smtClean="0"/>
              <a:t>05/11/2021</a:t>
            </a:fld>
            <a:endParaRPr lang="en-GB"/>
          </a:p>
        </p:txBody>
      </p:sp>
      <p:sp>
        <p:nvSpPr>
          <p:cNvPr id="10" name="Fußzeilenplatzhalter 9">
            <a:extLst>
              <a:ext uri="{FF2B5EF4-FFF2-40B4-BE49-F238E27FC236}">
                <a16:creationId xmlns:a16="http://schemas.microsoft.com/office/drawing/2014/main" id="{4A6D8184-2812-4783-BE56-A636F04B5BFD}"/>
              </a:ext>
            </a:extLst>
          </p:cNvPr>
          <p:cNvSpPr>
            <a:spLocks noGrp="1"/>
          </p:cNvSpPr>
          <p:nvPr>
            <p:ph type="ftr" sz="quarter" idx="11"/>
          </p:nvPr>
        </p:nvSpPr>
        <p:spPr/>
        <p:txBody>
          <a:bodyPr/>
          <a:lstStyle/>
          <a:p>
            <a:r>
              <a:rPr lang="de-DE"/>
              <a:t>Industrial Water Conference 17-19 November 2020</a:t>
            </a:r>
            <a:endParaRPr lang="en-GB"/>
          </a:p>
        </p:txBody>
      </p:sp>
      <p:sp>
        <p:nvSpPr>
          <p:cNvPr id="11" name="Foliennummernplatzhalter 10">
            <a:extLst>
              <a:ext uri="{FF2B5EF4-FFF2-40B4-BE49-F238E27FC236}">
                <a16:creationId xmlns:a16="http://schemas.microsoft.com/office/drawing/2014/main" id="{A2278267-9C70-412E-8A8A-02F841758BC1}"/>
              </a:ext>
            </a:extLst>
          </p:cNvPr>
          <p:cNvSpPr>
            <a:spLocks noGrp="1"/>
          </p:cNvSpPr>
          <p:nvPr>
            <p:ph type="sldNum" sz="quarter" idx="12"/>
          </p:nvPr>
        </p:nvSpPr>
        <p:spPr/>
        <p:txBody>
          <a:bodyPr/>
          <a:lstStyle/>
          <a:p>
            <a:fld id="{D565A87E-32F1-4586-B280-707AF92DC28D}" type="slidenum">
              <a:rPr lang="en-GB" smtClean="0"/>
              <a:t>‹#›</a:t>
            </a:fld>
            <a:endParaRPr lang="en-GB"/>
          </a:p>
        </p:txBody>
      </p:sp>
      <p:grpSp>
        <p:nvGrpSpPr>
          <p:cNvPr id="15" name="Group 20">
            <a:extLst>
              <a:ext uri="{FF2B5EF4-FFF2-40B4-BE49-F238E27FC236}">
                <a16:creationId xmlns:a16="http://schemas.microsoft.com/office/drawing/2014/main" id="{D2616436-CA25-4CC1-AF5E-D28FF4428B00}"/>
              </a:ext>
            </a:extLst>
          </p:cNvPr>
          <p:cNvGrpSpPr/>
          <p:nvPr userDrawn="1"/>
        </p:nvGrpSpPr>
        <p:grpSpPr>
          <a:xfrm>
            <a:off x="1" y="1"/>
            <a:ext cx="3491753" cy="180001"/>
            <a:chOff x="1984456" y="1139258"/>
            <a:chExt cx="3491753" cy="180001"/>
          </a:xfrm>
        </p:grpSpPr>
        <p:sp>
          <p:nvSpPr>
            <p:cNvPr id="16" name="Rectangle 21">
              <a:extLst>
                <a:ext uri="{FF2B5EF4-FFF2-40B4-BE49-F238E27FC236}">
                  <a16:creationId xmlns:a16="http://schemas.microsoft.com/office/drawing/2014/main" id="{C0D345F3-621F-4729-AF26-2A421D2522FE}"/>
                </a:ext>
              </a:extLst>
            </p:cNvPr>
            <p:cNvSpPr/>
            <p:nvPr userDrawn="1"/>
          </p:nvSpPr>
          <p:spPr>
            <a:xfrm>
              <a:off x="1984456" y="1139258"/>
              <a:ext cx="1015200" cy="178676"/>
            </a:xfrm>
            <a:prstGeom prst="rect">
              <a:avLst/>
            </a:prstGeom>
            <a:solidFill>
              <a:srgbClr val="087F85"/>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7" name="Rectangle 22">
              <a:extLst>
                <a:ext uri="{FF2B5EF4-FFF2-40B4-BE49-F238E27FC236}">
                  <a16:creationId xmlns:a16="http://schemas.microsoft.com/office/drawing/2014/main" id="{17AE8CAC-25E9-4BE3-B417-C0B7A6D27C4B}"/>
                </a:ext>
              </a:extLst>
            </p:cNvPr>
            <p:cNvSpPr/>
            <p:nvPr userDrawn="1"/>
          </p:nvSpPr>
          <p:spPr>
            <a:xfrm>
              <a:off x="2999657" y="1139259"/>
              <a:ext cx="2476552" cy="180000"/>
            </a:xfrm>
            <a:prstGeom prst="rect">
              <a:avLst/>
            </a:prstGeom>
            <a:solidFill>
              <a:srgbClr val="DF6615"/>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nvGrpSpPr>
          <p:cNvPr id="21" name="Group 11">
            <a:extLst>
              <a:ext uri="{FF2B5EF4-FFF2-40B4-BE49-F238E27FC236}">
                <a16:creationId xmlns:a16="http://schemas.microsoft.com/office/drawing/2014/main" id="{C9BAF53A-989F-4077-8384-D8EFE99E2906}"/>
              </a:ext>
            </a:extLst>
          </p:cNvPr>
          <p:cNvGrpSpPr/>
          <p:nvPr userDrawn="1"/>
        </p:nvGrpSpPr>
        <p:grpSpPr>
          <a:xfrm rot="10800000">
            <a:off x="8700249" y="6678001"/>
            <a:ext cx="3491753" cy="180001"/>
            <a:chOff x="1984456" y="1139258"/>
            <a:chExt cx="3491753" cy="180001"/>
          </a:xfrm>
        </p:grpSpPr>
        <p:sp>
          <p:nvSpPr>
            <p:cNvPr id="22" name="Rectangle 12">
              <a:extLst>
                <a:ext uri="{FF2B5EF4-FFF2-40B4-BE49-F238E27FC236}">
                  <a16:creationId xmlns:a16="http://schemas.microsoft.com/office/drawing/2014/main" id="{0DBE6338-BDD7-4EEC-A7F7-492DA95548A0}"/>
                </a:ext>
              </a:extLst>
            </p:cNvPr>
            <p:cNvSpPr/>
            <p:nvPr userDrawn="1"/>
          </p:nvSpPr>
          <p:spPr>
            <a:xfrm>
              <a:off x="1984456" y="1139258"/>
              <a:ext cx="1015200" cy="178676"/>
            </a:xfrm>
            <a:prstGeom prst="rect">
              <a:avLst/>
            </a:prstGeom>
            <a:solidFill>
              <a:srgbClr val="087F85"/>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3" name="Rectangle 13">
              <a:extLst>
                <a:ext uri="{FF2B5EF4-FFF2-40B4-BE49-F238E27FC236}">
                  <a16:creationId xmlns:a16="http://schemas.microsoft.com/office/drawing/2014/main" id="{41E8ABF0-DC66-434B-A310-425CC62DA93A}"/>
                </a:ext>
              </a:extLst>
            </p:cNvPr>
            <p:cNvSpPr/>
            <p:nvPr userDrawn="1"/>
          </p:nvSpPr>
          <p:spPr>
            <a:xfrm>
              <a:off x="2999657" y="1139259"/>
              <a:ext cx="2476552" cy="180000"/>
            </a:xfrm>
            <a:prstGeom prst="rect">
              <a:avLst/>
            </a:prstGeom>
            <a:solidFill>
              <a:srgbClr val="DF6615"/>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81974211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00F5E3-E948-4B2B-AF84-9646FFDACAAB}"/>
              </a:ext>
            </a:extLst>
          </p:cNvPr>
          <p:cNvSpPr>
            <a:spLocks noGrp="1"/>
          </p:cNvSpPr>
          <p:nvPr>
            <p:ph type="title"/>
          </p:nvPr>
        </p:nvSpPr>
        <p:spPr/>
        <p:txBody>
          <a:bodyPr/>
          <a:lstStyle/>
          <a:p>
            <a:r>
              <a:rPr lang="de-DE"/>
              <a:t>Mastertitelformat bearbeiten</a:t>
            </a:r>
            <a:endParaRPr lang="en-GB"/>
          </a:p>
        </p:txBody>
      </p:sp>
      <p:sp>
        <p:nvSpPr>
          <p:cNvPr id="3" name="Inhaltsplatzhalter 2">
            <a:extLst>
              <a:ext uri="{FF2B5EF4-FFF2-40B4-BE49-F238E27FC236}">
                <a16:creationId xmlns:a16="http://schemas.microsoft.com/office/drawing/2014/main" id="{3389AA9D-70DD-4AD6-BFC8-EF54FD44CF59}"/>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0CCA485A-EED2-437D-A2A4-5430B8E1042F}"/>
              </a:ext>
            </a:extLst>
          </p:cNvPr>
          <p:cNvSpPr>
            <a:spLocks noGrp="1"/>
          </p:cNvSpPr>
          <p:nvPr>
            <p:ph type="dt" sz="half" idx="10"/>
          </p:nvPr>
        </p:nvSpPr>
        <p:spPr/>
        <p:txBody>
          <a:bodyPr/>
          <a:lstStyle/>
          <a:p>
            <a:fld id="{56FFB522-037F-46D4-B87C-5A6FA7DDC816}" type="datetimeFigureOut">
              <a:rPr lang="en-GB" smtClean="0"/>
              <a:t>05/11/2021</a:t>
            </a:fld>
            <a:endParaRPr lang="en-GB"/>
          </a:p>
        </p:txBody>
      </p:sp>
      <p:sp>
        <p:nvSpPr>
          <p:cNvPr id="5" name="Fußzeilenplatzhalter 4">
            <a:extLst>
              <a:ext uri="{FF2B5EF4-FFF2-40B4-BE49-F238E27FC236}">
                <a16:creationId xmlns:a16="http://schemas.microsoft.com/office/drawing/2014/main" id="{751D3249-5AEC-4177-A5D4-1E9DCB48BDF6}"/>
              </a:ext>
            </a:extLst>
          </p:cNvPr>
          <p:cNvSpPr>
            <a:spLocks noGrp="1"/>
          </p:cNvSpPr>
          <p:nvPr>
            <p:ph type="ftr" sz="quarter" idx="11"/>
          </p:nvPr>
        </p:nvSpPr>
        <p:spPr/>
        <p:txBody>
          <a:bodyPr/>
          <a:lstStyle/>
          <a:p>
            <a:r>
              <a:rPr lang="de-DE"/>
              <a:t>Industrial </a:t>
            </a:r>
            <a:r>
              <a:rPr lang="de-DE" err="1"/>
              <a:t>Water</a:t>
            </a:r>
            <a:r>
              <a:rPr lang="de-DE"/>
              <a:t> Conference 17-19 November 2020</a:t>
            </a:r>
            <a:endParaRPr lang="en-GB"/>
          </a:p>
        </p:txBody>
      </p:sp>
      <p:sp>
        <p:nvSpPr>
          <p:cNvPr id="6" name="Foliennummernplatzhalter 5">
            <a:extLst>
              <a:ext uri="{FF2B5EF4-FFF2-40B4-BE49-F238E27FC236}">
                <a16:creationId xmlns:a16="http://schemas.microsoft.com/office/drawing/2014/main" id="{50540537-4A4F-485B-8CD5-85B9A3EC1E78}"/>
              </a:ext>
            </a:extLst>
          </p:cNvPr>
          <p:cNvSpPr>
            <a:spLocks noGrp="1"/>
          </p:cNvSpPr>
          <p:nvPr>
            <p:ph type="sldNum" sz="quarter" idx="12"/>
          </p:nvPr>
        </p:nvSpPr>
        <p:spPr/>
        <p:txBody>
          <a:bodyPr/>
          <a:lstStyle/>
          <a:p>
            <a:fld id="{D565A87E-32F1-4586-B280-707AF92DC28D}" type="slidenum">
              <a:rPr lang="en-GB" smtClean="0"/>
              <a:t>‹#›</a:t>
            </a:fld>
            <a:endParaRPr lang="en-GB"/>
          </a:p>
        </p:txBody>
      </p:sp>
      <p:pic>
        <p:nvPicPr>
          <p:cNvPr id="8" name="Grafik 7">
            <a:extLst>
              <a:ext uri="{FF2B5EF4-FFF2-40B4-BE49-F238E27FC236}">
                <a16:creationId xmlns:a16="http://schemas.microsoft.com/office/drawing/2014/main" id="{B74D9121-CA3E-4E14-8190-535B63EA1E8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690" t="24545" r="16134" b="18213"/>
          <a:stretch/>
        </p:blipFill>
        <p:spPr>
          <a:xfrm>
            <a:off x="9983586" y="11829"/>
            <a:ext cx="2208415" cy="1110384"/>
          </a:xfrm>
          <a:prstGeom prst="rect">
            <a:avLst/>
          </a:prstGeom>
        </p:spPr>
      </p:pic>
      <p:grpSp>
        <p:nvGrpSpPr>
          <p:cNvPr id="9" name="Group 20">
            <a:extLst>
              <a:ext uri="{FF2B5EF4-FFF2-40B4-BE49-F238E27FC236}">
                <a16:creationId xmlns:a16="http://schemas.microsoft.com/office/drawing/2014/main" id="{56BC9169-BFDC-4300-B07B-8601CB51694B}"/>
              </a:ext>
            </a:extLst>
          </p:cNvPr>
          <p:cNvGrpSpPr/>
          <p:nvPr userDrawn="1"/>
        </p:nvGrpSpPr>
        <p:grpSpPr>
          <a:xfrm>
            <a:off x="1" y="1"/>
            <a:ext cx="3491753" cy="180001"/>
            <a:chOff x="1984456" y="1139258"/>
            <a:chExt cx="3491753" cy="180001"/>
          </a:xfrm>
        </p:grpSpPr>
        <p:sp>
          <p:nvSpPr>
            <p:cNvPr id="10" name="Rectangle 21">
              <a:extLst>
                <a:ext uri="{FF2B5EF4-FFF2-40B4-BE49-F238E27FC236}">
                  <a16:creationId xmlns:a16="http://schemas.microsoft.com/office/drawing/2014/main" id="{89E310AC-E62B-4873-86F4-A020D164D6CD}"/>
                </a:ext>
              </a:extLst>
            </p:cNvPr>
            <p:cNvSpPr/>
            <p:nvPr userDrawn="1"/>
          </p:nvSpPr>
          <p:spPr>
            <a:xfrm>
              <a:off x="1984456" y="1139258"/>
              <a:ext cx="1015200" cy="178676"/>
            </a:xfrm>
            <a:prstGeom prst="rect">
              <a:avLst/>
            </a:prstGeom>
            <a:solidFill>
              <a:srgbClr val="087F85"/>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1" name="Rectangle 22">
              <a:extLst>
                <a:ext uri="{FF2B5EF4-FFF2-40B4-BE49-F238E27FC236}">
                  <a16:creationId xmlns:a16="http://schemas.microsoft.com/office/drawing/2014/main" id="{EFE9EBE9-B5EA-4641-97B0-3C87D038087E}"/>
                </a:ext>
              </a:extLst>
            </p:cNvPr>
            <p:cNvSpPr/>
            <p:nvPr userDrawn="1"/>
          </p:nvSpPr>
          <p:spPr>
            <a:xfrm>
              <a:off x="2999657" y="1139259"/>
              <a:ext cx="2476552" cy="180000"/>
            </a:xfrm>
            <a:prstGeom prst="rect">
              <a:avLst/>
            </a:prstGeom>
            <a:solidFill>
              <a:srgbClr val="DF6615"/>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nvGrpSpPr>
          <p:cNvPr id="12" name="Group 11">
            <a:extLst>
              <a:ext uri="{FF2B5EF4-FFF2-40B4-BE49-F238E27FC236}">
                <a16:creationId xmlns:a16="http://schemas.microsoft.com/office/drawing/2014/main" id="{10457093-8A36-4FFE-877C-4F691F168E46}"/>
              </a:ext>
            </a:extLst>
          </p:cNvPr>
          <p:cNvGrpSpPr/>
          <p:nvPr userDrawn="1"/>
        </p:nvGrpSpPr>
        <p:grpSpPr>
          <a:xfrm rot="10800000">
            <a:off x="8700249" y="6678001"/>
            <a:ext cx="3491753" cy="180001"/>
            <a:chOff x="1984456" y="1139258"/>
            <a:chExt cx="3491753" cy="180001"/>
          </a:xfrm>
        </p:grpSpPr>
        <p:sp>
          <p:nvSpPr>
            <p:cNvPr id="13" name="Rectangle 12">
              <a:extLst>
                <a:ext uri="{FF2B5EF4-FFF2-40B4-BE49-F238E27FC236}">
                  <a16:creationId xmlns:a16="http://schemas.microsoft.com/office/drawing/2014/main" id="{39F13E4E-5272-4721-B63A-8D3EDF301D27}"/>
                </a:ext>
              </a:extLst>
            </p:cNvPr>
            <p:cNvSpPr/>
            <p:nvPr userDrawn="1"/>
          </p:nvSpPr>
          <p:spPr>
            <a:xfrm>
              <a:off x="1984456" y="1139258"/>
              <a:ext cx="1015200" cy="178676"/>
            </a:xfrm>
            <a:prstGeom prst="rect">
              <a:avLst/>
            </a:prstGeom>
            <a:solidFill>
              <a:srgbClr val="087F85"/>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2DD85E9-388A-4236-90B5-5A56F8C4A881}"/>
                </a:ext>
              </a:extLst>
            </p:cNvPr>
            <p:cNvSpPr/>
            <p:nvPr userDrawn="1"/>
          </p:nvSpPr>
          <p:spPr>
            <a:xfrm>
              <a:off x="2999657" y="1139259"/>
              <a:ext cx="2476552" cy="180000"/>
            </a:xfrm>
            <a:prstGeom prst="rect">
              <a:avLst/>
            </a:prstGeom>
            <a:solidFill>
              <a:srgbClr val="DF6615"/>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21530452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5A0800-F495-455A-9C61-72F94B0DF3F0}"/>
              </a:ext>
            </a:extLst>
          </p:cNvPr>
          <p:cNvSpPr>
            <a:spLocks noGrp="1"/>
          </p:cNvSpPr>
          <p:nvPr>
            <p:ph type="title"/>
          </p:nvPr>
        </p:nvSpPr>
        <p:spPr>
          <a:xfrm>
            <a:off x="831851" y="1709740"/>
            <a:ext cx="10515600" cy="2852737"/>
          </a:xfrm>
        </p:spPr>
        <p:txBody>
          <a:bodyPr anchor="b"/>
          <a:lstStyle>
            <a:lvl1pPr>
              <a:defRPr sz="6000"/>
            </a:lvl1pPr>
          </a:lstStyle>
          <a:p>
            <a:r>
              <a:rPr lang="de-DE"/>
              <a:t>Mastertitelformat bearbeiten</a:t>
            </a:r>
            <a:endParaRPr lang="en-GB"/>
          </a:p>
        </p:txBody>
      </p:sp>
      <p:sp>
        <p:nvSpPr>
          <p:cNvPr id="3" name="Textplatzhalter 2">
            <a:extLst>
              <a:ext uri="{FF2B5EF4-FFF2-40B4-BE49-F238E27FC236}">
                <a16:creationId xmlns:a16="http://schemas.microsoft.com/office/drawing/2014/main" id="{2260763D-8835-411A-90E3-09F70073B3F9}"/>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48C4AA6D-69EA-4A4B-90B1-8CBBD7B0D42F}"/>
              </a:ext>
            </a:extLst>
          </p:cNvPr>
          <p:cNvSpPr>
            <a:spLocks noGrp="1"/>
          </p:cNvSpPr>
          <p:nvPr>
            <p:ph type="dt" sz="half" idx="10"/>
          </p:nvPr>
        </p:nvSpPr>
        <p:spPr/>
        <p:txBody>
          <a:bodyPr/>
          <a:lstStyle/>
          <a:p>
            <a:fld id="{56FFB522-037F-46D4-B87C-5A6FA7DDC816}" type="datetimeFigureOut">
              <a:rPr lang="en-GB" smtClean="0"/>
              <a:t>05/11/2021</a:t>
            </a:fld>
            <a:endParaRPr lang="en-GB"/>
          </a:p>
        </p:txBody>
      </p:sp>
      <p:sp>
        <p:nvSpPr>
          <p:cNvPr id="5" name="Fußzeilenplatzhalter 4">
            <a:extLst>
              <a:ext uri="{FF2B5EF4-FFF2-40B4-BE49-F238E27FC236}">
                <a16:creationId xmlns:a16="http://schemas.microsoft.com/office/drawing/2014/main" id="{2EA17A35-411E-449C-A923-13C23B83911D}"/>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68970FC4-C6CE-43C3-BFD2-977F8BE6B0A0}"/>
              </a:ext>
            </a:extLst>
          </p:cNvPr>
          <p:cNvSpPr>
            <a:spLocks noGrp="1"/>
          </p:cNvSpPr>
          <p:nvPr>
            <p:ph type="sldNum" sz="quarter" idx="12"/>
          </p:nvPr>
        </p:nvSpPr>
        <p:spPr/>
        <p:txBody>
          <a:bodyPr/>
          <a:lstStyle/>
          <a:p>
            <a:fld id="{D565A87E-32F1-4586-B280-707AF92DC28D}" type="slidenum">
              <a:rPr lang="en-GB" smtClean="0"/>
              <a:t>‹#›</a:t>
            </a:fld>
            <a:endParaRPr lang="en-GB"/>
          </a:p>
        </p:txBody>
      </p:sp>
    </p:spTree>
    <p:extLst>
      <p:ext uri="{BB962C8B-B14F-4D97-AF65-F5344CB8AC3E}">
        <p14:creationId xmlns:p14="http://schemas.microsoft.com/office/powerpoint/2010/main" val="27053012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5C38E-82AA-4456-A5B0-461BE056F91A}"/>
              </a:ext>
            </a:extLst>
          </p:cNvPr>
          <p:cNvSpPr>
            <a:spLocks noGrp="1"/>
          </p:cNvSpPr>
          <p:nvPr>
            <p:ph type="title"/>
          </p:nvPr>
        </p:nvSpPr>
        <p:spPr/>
        <p:txBody>
          <a:bodyPr/>
          <a:lstStyle/>
          <a:p>
            <a:r>
              <a:rPr lang="de-DE"/>
              <a:t>Mastertitelformat bearbeiten</a:t>
            </a:r>
            <a:endParaRPr lang="en-GB"/>
          </a:p>
        </p:txBody>
      </p:sp>
      <p:sp>
        <p:nvSpPr>
          <p:cNvPr id="3" name="Inhaltsplatzhalter 2">
            <a:extLst>
              <a:ext uri="{FF2B5EF4-FFF2-40B4-BE49-F238E27FC236}">
                <a16:creationId xmlns:a16="http://schemas.microsoft.com/office/drawing/2014/main" id="{2B4B3163-93A1-4DF8-97BE-BC712D28FA95}"/>
              </a:ext>
            </a:extLst>
          </p:cNvPr>
          <p:cNvSpPr>
            <a:spLocks noGrp="1"/>
          </p:cNvSpPr>
          <p:nvPr>
            <p:ph sz="half" idx="1"/>
          </p:nvPr>
        </p:nvSpPr>
        <p:spPr>
          <a:xfrm>
            <a:off x="838200" y="1825625"/>
            <a:ext cx="5181600" cy="435133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Inhaltsplatzhalter 3">
            <a:extLst>
              <a:ext uri="{FF2B5EF4-FFF2-40B4-BE49-F238E27FC236}">
                <a16:creationId xmlns:a16="http://schemas.microsoft.com/office/drawing/2014/main" id="{C9FEE776-69AA-4B58-9E89-F3C4393204E6}"/>
              </a:ext>
            </a:extLst>
          </p:cNvPr>
          <p:cNvSpPr>
            <a:spLocks noGrp="1"/>
          </p:cNvSpPr>
          <p:nvPr>
            <p:ph sz="half" idx="2"/>
          </p:nvPr>
        </p:nvSpPr>
        <p:spPr>
          <a:xfrm>
            <a:off x="6172200" y="1825625"/>
            <a:ext cx="5181600" cy="435133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Datumsplatzhalter 4">
            <a:extLst>
              <a:ext uri="{FF2B5EF4-FFF2-40B4-BE49-F238E27FC236}">
                <a16:creationId xmlns:a16="http://schemas.microsoft.com/office/drawing/2014/main" id="{4B3D75C0-41E2-4485-B6FA-195F7D22A4EF}"/>
              </a:ext>
            </a:extLst>
          </p:cNvPr>
          <p:cNvSpPr>
            <a:spLocks noGrp="1"/>
          </p:cNvSpPr>
          <p:nvPr>
            <p:ph type="dt" sz="half" idx="10"/>
          </p:nvPr>
        </p:nvSpPr>
        <p:spPr/>
        <p:txBody>
          <a:bodyPr/>
          <a:lstStyle/>
          <a:p>
            <a:fld id="{56FFB522-037F-46D4-B87C-5A6FA7DDC816}" type="datetimeFigureOut">
              <a:rPr lang="en-GB" smtClean="0"/>
              <a:t>05/11/2021</a:t>
            </a:fld>
            <a:endParaRPr lang="en-GB"/>
          </a:p>
        </p:txBody>
      </p:sp>
      <p:sp>
        <p:nvSpPr>
          <p:cNvPr id="6" name="Fußzeilenplatzhalter 5">
            <a:extLst>
              <a:ext uri="{FF2B5EF4-FFF2-40B4-BE49-F238E27FC236}">
                <a16:creationId xmlns:a16="http://schemas.microsoft.com/office/drawing/2014/main" id="{71AAE5C3-320A-4F5A-A5CB-718FE89800B4}"/>
              </a:ext>
            </a:extLst>
          </p:cNvPr>
          <p:cNvSpPr>
            <a:spLocks noGrp="1"/>
          </p:cNvSpPr>
          <p:nvPr>
            <p:ph type="ftr" sz="quarter" idx="11"/>
          </p:nvPr>
        </p:nvSpPr>
        <p:spPr/>
        <p:txBody>
          <a:bodyPr/>
          <a:lstStyle/>
          <a:p>
            <a:endParaRPr lang="en-GB"/>
          </a:p>
        </p:txBody>
      </p:sp>
      <p:sp>
        <p:nvSpPr>
          <p:cNvPr id="7" name="Foliennummernplatzhalter 6">
            <a:extLst>
              <a:ext uri="{FF2B5EF4-FFF2-40B4-BE49-F238E27FC236}">
                <a16:creationId xmlns:a16="http://schemas.microsoft.com/office/drawing/2014/main" id="{C0749578-52D2-4218-A96A-07072F9C1808}"/>
              </a:ext>
            </a:extLst>
          </p:cNvPr>
          <p:cNvSpPr>
            <a:spLocks noGrp="1"/>
          </p:cNvSpPr>
          <p:nvPr>
            <p:ph type="sldNum" sz="quarter" idx="12"/>
          </p:nvPr>
        </p:nvSpPr>
        <p:spPr/>
        <p:txBody>
          <a:bodyPr/>
          <a:lstStyle/>
          <a:p>
            <a:fld id="{D565A87E-32F1-4586-B280-707AF92DC28D}" type="slidenum">
              <a:rPr lang="en-GB" smtClean="0"/>
              <a:t>‹#›</a:t>
            </a:fld>
            <a:endParaRPr lang="en-GB"/>
          </a:p>
        </p:txBody>
      </p:sp>
    </p:spTree>
    <p:extLst>
      <p:ext uri="{BB962C8B-B14F-4D97-AF65-F5344CB8AC3E}">
        <p14:creationId xmlns:p14="http://schemas.microsoft.com/office/powerpoint/2010/main" val="98697646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A6D85E-C2BA-4DFA-94E1-BDF57739F5FB}"/>
              </a:ext>
            </a:extLst>
          </p:cNvPr>
          <p:cNvSpPr>
            <a:spLocks noGrp="1"/>
          </p:cNvSpPr>
          <p:nvPr>
            <p:ph type="title"/>
          </p:nvPr>
        </p:nvSpPr>
        <p:spPr>
          <a:xfrm>
            <a:off x="839788" y="365125"/>
            <a:ext cx="10515600" cy="1325563"/>
          </a:xfrm>
        </p:spPr>
        <p:txBody>
          <a:bodyPr/>
          <a:lstStyle/>
          <a:p>
            <a:r>
              <a:rPr lang="de-DE"/>
              <a:t>Mastertitelformat bearbeiten</a:t>
            </a:r>
            <a:endParaRPr lang="en-GB"/>
          </a:p>
        </p:txBody>
      </p:sp>
      <p:sp>
        <p:nvSpPr>
          <p:cNvPr id="3" name="Textplatzhalter 2">
            <a:extLst>
              <a:ext uri="{FF2B5EF4-FFF2-40B4-BE49-F238E27FC236}">
                <a16:creationId xmlns:a16="http://schemas.microsoft.com/office/drawing/2014/main" id="{E79B1633-1572-4E9D-B5C0-262C8FD6F12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D666FC0-6922-4180-8F8D-06E933E047A0}"/>
              </a:ext>
            </a:extLst>
          </p:cNvPr>
          <p:cNvSpPr>
            <a:spLocks noGrp="1"/>
          </p:cNvSpPr>
          <p:nvPr>
            <p:ph sz="half" idx="2"/>
          </p:nvPr>
        </p:nvSpPr>
        <p:spPr>
          <a:xfrm>
            <a:off x="839789"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Textplatzhalter 4">
            <a:extLst>
              <a:ext uri="{FF2B5EF4-FFF2-40B4-BE49-F238E27FC236}">
                <a16:creationId xmlns:a16="http://schemas.microsoft.com/office/drawing/2014/main" id="{47AAD860-5C59-4D28-A71C-03C13862C508}"/>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17D7E206-D4BD-49B8-836F-04CBD8607AE9}"/>
              </a:ext>
            </a:extLst>
          </p:cNvPr>
          <p:cNvSpPr>
            <a:spLocks noGrp="1"/>
          </p:cNvSpPr>
          <p:nvPr>
            <p:ph sz="quarter" idx="4"/>
          </p:nvPr>
        </p:nvSpPr>
        <p:spPr>
          <a:xfrm>
            <a:off x="6172201"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7" name="Datumsplatzhalter 6">
            <a:extLst>
              <a:ext uri="{FF2B5EF4-FFF2-40B4-BE49-F238E27FC236}">
                <a16:creationId xmlns:a16="http://schemas.microsoft.com/office/drawing/2014/main" id="{443B14CE-1BCA-49B0-B3EF-A778A10CEBA5}"/>
              </a:ext>
            </a:extLst>
          </p:cNvPr>
          <p:cNvSpPr>
            <a:spLocks noGrp="1"/>
          </p:cNvSpPr>
          <p:nvPr>
            <p:ph type="dt" sz="half" idx="10"/>
          </p:nvPr>
        </p:nvSpPr>
        <p:spPr/>
        <p:txBody>
          <a:bodyPr/>
          <a:lstStyle/>
          <a:p>
            <a:fld id="{56FFB522-037F-46D4-B87C-5A6FA7DDC816}" type="datetimeFigureOut">
              <a:rPr lang="en-GB" smtClean="0"/>
              <a:t>05/11/2021</a:t>
            </a:fld>
            <a:endParaRPr lang="en-GB"/>
          </a:p>
        </p:txBody>
      </p:sp>
      <p:sp>
        <p:nvSpPr>
          <p:cNvPr id="8" name="Fußzeilenplatzhalter 7">
            <a:extLst>
              <a:ext uri="{FF2B5EF4-FFF2-40B4-BE49-F238E27FC236}">
                <a16:creationId xmlns:a16="http://schemas.microsoft.com/office/drawing/2014/main" id="{E7D97634-03C2-4AA5-965E-407998BA7D14}"/>
              </a:ext>
            </a:extLst>
          </p:cNvPr>
          <p:cNvSpPr>
            <a:spLocks noGrp="1"/>
          </p:cNvSpPr>
          <p:nvPr>
            <p:ph type="ftr" sz="quarter" idx="11"/>
          </p:nvPr>
        </p:nvSpPr>
        <p:spPr/>
        <p:txBody>
          <a:bodyPr/>
          <a:lstStyle/>
          <a:p>
            <a:endParaRPr lang="en-GB"/>
          </a:p>
        </p:txBody>
      </p:sp>
      <p:sp>
        <p:nvSpPr>
          <p:cNvPr id="9" name="Foliennummernplatzhalter 8">
            <a:extLst>
              <a:ext uri="{FF2B5EF4-FFF2-40B4-BE49-F238E27FC236}">
                <a16:creationId xmlns:a16="http://schemas.microsoft.com/office/drawing/2014/main" id="{3D8EB0CA-D6C6-4911-BF86-AE9C37CDEAD1}"/>
              </a:ext>
            </a:extLst>
          </p:cNvPr>
          <p:cNvSpPr>
            <a:spLocks noGrp="1"/>
          </p:cNvSpPr>
          <p:nvPr>
            <p:ph type="sldNum" sz="quarter" idx="12"/>
          </p:nvPr>
        </p:nvSpPr>
        <p:spPr/>
        <p:txBody>
          <a:bodyPr/>
          <a:lstStyle/>
          <a:p>
            <a:fld id="{D565A87E-32F1-4586-B280-707AF92DC28D}" type="slidenum">
              <a:rPr lang="en-GB" smtClean="0"/>
              <a:t>‹#›</a:t>
            </a:fld>
            <a:endParaRPr lang="en-GB"/>
          </a:p>
        </p:txBody>
      </p:sp>
    </p:spTree>
    <p:extLst>
      <p:ext uri="{BB962C8B-B14F-4D97-AF65-F5344CB8AC3E}">
        <p14:creationId xmlns:p14="http://schemas.microsoft.com/office/powerpoint/2010/main" val="123584586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9DCC70-8B50-42DD-B8A2-E06A975792D3}"/>
              </a:ext>
            </a:extLst>
          </p:cNvPr>
          <p:cNvSpPr>
            <a:spLocks noGrp="1"/>
          </p:cNvSpPr>
          <p:nvPr>
            <p:ph type="title"/>
          </p:nvPr>
        </p:nvSpPr>
        <p:spPr/>
        <p:txBody>
          <a:bodyPr/>
          <a:lstStyle/>
          <a:p>
            <a:r>
              <a:rPr lang="de-DE"/>
              <a:t>Mastertitelformat bearbeiten</a:t>
            </a:r>
            <a:endParaRPr lang="en-GB"/>
          </a:p>
        </p:txBody>
      </p:sp>
      <p:sp>
        <p:nvSpPr>
          <p:cNvPr id="3" name="Datumsplatzhalter 2">
            <a:extLst>
              <a:ext uri="{FF2B5EF4-FFF2-40B4-BE49-F238E27FC236}">
                <a16:creationId xmlns:a16="http://schemas.microsoft.com/office/drawing/2014/main" id="{62D21215-4263-4979-9C3C-242242CFD67F}"/>
              </a:ext>
            </a:extLst>
          </p:cNvPr>
          <p:cNvSpPr>
            <a:spLocks noGrp="1"/>
          </p:cNvSpPr>
          <p:nvPr>
            <p:ph type="dt" sz="half" idx="10"/>
          </p:nvPr>
        </p:nvSpPr>
        <p:spPr/>
        <p:txBody>
          <a:bodyPr/>
          <a:lstStyle/>
          <a:p>
            <a:fld id="{56FFB522-037F-46D4-B87C-5A6FA7DDC816}" type="datetimeFigureOut">
              <a:rPr lang="en-GB" smtClean="0"/>
              <a:t>05/11/2021</a:t>
            </a:fld>
            <a:endParaRPr lang="en-GB"/>
          </a:p>
        </p:txBody>
      </p:sp>
      <p:sp>
        <p:nvSpPr>
          <p:cNvPr id="4" name="Fußzeilenplatzhalter 3">
            <a:extLst>
              <a:ext uri="{FF2B5EF4-FFF2-40B4-BE49-F238E27FC236}">
                <a16:creationId xmlns:a16="http://schemas.microsoft.com/office/drawing/2014/main" id="{2C114CB9-9485-438F-9651-0D0391EAF18F}"/>
              </a:ext>
            </a:extLst>
          </p:cNvPr>
          <p:cNvSpPr>
            <a:spLocks noGrp="1"/>
          </p:cNvSpPr>
          <p:nvPr>
            <p:ph type="ftr" sz="quarter" idx="11"/>
          </p:nvPr>
        </p:nvSpPr>
        <p:spPr/>
        <p:txBody>
          <a:bodyPr/>
          <a:lstStyle/>
          <a:p>
            <a:endParaRPr lang="en-GB"/>
          </a:p>
        </p:txBody>
      </p:sp>
      <p:sp>
        <p:nvSpPr>
          <p:cNvPr id="5" name="Foliennummernplatzhalter 4">
            <a:extLst>
              <a:ext uri="{FF2B5EF4-FFF2-40B4-BE49-F238E27FC236}">
                <a16:creationId xmlns:a16="http://schemas.microsoft.com/office/drawing/2014/main" id="{551FA714-EE94-4E60-A3E7-DE8DCA13ECA3}"/>
              </a:ext>
            </a:extLst>
          </p:cNvPr>
          <p:cNvSpPr>
            <a:spLocks noGrp="1"/>
          </p:cNvSpPr>
          <p:nvPr>
            <p:ph type="sldNum" sz="quarter" idx="12"/>
          </p:nvPr>
        </p:nvSpPr>
        <p:spPr/>
        <p:txBody>
          <a:bodyPr/>
          <a:lstStyle/>
          <a:p>
            <a:fld id="{D565A87E-32F1-4586-B280-707AF92DC28D}" type="slidenum">
              <a:rPr lang="en-GB" smtClean="0"/>
              <a:t>‹#›</a:t>
            </a:fld>
            <a:endParaRPr lang="en-GB"/>
          </a:p>
        </p:txBody>
      </p:sp>
    </p:spTree>
    <p:extLst>
      <p:ext uri="{BB962C8B-B14F-4D97-AF65-F5344CB8AC3E}">
        <p14:creationId xmlns:p14="http://schemas.microsoft.com/office/powerpoint/2010/main" val="162823499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124B06FF-B09A-41CE-A546-EF22B2DA5A58}"/>
              </a:ext>
            </a:extLst>
          </p:cNvPr>
          <p:cNvSpPr>
            <a:spLocks noGrp="1"/>
          </p:cNvSpPr>
          <p:nvPr>
            <p:ph type="dt" sz="half" idx="10"/>
          </p:nvPr>
        </p:nvSpPr>
        <p:spPr/>
        <p:txBody>
          <a:bodyPr/>
          <a:lstStyle/>
          <a:p>
            <a:fld id="{56FFB522-037F-46D4-B87C-5A6FA7DDC816}" type="datetimeFigureOut">
              <a:rPr lang="en-GB" smtClean="0"/>
              <a:t>05/11/2021</a:t>
            </a:fld>
            <a:endParaRPr lang="en-GB"/>
          </a:p>
        </p:txBody>
      </p:sp>
      <p:sp>
        <p:nvSpPr>
          <p:cNvPr id="3" name="Fußzeilenplatzhalter 2">
            <a:extLst>
              <a:ext uri="{FF2B5EF4-FFF2-40B4-BE49-F238E27FC236}">
                <a16:creationId xmlns:a16="http://schemas.microsoft.com/office/drawing/2014/main" id="{DDC776D6-AB26-421D-AB78-1D0E91956AD3}"/>
              </a:ext>
            </a:extLst>
          </p:cNvPr>
          <p:cNvSpPr>
            <a:spLocks noGrp="1"/>
          </p:cNvSpPr>
          <p:nvPr>
            <p:ph type="ftr" sz="quarter" idx="11"/>
          </p:nvPr>
        </p:nvSpPr>
        <p:spPr/>
        <p:txBody>
          <a:bodyPr/>
          <a:lstStyle/>
          <a:p>
            <a:endParaRPr lang="en-GB"/>
          </a:p>
        </p:txBody>
      </p:sp>
      <p:sp>
        <p:nvSpPr>
          <p:cNvPr id="4" name="Foliennummernplatzhalter 3">
            <a:extLst>
              <a:ext uri="{FF2B5EF4-FFF2-40B4-BE49-F238E27FC236}">
                <a16:creationId xmlns:a16="http://schemas.microsoft.com/office/drawing/2014/main" id="{BFFE84E3-933C-4B60-A8E4-8C64572D0BFC}"/>
              </a:ext>
            </a:extLst>
          </p:cNvPr>
          <p:cNvSpPr>
            <a:spLocks noGrp="1"/>
          </p:cNvSpPr>
          <p:nvPr>
            <p:ph type="sldNum" sz="quarter" idx="12"/>
          </p:nvPr>
        </p:nvSpPr>
        <p:spPr/>
        <p:txBody>
          <a:bodyPr/>
          <a:lstStyle/>
          <a:p>
            <a:fld id="{D565A87E-32F1-4586-B280-707AF92DC28D}" type="slidenum">
              <a:rPr lang="en-GB" smtClean="0"/>
              <a:t>‹#›</a:t>
            </a:fld>
            <a:endParaRPr lang="en-GB"/>
          </a:p>
        </p:txBody>
      </p:sp>
    </p:spTree>
    <p:extLst>
      <p:ext uri="{BB962C8B-B14F-4D97-AF65-F5344CB8AC3E}">
        <p14:creationId xmlns:p14="http://schemas.microsoft.com/office/powerpoint/2010/main" val="296533949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1C2BA6-E14E-48C4-9948-D1992603525B}"/>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GB"/>
          </a:p>
        </p:txBody>
      </p:sp>
      <p:sp>
        <p:nvSpPr>
          <p:cNvPr id="3" name="Inhaltsplatzhalter 2">
            <a:extLst>
              <a:ext uri="{FF2B5EF4-FFF2-40B4-BE49-F238E27FC236}">
                <a16:creationId xmlns:a16="http://schemas.microsoft.com/office/drawing/2014/main" id="{5EB43DD0-D37E-4EFC-8A43-C9A1F386644E}"/>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Textplatzhalter 3">
            <a:extLst>
              <a:ext uri="{FF2B5EF4-FFF2-40B4-BE49-F238E27FC236}">
                <a16:creationId xmlns:a16="http://schemas.microsoft.com/office/drawing/2014/main" id="{119102C6-47C5-42F2-9BEB-D0DF1DFC8EC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48D871D-063F-4ABA-9663-0FF4DDD61F36}"/>
              </a:ext>
            </a:extLst>
          </p:cNvPr>
          <p:cNvSpPr>
            <a:spLocks noGrp="1"/>
          </p:cNvSpPr>
          <p:nvPr>
            <p:ph type="dt" sz="half" idx="10"/>
          </p:nvPr>
        </p:nvSpPr>
        <p:spPr/>
        <p:txBody>
          <a:bodyPr/>
          <a:lstStyle/>
          <a:p>
            <a:fld id="{56FFB522-037F-46D4-B87C-5A6FA7DDC816}" type="datetimeFigureOut">
              <a:rPr lang="en-GB" smtClean="0"/>
              <a:t>05/11/2021</a:t>
            </a:fld>
            <a:endParaRPr lang="en-GB"/>
          </a:p>
        </p:txBody>
      </p:sp>
      <p:sp>
        <p:nvSpPr>
          <p:cNvPr id="6" name="Fußzeilenplatzhalter 5">
            <a:extLst>
              <a:ext uri="{FF2B5EF4-FFF2-40B4-BE49-F238E27FC236}">
                <a16:creationId xmlns:a16="http://schemas.microsoft.com/office/drawing/2014/main" id="{54F99D3B-806F-470C-A08E-1B9F6A14691C}"/>
              </a:ext>
            </a:extLst>
          </p:cNvPr>
          <p:cNvSpPr>
            <a:spLocks noGrp="1"/>
          </p:cNvSpPr>
          <p:nvPr>
            <p:ph type="ftr" sz="quarter" idx="11"/>
          </p:nvPr>
        </p:nvSpPr>
        <p:spPr/>
        <p:txBody>
          <a:bodyPr/>
          <a:lstStyle/>
          <a:p>
            <a:endParaRPr lang="en-GB"/>
          </a:p>
        </p:txBody>
      </p:sp>
      <p:sp>
        <p:nvSpPr>
          <p:cNvPr id="7" name="Foliennummernplatzhalter 6">
            <a:extLst>
              <a:ext uri="{FF2B5EF4-FFF2-40B4-BE49-F238E27FC236}">
                <a16:creationId xmlns:a16="http://schemas.microsoft.com/office/drawing/2014/main" id="{2B0BAE37-2630-4193-B54E-EC9412045992}"/>
              </a:ext>
            </a:extLst>
          </p:cNvPr>
          <p:cNvSpPr>
            <a:spLocks noGrp="1"/>
          </p:cNvSpPr>
          <p:nvPr>
            <p:ph type="sldNum" sz="quarter" idx="12"/>
          </p:nvPr>
        </p:nvSpPr>
        <p:spPr/>
        <p:txBody>
          <a:bodyPr/>
          <a:lstStyle/>
          <a:p>
            <a:fld id="{D565A87E-32F1-4586-B280-707AF92DC28D}" type="slidenum">
              <a:rPr lang="en-GB" smtClean="0"/>
              <a:t>‹#›</a:t>
            </a:fld>
            <a:endParaRPr lang="en-GB"/>
          </a:p>
        </p:txBody>
      </p:sp>
    </p:spTree>
    <p:extLst>
      <p:ext uri="{BB962C8B-B14F-4D97-AF65-F5344CB8AC3E}">
        <p14:creationId xmlns:p14="http://schemas.microsoft.com/office/powerpoint/2010/main" val="162527120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91647E-863B-4169-A863-45DD55CED0B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GB"/>
          </a:p>
        </p:txBody>
      </p:sp>
      <p:sp>
        <p:nvSpPr>
          <p:cNvPr id="3" name="Bildplatzhalter 2">
            <a:extLst>
              <a:ext uri="{FF2B5EF4-FFF2-40B4-BE49-F238E27FC236}">
                <a16:creationId xmlns:a16="http://schemas.microsoft.com/office/drawing/2014/main" id="{53F939F8-5C49-42F0-B4EA-4B075937C9A0}"/>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platzhalter 3">
            <a:extLst>
              <a:ext uri="{FF2B5EF4-FFF2-40B4-BE49-F238E27FC236}">
                <a16:creationId xmlns:a16="http://schemas.microsoft.com/office/drawing/2014/main" id="{53F9A165-CA32-4A9D-B9F7-31F01C00C675}"/>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7E7A74CF-AD11-4829-8491-95D578C6738A}"/>
              </a:ext>
            </a:extLst>
          </p:cNvPr>
          <p:cNvSpPr>
            <a:spLocks noGrp="1"/>
          </p:cNvSpPr>
          <p:nvPr>
            <p:ph type="dt" sz="half" idx="10"/>
          </p:nvPr>
        </p:nvSpPr>
        <p:spPr/>
        <p:txBody>
          <a:bodyPr/>
          <a:lstStyle/>
          <a:p>
            <a:fld id="{56FFB522-037F-46D4-B87C-5A6FA7DDC816}" type="datetimeFigureOut">
              <a:rPr lang="en-GB" smtClean="0"/>
              <a:t>05/11/2021</a:t>
            </a:fld>
            <a:endParaRPr lang="en-GB"/>
          </a:p>
        </p:txBody>
      </p:sp>
      <p:sp>
        <p:nvSpPr>
          <p:cNvPr id="6" name="Fußzeilenplatzhalter 5">
            <a:extLst>
              <a:ext uri="{FF2B5EF4-FFF2-40B4-BE49-F238E27FC236}">
                <a16:creationId xmlns:a16="http://schemas.microsoft.com/office/drawing/2014/main" id="{E63B4588-3F5A-4651-BB8B-E5EBCC972471}"/>
              </a:ext>
            </a:extLst>
          </p:cNvPr>
          <p:cNvSpPr>
            <a:spLocks noGrp="1"/>
          </p:cNvSpPr>
          <p:nvPr>
            <p:ph type="ftr" sz="quarter" idx="11"/>
          </p:nvPr>
        </p:nvSpPr>
        <p:spPr/>
        <p:txBody>
          <a:bodyPr/>
          <a:lstStyle/>
          <a:p>
            <a:endParaRPr lang="en-GB"/>
          </a:p>
        </p:txBody>
      </p:sp>
      <p:sp>
        <p:nvSpPr>
          <p:cNvPr id="7" name="Foliennummernplatzhalter 6">
            <a:extLst>
              <a:ext uri="{FF2B5EF4-FFF2-40B4-BE49-F238E27FC236}">
                <a16:creationId xmlns:a16="http://schemas.microsoft.com/office/drawing/2014/main" id="{1500FE5E-77B0-4BD2-A21A-E4BA4EEF0A11}"/>
              </a:ext>
            </a:extLst>
          </p:cNvPr>
          <p:cNvSpPr>
            <a:spLocks noGrp="1"/>
          </p:cNvSpPr>
          <p:nvPr>
            <p:ph type="sldNum" sz="quarter" idx="12"/>
          </p:nvPr>
        </p:nvSpPr>
        <p:spPr/>
        <p:txBody>
          <a:bodyPr/>
          <a:lstStyle/>
          <a:p>
            <a:fld id="{D565A87E-32F1-4586-B280-707AF92DC28D}" type="slidenum">
              <a:rPr lang="en-GB" smtClean="0"/>
              <a:t>‹#›</a:t>
            </a:fld>
            <a:endParaRPr lang="en-GB"/>
          </a:p>
        </p:txBody>
      </p:sp>
    </p:spTree>
    <p:extLst>
      <p:ext uri="{BB962C8B-B14F-4D97-AF65-F5344CB8AC3E}">
        <p14:creationId xmlns:p14="http://schemas.microsoft.com/office/powerpoint/2010/main" val="682779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4" name="PlaceHolder 1"/>
          <p:cNvSpPr>
            <a:spLocks noGrp="1"/>
          </p:cNvSpPr>
          <p:nvPr>
            <p:ph type="title"/>
          </p:nvPr>
        </p:nvSpPr>
        <p:spPr>
          <a:xfrm>
            <a:off x="831960" y="1709640"/>
            <a:ext cx="10515240" cy="71964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55" name="PlaceHolder 2"/>
          <p:cNvSpPr>
            <a:spLocks noGrp="1"/>
          </p:cNvSpPr>
          <p:nvPr>
            <p:ph type="subTitle"/>
          </p:nvPr>
        </p:nvSpPr>
        <p:spPr>
          <a:xfrm>
            <a:off x="838080" y="2611080"/>
            <a:ext cx="10515240" cy="3381480"/>
          </a:xfrm>
          <a:prstGeom prst="rect">
            <a:avLst/>
          </a:prstGeom>
        </p:spPr>
        <p:txBody>
          <a:bodyPr lIns="0" tIns="0" rIns="0" bIns="0" anchor="ctr">
            <a:noAutofit/>
          </a:bodyPr>
          <a:lstStyle/>
          <a:p>
            <a:pPr algn="ctr"/>
            <a:endParaRPr lang="en-US" sz="3200" b="0" strike="noStrike" spc="-1">
              <a:latin typeface="Calibri"/>
            </a:endParaRPr>
          </a:p>
        </p:txBody>
      </p:sp>
      <p:sp>
        <p:nvSpPr>
          <p:cNvPr id="4" name="PlaceHolder 3"/>
          <p:cNvSpPr>
            <a:spLocks noGrp="1"/>
          </p:cNvSpPr>
          <p:nvPr>
            <p:ph type="ftr" idx="6"/>
          </p:nvPr>
        </p:nvSpPr>
        <p:spPr/>
        <p:txBody>
          <a:bodyPr/>
          <a:lstStyle/>
          <a:p>
            <a:r>
              <a:t>Footer</a:t>
            </a:r>
          </a:p>
        </p:txBody>
      </p:sp>
      <p:sp>
        <p:nvSpPr>
          <p:cNvPr id="5" name="PlaceHolder 4"/>
          <p:cNvSpPr>
            <a:spLocks noGrp="1"/>
          </p:cNvSpPr>
          <p:nvPr>
            <p:ph type="sldNum" idx="5"/>
          </p:nvPr>
        </p:nvSpPr>
        <p:spPr/>
        <p:txBody>
          <a:bodyPr/>
          <a:lstStyle/>
          <a:p>
            <a:fld id="{2FF41A82-D10D-4B3F-8442-114DAF5E3970}" type="slidenum">
              <a:t>‹#›</a:t>
            </a:fld>
            <a:endParaRPr/>
          </a:p>
        </p:txBody>
      </p:sp>
      <p:sp>
        <p:nvSpPr>
          <p:cNvPr id="6" name="PlaceHolder 5"/>
          <p:cNvSpPr>
            <a:spLocks noGrp="1"/>
          </p:cNvSpPr>
          <p:nvPr>
            <p:ph type="dt" idx="4"/>
          </p:nvPr>
        </p:nvSpPr>
        <p:spPr/>
        <p:txBody>
          <a:bodyPr/>
          <a:lstStyle/>
          <a:p>
            <a:endParaRPr/>
          </a:p>
        </p:txBody>
      </p:sp>
    </p:spTree>
    <p:extLst>
      <p:ext uri="{BB962C8B-B14F-4D97-AF65-F5344CB8AC3E}">
        <p14:creationId xmlns:p14="http://schemas.microsoft.com/office/powerpoint/2010/main" val="200516613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8DF834-6749-405A-B064-4F2FA8CA287E}"/>
              </a:ext>
            </a:extLst>
          </p:cNvPr>
          <p:cNvSpPr>
            <a:spLocks noGrp="1"/>
          </p:cNvSpPr>
          <p:nvPr>
            <p:ph type="title"/>
          </p:nvPr>
        </p:nvSpPr>
        <p:spPr/>
        <p:txBody>
          <a:bodyPr/>
          <a:lstStyle/>
          <a:p>
            <a:r>
              <a:rPr lang="de-DE"/>
              <a:t>Mastertitelformat bearbeiten</a:t>
            </a:r>
            <a:endParaRPr lang="en-GB"/>
          </a:p>
        </p:txBody>
      </p:sp>
      <p:sp>
        <p:nvSpPr>
          <p:cNvPr id="3" name="Vertikaler Textplatzhalter 2">
            <a:extLst>
              <a:ext uri="{FF2B5EF4-FFF2-40B4-BE49-F238E27FC236}">
                <a16:creationId xmlns:a16="http://schemas.microsoft.com/office/drawing/2014/main" id="{E13BD123-9487-4E7F-96ED-0A6CB4BBF124}"/>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0760F1B1-7422-45C4-B0FE-B4791519E300}"/>
              </a:ext>
            </a:extLst>
          </p:cNvPr>
          <p:cNvSpPr>
            <a:spLocks noGrp="1"/>
          </p:cNvSpPr>
          <p:nvPr>
            <p:ph type="dt" sz="half" idx="10"/>
          </p:nvPr>
        </p:nvSpPr>
        <p:spPr/>
        <p:txBody>
          <a:bodyPr/>
          <a:lstStyle/>
          <a:p>
            <a:fld id="{56FFB522-037F-46D4-B87C-5A6FA7DDC816}" type="datetimeFigureOut">
              <a:rPr lang="en-GB" smtClean="0"/>
              <a:t>05/11/2021</a:t>
            </a:fld>
            <a:endParaRPr lang="en-GB"/>
          </a:p>
        </p:txBody>
      </p:sp>
      <p:sp>
        <p:nvSpPr>
          <p:cNvPr id="5" name="Fußzeilenplatzhalter 4">
            <a:extLst>
              <a:ext uri="{FF2B5EF4-FFF2-40B4-BE49-F238E27FC236}">
                <a16:creationId xmlns:a16="http://schemas.microsoft.com/office/drawing/2014/main" id="{1DB67A0D-EF7D-42D0-9B3F-43C3BD4CD491}"/>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E5EF5794-DE5A-430A-AD32-1A7061E00F45}"/>
              </a:ext>
            </a:extLst>
          </p:cNvPr>
          <p:cNvSpPr>
            <a:spLocks noGrp="1"/>
          </p:cNvSpPr>
          <p:nvPr>
            <p:ph type="sldNum" sz="quarter" idx="12"/>
          </p:nvPr>
        </p:nvSpPr>
        <p:spPr/>
        <p:txBody>
          <a:bodyPr/>
          <a:lstStyle/>
          <a:p>
            <a:fld id="{D565A87E-32F1-4586-B280-707AF92DC28D}" type="slidenum">
              <a:rPr lang="en-GB" smtClean="0"/>
              <a:t>‹#›</a:t>
            </a:fld>
            <a:endParaRPr lang="en-GB"/>
          </a:p>
        </p:txBody>
      </p:sp>
    </p:spTree>
    <p:extLst>
      <p:ext uri="{BB962C8B-B14F-4D97-AF65-F5344CB8AC3E}">
        <p14:creationId xmlns:p14="http://schemas.microsoft.com/office/powerpoint/2010/main" val="5282739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3DE127F8-0A8B-4366-B00A-649AE71AF95F}"/>
              </a:ext>
            </a:extLst>
          </p:cNvPr>
          <p:cNvSpPr>
            <a:spLocks noGrp="1"/>
          </p:cNvSpPr>
          <p:nvPr>
            <p:ph type="title" orient="vert"/>
          </p:nvPr>
        </p:nvSpPr>
        <p:spPr>
          <a:xfrm>
            <a:off x="8724901" y="365126"/>
            <a:ext cx="2628900" cy="5811839"/>
          </a:xfrm>
        </p:spPr>
        <p:txBody>
          <a:bodyPr vert="eaVert"/>
          <a:lstStyle/>
          <a:p>
            <a:r>
              <a:rPr lang="de-DE"/>
              <a:t>Mastertitelformat bearbeiten</a:t>
            </a:r>
            <a:endParaRPr lang="en-GB"/>
          </a:p>
        </p:txBody>
      </p:sp>
      <p:sp>
        <p:nvSpPr>
          <p:cNvPr id="3" name="Vertikaler Textplatzhalter 2">
            <a:extLst>
              <a:ext uri="{FF2B5EF4-FFF2-40B4-BE49-F238E27FC236}">
                <a16:creationId xmlns:a16="http://schemas.microsoft.com/office/drawing/2014/main" id="{2181C856-19B3-4883-9A42-2DA3C50C59D1}"/>
              </a:ext>
            </a:extLst>
          </p:cNvPr>
          <p:cNvSpPr>
            <a:spLocks noGrp="1"/>
          </p:cNvSpPr>
          <p:nvPr>
            <p:ph type="body" orient="vert" idx="1"/>
          </p:nvPr>
        </p:nvSpPr>
        <p:spPr>
          <a:xfrm>
            <a:off x="838201" y="365126"/>
            <a:ext cx="7734300" cy="5811839"/>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F66E27C3-FBD4-4D29-95F6-566694773F5F}"/>
              </a:ext>
            </a:extLst>
          </p:cNvPr>
          <p:cNvSpPr>
            <a:spLocks noGrp="1"/>
          </p:cNvSpPr>
          <p:nvPr>
            <p:ph type="dt" sz="half" idx="10"/>
          </p:nvPr>
        </p:nvSpPr>
        <p:spPr/>
        <p:txBody>
          <a:bodyPr/>
          <a:lstStyle/>
          <a:p>
            <a:fld id="{56FFB522-037F-46D4-B87C-5A6FA7DDC816}" type="datetimeFigureOut">
              <a:rPr lang="en-GB" smtClean="0"/>
              <a:t>05/11/2021</a:t>
            </a:fld>
            <a:endParaRPr lang="en-GB"/>
          </a:p>
        </p:txBody>
      </p:sp>
      <p:sp>
        <p:nvSpPr>
          <p:cNvPr id="5" name="Fußzeilenplatzhalter 4">
            <a:extLst>
              <a:ext uri="{FF2B5EF4-FFF2-40B4-BE49-F238E27FC236}">
                <a16:creationId xmlns:a16="http://schemas.microsoft.com/office/drawing/2014/main" id="{EC096511-787D-459D-92E0-7B1552024B98}"/>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CD1A0A7F-0E74-4B3F-9244-84466638E36C}"/>
              </a:ext>
            </a:extLst>
          </p:cNvPr>
          <p:cNvSpPr>
            <a:spLocks noGrp="1"/>
          </p:cNvSpPr>
          <p:nvPr>
            <p:ph type="sldNum" sz="quarter" idx="12"/>
          </p:nvPr>
        </p:nvSpPr>
        <p:spPr/>
        <p:txBody>
          <a:bodyPr/>
          <a:lstStyle/>
          <a:p>
            <a:fld id="{D565A87E-32F1-4586-B280-707AF92DC28D}" type="slidenum">
              <a:rPr lang="en-GB" smtClean="0"/>
              <a:t>‹#›</a:t>
            </a:fld>
            <a:endParaRPr lang="en-GB"/>
          </a:p>
        </p:txBody>
      </p:sp>
    </p:spTree>
    <p:extLst>
      <p:ext uri="{BB962C8B-B14F-4D97-AF65-F5344CB8AC3E}">
        <p14:creationId xmlns:p14="http://schemas.microsoft.com/office/powerpoint/2010/main" val="189431705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MAIN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CF2F2-8302-CC4C-B5F4-1BBB4E4CA7B3}"/>
              </a:ext>
            </a:extLst>
          </p:cNvPr>
          <p:cNvSpPr>
            <a:spLocks noGrp="1"/>
          </p:cNvSpPr>
          <p:nvPr>
            <p:ph type="ctrTitle" hasCustomPrompt="1"/>
          </p:nvPr>
        </p:nvSpPr>
        <p:spPr>
          <a:xfrm>
            <a:off x="3597639" y="1449388"/>
            <a:ext cx="8143437" cy="2387600"/>
          </a:xfrm>
          <a:prstGeom prst="rect">
            <a:avLst/>
          </a:prstGeom>
        </p:spPr>
        <p:txBody>
          <a:bodyPr anchor="b"/>
          <a:lstStyle>
            <a:lvl1pPr algn="l">
              <a:defRPr sz="6000">
                <a:solidFill>
                  <a:schemeClr val="accent1"/>
                </a:solidFill>
              </a:defRPr>
            </a:lvl1pPr>
          </a:lstStyle>
          <a:p>
            <a:r>
              <a:rPr lang="en-GB" dirty="0"/>
              <a:t>Presentation title</a:t>
            </a:r>
            <a:endParaRPr lang="en-PT" dirty="0"/>
          </a:p>
        </p:txBody>
      </p:sp>
      <p:sp>
        <p:nvSpPr>
          <p:cNvPr id="3" name="Subtitle 2">
            <a:extLst>
              <a:ext uri="{FF2B5EF4-FFF2-40B4-BE49-F238E27FC236}">
                <a16:creationId xmlns:a16="http://schemas.microsoft.com/office/drawing/2014/main" id="{2E7D4044-317A-334D-B905-1EACCE46260E}"/>
              </a:ext>
            </a:extLst>
          </p:cNvPr>
          <p:cNvSpPr>
            <a:spLocks noGrp="1"/>
          </p:cNvSpPr>
          <p:nvPr>
            <p:ph type="subTitle" idx="1"/>
          </p:nvPr>
        </p:nvSpPr>
        <p:spPr>
          <a:xfrm>
            <a:off x="3597639" y="3929063"/>
            <a:ext cx="8143437" cy="1312862"/>
          </a:xfrm>
          <a:prstGeom prst="rect">
            <a:avLst/>
          </a:prstGeo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PT" dirty="0"/>
          </a:p>
        </p:txBody>
      </p:sp>
      <p:sp>
        <p:nvSpPr>
          <p:cNvPr id="6" name="Rectangle 5">
            <a:extLst>
              <a:ext uri="{FF2B5EF4-FFF2-40B4-BE49-F238E27FC236}">
                <a16:creationId xmlns:a16="http://schemas.microsoft.com/office/drawing/2014/main" id="{46C88743-E896-6247-B175-8A6C9C2CFFF0}"/>
              </a:ext>
            </a:extLst>
          </p:cNvPr>
          <p:cNvSpPr/>
          <p:nvPr userDrawn="1"/>
        </p:nvSpPr>
        <p:spPr>
          <a:xfrm>
            <a:off x="11167672" y="179882"/>
            <a:ext cx="689548" cy="854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pic>
        <p:nvPicPr>
          <p:cNvPr id="7" name="Picture 6" descr="A picture containing polygon&#10;&#10;Description automatically generated">
            <a:extLst>
              <a:ext uri="{FF2B5EF4-FFF2-40B4-BE49-F238E27FC236}">
                <a16:creationId xmlns:a16="http://schemas.microsoft.com/office/drawing/2014/main" id="{463A6E8F-932A-594D-A5FB-BB6EAADF59F3}"/>
              </a:ext>
            </a:extLst>
          </p:cNvPr>
          <p:cNvPicPr>
            <a:picLocks noChangeAspect="1"/>
          </p:cNvPicPr>
          <p:nvPr userDrawn="1"/>
        </p:nvPicPr>
        <p:blipFill rotWithShape="1">
          <a:blip r:embed="rId2"/>
          <a:srcRect l="18162" r="205"/>
          <a:stretch/>
        </p:blipFill>
        <p:spPr>
          <a:xfrm>
            <a:off x="0" y="0"/>
            <a:ext cx="3151990" cy="6858000"/>
          </a:xfrm>
          <a:prstGeom prst="rect">
            <a:avLst/>
          </a:prstGeom>
        </p:spPr>
      </p:pic>
    </p:spTree>
    <p:extLst>
      <p:ext uri="{BB962C8B-B14F-4D97-AF65-F5344CB8AC3E}">
        <p14:creationId xmlns:p14="http://schemas.microsoft.com/office/powerpoint/2010/main" val="112471148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CF2F2-8302-CC4C-B5F4-1BBB4E4CA7B3}"/>
              </a:ext>
            </a:extLst>
          </p:cNvPr>
          <p:cNvSpPr>
            <a:spLocks noGrp="1"/>
          </p:cNvSpPr>
          <p:nvPr>
            <p:ph type="ctrTitle" hasCustomPrompt="1"/>
          </p:nvPr>
        </p:nvSpPr>
        <p:spPr>
          <a:xfrm>
            <a:off x="2424113" y="1449388"/>
            <a:ext cx="9316963" cy="2387600"/>
          </a:xfrm>
          <a:prstGeom prst="rect">
            <a:avLst/>
          </a:prstGeom>
        </p:spPr>
        <p:txBody>
          <a:bodyPr anchor="b"/>
          <a:lstStyle>
            <a:lvl1pPr algn="l">
              <a:defRPr sz="5000">
                <a:solidFill>
                  <a:schemeClr val="accent5"/>
                </a:solidFill>
              </a:defRPr>
            </a:lvl1pPr>
          </a:lstStyle>
          <a:p>
            <a:r>
              <a:rPr lang="en-GB" dirty="0"/>
              <a:t>Section title</a:t>
            </a:r>
            <a:endParaRPr lang="en-PT" dirty="0"/>
          </a:p>
        </p:txBody>
      </p:sp>
      <p:sp>
        <p:nvSpPr>
          <p:cNvPr id="3" name="Subtitle 2">
            <a:extLst>
              <a:ext uri="{FF2B5EF4-FFF2-40B4-BE49-F238E27FC236}">
                <a16:creationId xmlns:a16="http://schemas.microsoft.com/office/drawing/2014/main" id="{2E7D4044-317A-334D-B905-1EACCE46260E}"/>
              </a:ext>
            </a:extLst>
          </p:cNvPr>
          <p:cNvSpPr>
            <a:spLocks noGrp="1"/>
          </p:cNvSpPr>
          <p:nvPr>
            <p:ph type="subTitle" idx="1"/>
          </p:nvPr>
        </p:nvSpPr>
        <p:spPr>
          <a:xfrm>
            <a:off x="2424113" y="3929063"/>
            <a:ext cx="9316963" cy="1312862"/>
          </a:xfrm>
          <a:prstGeom prst="rect">
            <a:avLst/>
          </a:prstGeo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PT" dirty="0"/>
          </a:p>
        </p:txBody>
      </p:sp>
      <p:sp>
        <p:nvSpPr>
          <p:cNvPr id="4" name="Slide Number Placeholder 3">
            <a:extLst>
              <a:ext uri="{FF2B5EF4-FFF2-40B4-BE49-F238E27FC236}">
                <a16:creationId xmlns:a16="http://schemas.microsoft.com/office/drawing/2014/main" id="{82B7F1EA-1C91-9E41-B0D5-85E881C2D88F}"/>
              </a:ext>
            </a:extLst>
          </p:cNvPr>
          <p:cNvSpPr>
            <a:spLocks noGrp="1"/>
          </p:cNvSpPr>
          <p:nvPr>
            <p:ph type="sldNum" sz="quarter" idx="11"/>
          </p:nvPr>
        </p:nvSpPr>
        <p:spPr>
          <a:xfrm>
            <a:off x="8997876" y="6167383"/>
            <a:ext cx="2743200" cy="365125"/>
          </a:xfrm>
          <a:prstGeom prst="rect">
            <a:avLst/>
          </a:prstGeom>
        </p:spPr>
        <p:txBody>
          <a:bodyPr/>
          <a:lstStyle/>
          <a:p>
            <a:fld id="{8476D919-64A0-1349-8913-C7A702B7DEE2}" type="slidenum">
              <a:rPr lang="en-PT" smtClean="0"/>
              <a:pPr/>
              <a:t>‹#›</a:t>
            </a:fld>
            <a:endParaRPr lang="en-PT" sz="1600" dirty="0"/>
          </a:p>
        </p:txBody>
      </p:sp>
      <p:sp>
        <p:nvSpPr>
          <p:cNvPr id="5" name="Footer Placeholder 4">
            <a:extLst>
              <a:ext uri="{FF2B5EF4-FFF2-40B4-BE49-F238E27FC236}">
                <a16:creationId xmlns:a16="http://schemas.microsoft.com/office/drawing/2014/main" id="{49A4D63E-0F72-674E-91A0-102E58FF6BBF}"/>
              </a:ext>
            </a:extLst>
          </p:cNvPr>
          <p:cNvSpPr>
            <a:spLocks noGrp="1"/>
          </p:cNvSpPr>
          <p:nvPr>
            <p:ph type="ftr" sz="quarter" idx="12"/>
          </p:nvPr>
        </p:nvSpPr>
        <p:spPr>
          <a:xfrm>
            <a:off x="2424113" y="6167382"/>
            <a:ext cx="4114800" cy="365125"/>
          </a:xfrm>
          <a:prstGeom prst="rect">
            <a:avLst/>
          </a:prstGeom>
        </p:spPr>
        <p:txBody>
          <a:bodyPr/>
          <a:lstStyle/>
          <a:p>
            <a:endParaRPr lang="en-PT"/>
          </a:p>
        </p:txBody>
      </p:sp>
    </p:spTree>
    <p:extLst>
      <p:ext uri="{BB962C8B-B14F-4D97-AF65-F5344CB8AC3E}">
        <p14:creationId xmlns:p14="http://schemas.microsoft.com/office/powerpoint/2010/main" val="407595271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CF2F2-8302-CC4C-B5F4-1BBB4E4CA7B3}"/>
              </a:ext>
            </a:extLst>
          </p:cNvPr>
          <p:cNvSpPr>
            <a:spLocks noGrp="1"/>
          </p:cNvSpPr>
          <p:nvPr>
            <p:ph type="ctrTitle" hasCustomPrompt="1"/>
          </p:nvPr>
        </p:nvSpPr>
        <p:spPr>
          <a:xfrm>
            <a:off x="2424113" y="1449388"/>
            <a:ext cx="9316963" cy="2387600"/>
          </a:xfrm>
          <a:prstGeom prst="rect">
            <a:avLst/>
          </a:prstGeom>
        </p:spPr>
        <p:txBody>
          <a:bodyPr anchor="b"/>
          <a:lstStyle>
            <a:lvl1pPr algn="l">
              <a:defRPr sz="5000">
                <a:solidFill>
                  <a:schemeClr val="bg1"/>
                </a:solidFill>
              </a:defRPr>
            </a:lvl1pPr>
          </a:lstStyle>
          <a:p>
            <a:r>
              <a:rPr lang="en-GB" dirty="0"/>
              <a:t>Section title</a:t>
            </a:r>
            <a:endParaRPr lang="en-PT" dirty="0"/>
          </a:p>
        </p:txBody>
      </p:sp>
      <p:sp>
        <p:nvSpPr>
          <p:cNvPr id="3" name="Subtitle 2">
            <a:extLst>
              <a:ext uri="{FF2B5EF4-FFF2-40B4-BE49-F238E27FC236}">
                <a16:creationId xmlns:a16="http://schemas.microsoft.com/office/drawing/2014/main" id="{2E7D4044-317A-334D-B905-1EACCE46260E}"/>
              </a:ext>
            </a:extLst>
          </p:cNvPr>
          <p:cNvSpPr>
            <a:spLocks noGrp="1"/>
          </p:cNvSpPr>
          <p:nvPr>
            <p:ph type="subTitle" idx="1"/>
          </p:nvPr>
        </p:nvSpPr>
        <p:spPr>
          <a:xfrm>
            <a:off x="2424113" y="3929063"/>
            <a:ext cx="9316963" cy="1312862"/>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PT" dirty="0"/>
          </a:p>
        </p:txBody>
      </p:sp>
      <p:sp>
        <p:nvSpPr>
          <p:cNvPr id="4" name="Slide Number Placeholder 3">
            <a:extLst>
              <a:ext uri="{FF2B5EF4-FFF2-40B4-BE49-F238E27FC236}">
                <a16:creationId xmlns:a16="http://schemas.microsoft.com/office/drawing/2014/main" id="{82B7F1EA-1C91-9E41-B0D5-85E881C2D88F}"/>
              </a:ext>
            </a:extLst>
          </p:cNvPr>
          <p:cNvSpPr>
            <a:spLocks noGrp="1"/>
          </p:cNvSpPr>
          <p:nvPr>
            <p:ph type="sldNum" sz="quarter" idx="11"/>
          </p:nvPr>
        </p:nvSpPr>
        <p:spPr>
          <a:xfrm>
            <a:off x="8997876" y="6167383"/>
            <a:ext cx="2743200" cy="365125"/>
          </a:xfrm>
          <a:prstGeom prst="rect">
            <a:avLst/>
          </a:prstGeom>
        </p:spPr>
        <p:txBody>
          <a:bodyPr/>
          <a:lstStyle>
            <a:lvl1pPr>
              <a:defRPr>
                <a:solidFill>
                  <a:schemeClr val="bg1"/>
                </a:solidFill>
              </a:defRPr>
            </a:lvl1pPr>
          </a:lstStyle>
          <a:p>
            <a:fld id="{8476D919-64A0-1349-8913-C7A702B7DEE2}" type="slidenum">
              <a:rPr lang="en-PT" smtClean="0"/>
              <a:pPr/>
              <a:t>‹#›</a:t>
            </a:fld>
            <a:endParaRPr lang="en-PT" sz="1600" dirty="0"/>
          </a:p>
        </p:txBody>
      </p:sp>
      <p:sp>
        <p:nvSpPr>
          <p:cNvPr id="5" name="Footer Placeholder 4">
            <a:extLst>
              <a:ext uri="{FF2B5EF4-FFF2-40B4-BE49-F238E27FC236}">
                <a16:creationId xmlns:a16="http://schemas.microsoft.com/office/drawing/2014/main" id="{49A4D63E-0F72-674E-91A0-102E58FF6BBF}"/>
              </a:ext>
            </a:extLst>
          </p:cNvPr>
          <p:cNvSpPr>
            <a:spLocks noGrp="1"/>
          </p:cNvSpPr>
          <p:nvPr>
            <p:ph type="ftr" sz="quarter" idx="12"/>
          </p:nvPr>
        </p:nvSpPr>
        <p:spPr>
          <a:xfrm>
            <a:off x="2424113" y="6167382"/>
            <a:ext cx="3974660" cy="365125"/>
          </a:xfrm>
          <a:prstGeom prst="rect">
            <a:avLst/>
          </a:prstGeom>
        </p:spPr>
        <p:txBody>
          <a:bodyPr/>
          <a:lstStyle>
            <a:lvl1pPr>
              <a:defRPr>
                <a:solidFill>
                  <a:schemeClr val="bg1"/>
                </a:solidFill>
              </a:defRPr>
            </a:lvl1pPr>
          </a:lstStyle>
          <a:p>
            <a:endParaRPr lang="en-PT" dirty="0">
              <a:solidFill>
                <a:schemeClr val="bg1"/>
              </a:solidFill>
            </a:endParaRPr>
          </a:p>
        </p:txBody>
      </p:sp>
    </p:spTree>
    <p:extLst>
      <p:ext uri="{BB962C8B-B14F-4D97-AF65-F5344CB8AC3E}">
        <p14:creationId xmlns:p14="http://schemas.microsoft.com/office/powerpoint/2010/main" val="395860667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4_Title Slide">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CF2F2-8302-CC4C-B5F4-1BBB4E4CA7B3}"/>
              </a:ext>
            </a:extLst>
          </p:cNvPr>
          <p:cNvSpPr>
            <a:spLocks noGrp="1"/>
          </p:cNvSpPr>
          <p:nvPr>
            <p:ph type="ctrTitle" hasCustomPrompt="1"/>
          </p:nvPr>
        </p:nvSpPr>
        <p:spPr>
          <a:xfrm>
            <a:off x="2424113" y="1449388"/>
            <a:ext cx="9316963" cy="2387600"/>
          </a:xfrm>
          <a:prstGeom prst="rect">
            <a:avLst/>
          </a:prstGeom>
        </p:spPr>
        <p:txBody>
          <a:bodyPr anchor="b"/>
          <a:lstStyle>
            <a:lvl1pPr algn="l">
              <a:defRPr sz="5000">
                <a:solidFill>
                  <a:schemeClr val="accent1"/>
                </a:solidFill>
              </a:defRPr>
            </a:lvl1pPr>
          </a:lstStyle>
          <a:p>
            <a:r>
              <a:rPr lang="en-GB" dirty="0"/>
              <a:t>Section title</a:t>
            </a:r>
            <a:endParaRPr lang="en-PT" dirty="0"/>
          </a:p>
        </p:txBody>
      </p:sp>
      <p:sp>
        <p:nvSpPr>
          <p:cNvPr id="3" name="Subtitle 2">
            <a:extLst>
              <a:ext uri="{FF2B5EF4-FFF2-40B4-BE49-F238E27FC236}">
                <a16:creationId xmlns:a16="http://schemas.microsoft.com/office/drawing/2014/main" id="{2E7D4044-317A-334D-B905-1EACCE46260E}"/>
              </a:ext>
            </a:extLst>
          </p:cNvPr>
          <p:cNvSpPr>
            <a:spLocks noGrp="1"/>
          </p:cNvSpPr>
          <p:nvPr>
            <p:ph type="subTitle" idx="1"/>
          </p:nvPr>
        </p:nvSpPr>
        <p:spPr>
          <a:xfrm>
            <a:off x="2424113" y="3929063"/>
            <a:ext cx="9316963" cy="1312862"/>
          </a:xfrm>
          <a:prstGeom prst="rect">
            <a:avLst/>
          </a:prstGeo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PT" dirty="0"/>
          </a:p>
        </p:txBody>
      </p:sp>
      <p:sp>
        <p:nvSpPr>
          <p:cNvPr id="4" name="Slide Number Placeholder 3">
            <a:extLst>
              <a:ext uri="{FF2B5EF4-FFF2-40B4-BE49-F238E27FC236}">
                <a16:creationId xmlns:a16="http://schemas.microsoft.com/office/drawing/2014/main" id="{82B7F1EA-1C91-9E41-B0D5-85E881C2D88F}"/>
              </a:ext>
            </a:extLst>
          </p:cNvPr>
          <p:cNvSpPr>
            <a:spLocks noGrp="1"/>
          </p:cNvSpPr>
          <p:nvPr>
            <p:ph type="sldNum" sz="quarter" idx="11"/>
          </p:nvPr>
        </p:nvSpPr>
        <p:spPr>
          <a:xfrm>
            <a:off x="8997876" y="6167383"/>
            <a:ext cx="2743200" cy="365125"/>
          </a:xfrm>
          <a:prstGeom prst="rect">
            <a:avLst/>
          </a:prstGeom>
        </p:spPr>
        <p:txBody>
          <a:bodyPr/>
          <a:lstStyle>
            <a:lvl1pPr>
              <a:defRPr>
                <a:solidFill>
                  <a:schemeClr val="accent5"/>
                </a:solidFill>
              </a:defRPr>
            </a:lvl1pPr>
          </a:lstStyle>
          <a:p>
            <a:fld id="{8476D919-64A0-1349-8913-C7A702B7DEE2}" type="slidenum">
              <a:rPr lang="en-PT" smtClean="0"/>
              <a:pPr/>
              <a:t>‹#›</a:t>
            </a:fld>
            <a:endParaRPr lang="en-PT" sz="1600" dirty="0"/>
          </a:p>
        </p:txBody>
      </p:sp>
      <p:sp>
        <p:nvSpPr>
          <p:cNvPr id="5" name="Footer Placeholder 4">
            <a:extLst>
              <a:ext uri="{FF2B5EF4-FFF2-40B4-BE49-F238E27FC236}">
                <a16:creationId xmlns:a16="http://schemas.microsoft.com/office/drawing/2014/main" id="{49A4D63E-0F72-674E-91A0-102E58FF6BBF}"/>
              </a:ext>
            </a:extLst>
          </p:cNvPr>
          <p:cNvSpPr>
            <a:spLocks noGrp="1"/>
          </p:cNvSpPr>
          <p:nvPr>
            <p:ph type="ftr" sz="quarter" idx="12"/>
          </p:nvPr>
        </p:nvSpPr>
        <p:spPr>
          <a:xfrm>
            <a:off x="2424113" y="6167382"/>
            <a:ext cx="4114800" cy="365125"/>
          </a:xfrm>
          <a:prstGeom prst="rect">
            <a:avLst/>
          </a:prstGeom>
        </p:spPr>
        <p:txBody>
          <a:bodyPr/>
          <a:lstStyle>
            <a:lvl1pPr>
              <a:defRPr>
                <a:solidFill>
                  <a:schemeClr val="accent1"/>
                </a:solidFill>
              </a:defRPr>
            </a:lvl1pPr>
          </a:lstStyle>
          <a:p>
            <a:endParaRPr lang="en-PT">
              <a:solidFill>
                <a:schemeClr val="accent1"/>
              </a:solidFill>
            </a:endParaRPr>
          </a:p>
        </p:txBody>
      </p:sp>
    </p:spTree>
    <p:extLst>
      <p:ext uri="{BB962C8B-B14F-4D97-AF65-F5344CB8AC3E}">
        <p14:creationId xmlns:p14="http://schemas.microsoft.com/office/powerpoint/2010/main" val="188446309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CF2F2-8302-CC4C-B5F4-1BBB4E4CA7B3}"/>
              </a:ext>
            </a:extLst>
          </p:cNvPr>
          <p:cNvSpPr>
            <a:spLocks noGrp="1"/>
          </p:cNvSpPr>
          <p:nvPr>
            <p:ph type="ctrTitle" hasCustomPrompt="1"/>
          </p:nvPr>
        </p:nvSpPr>
        <p:spPr>
          <a:xfrm>
            <a:off x="2424113" y="1449388"/>
            <a:ext cx="9316963" cy="2387600"/>
          </a:xfrm>
          <a:prstGeom prst="rect">
            <a:avLst/>
          </a:prstGeom>
        </p:spPr>
        <p:txBody>
          <a:bodyPr anchor="b"/>
          <a:lstStyle>
            <a:lvl1pPr algn="l">
              <a:defRPr sz="5000">
                <a:solidFill>
                  <a:schemeClr val="tx2"/>
                </a:solidFill>
              </a:defRPr>
            </a:lvl1pPr>
          </a:lstStyle>
          <a:p>
            <a:r>
              <a:rPr lang="en-GB" dirty="0"/>
              <a:t>Section title</a:t>
            </a:r>
            <a:endParaRPr lang="en-PT" dirty="0"/>
          </a:p>
        </p:txBody>
      </p:sp>
      <p:sp>
        <p:nvSpPr>
          <p:cNvPr id="3" name="Subtitle 2">
            <a:extLst>
              <a:ext uri="{FF2B5EF4-FFF2-40B4-BE49-F238E27FC236}">
                <a16:creationId xmlns:a16="http://schemas.microsoft.com/office/drawing/2014/main" id="{2E7D4044-317A-334D-B905-1EACCE46260E}"/>
              </a:ext>
            </a:extLst>
          </p:cNvPr>
          <p:cNvSpPr>
            <a:spLocks noGrp="1"/>
          </p:cNvSpPr>
          <p:nvPr>
            <p:ph type="subTitle" idx="1"/>
          </p:nvPr>
        </p:nvSpPr>
        <p:spPr>
          <a:xfrm>
            <a:off x="2424113" y="3929063"/>
            <a:ext cx="9316963" cy="1312862"/>
          </a:xfrm>
          <a:prstGeom prst="rect">
            <a:avLst/>
          </a:prstGeo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PT" dirty="0"/>
          </a:p>
        </p:txBody>
      </p:sp>
      <p:sp>
        <p:nvSpPr>
          <p:cNvPr id="4" name="Slide Number Placeholder 3">
            <a:extLst>
              <a:ext uri="{FF2B5EF4-FFF2-40B4-BE49-F238E27FC236}">
                <a16:creationId xmlns:a16="http://schemas.microsoft.com/office/drawing/2014/main" id="{82B7F1EA-1C91-9E41-B0D5-85E881C2D88F}"/>
              </a:ext>
            </a:extLst>
          </p:cNvPr>
          <p:cNvSpPr>
            <a:spLocks noGrp="1"/>
          </p:cNvSpPr>
          <p:nvPr>
            <p:ph type="sldNum" sz="quarter" idx="11"/>
          </p:nvPr>
        </p:nvSpPr>
        <p:spPr>
          <a:xfrm>
            <a:off x="8997876" y="6167383"/>
            <a:ext cx="2743200" cy="365125"/>
          </a:xfrm>
          <a:prstGeom prst="rect">
            <a:avLst/>
          </a:prstGeom>
        </p:spPr>
        <p:txBody>
          <a:bodyPr/>
          <a:lstStyle>
            <a:lvl1pPr>
              <a:defRPr>
                <a:solidFill>
                  <a:schemeClr val="accent5"/>
                </a:solidFill>
              </a:defRPr>
            </a:lvl1pPr>
          </a:lstStyle>
          <a:p>
            <a:fld id="{8476D919-64A0-1349-8913-C7A702B7DEE2}" type="slidenum">
              <a:rPr lang="en-PT" smtClean="0"/>
              <a:pPr/>
              <a:t>‹#›</a:t>
            </a:fld>
            <a:endParaRPr lang="en-PT" sz="1600" dirty="0"/>
          </a:p>
        </p:txBody>
      </p:sp>
      <p:sp>
        <p:nvSpPr>
          <p:cNvPr id="5" name="Footer Placeholder 4">
            <a:extLst>
              <a:ext uri="{FF2B5EF4-FFF2-40B4-BE49-F238E27FC236}">
                <a16:creationId xmlns:a16="http://schemas.microsoft.com/office/drawing/2014/main" id="{49A4D63E-0F72-674E-91A0-102E58FF6BBF}"/>
              </a:ext>
            </a:extLst>
          </p:cNvPr>
          <p:cNvSpPr>
            <a:spLocks noGrp="1"/>
          </p:cNvSpPr>
          <p:nvPr>
            <p:ph type="ftr" sz="quarter" idx="12"/>
          </p:nvPr>
        </p:nvSpPr>
        <p:spPr>
          <a:xfrm>
            <a:off x="2095613" y="6167382"/>
            <a:ext cx="4114800" cy="365125"/>
          </a:xfrm>
          <a:prstGeom prst="rect">
            <a:avLst/>
          </a:prstGeom>
        </p:spPr>
        <p:txBody>
          <a:bodyPr/>
          <a:lstStyle>
            <a:lvl1pPr>
              <a:defRPr>
                <a:solidFill>
                  <a:schemeClr val="tx2"/>
                </a:solidFill>
              </a:defRPr>
            </a:lvl1pPr>
          </a:lstStyle>
          <a:p>
            <a:endParaRPr lang="en-PT">
              <a:solidFill>
                <a:schemeClr val="tx2"/>
              </a:solidFill>
            </a:endParaRPr>
          </a:p>
        </p:txBody>
      </p:sp>
    </p:spTree>
    <p:extLst>
      <p:ext uri="{BB962C8B-B14F-4D97-AF65-F5344CB8AC3E}">
        <p14:creationId xmlns:p14="http://schemas.microsoft.com/office/powerpoint/2010/main" val="171967382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9428BF-5BE6-8444-A64F-C2A054854E0F}"/>
              </a:ext>
            </a:extLst>
          </p:cNvPr>
          <p:cNvSpPr>
            <a:spLocks noGrp="1"/>
          </p:cNvSpPr>
          <p:nvPr>
            <p:ph idx="1"/>
          </p:nvPr>
        </p:nvSpPr>
        <p:spPr>
          <a:xfrm>
            <a:off x="2424112" y="2053651"/>
            <a:ext cx="9290966" cy="3537851"/>
          </a:xfrm>
          <a:prstGeom prst="rect">
            <a:avLst/>
          </a:prstGeo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PT" dirty="0"/>
          </a:p>
        </p:txBody>
      </p:sp>
      <p:sp>
        <p:nvSpPr>
          <p:cNvPr id="2" name="Title 1">
            <a:extLst>
              <a:ext uri="{FF2B5EF4-FFF2-40B4-BE49-F238E27FC236}">
                <a16:creationId xmlns:a16="http://schemas.microsoft.com/office/drawing/2014/main" id="{D314B3DF-B148-3848-A897-D8CCA2F3F19E}"/>
              </a:ext>
            </a:extLst>
          </p:cNvPr>
          <p:cNvSpPr>
            <a:spLocks noGrp="1"/>
          </p:cNvSpPr>
          <p:nvPr>
            <p:ph type="title"/>
          </p:nvPr>
        </p:nvSpPr>
        <p:spPr>
          <a:xfrm>
            <a:off x="2424112" y="365125"/>
            <a:ext cx="8485187" cy="1232447"/>
          </a:xfrm>
        </p:spPr>
        <p:txBody>
          <a:bodyPr/>
          <a:lstStyle/>
          <a:p>
            <a:r>
              <a:rPr lang="en-GB"/>
              <a:t>Click to edit Master title style</a:t>
            </a:r>
            <a:endParaRPr lang="en-PT"/>
          </a:p>
        </p:txBody>
      </p:sp>
      <p:sp>
        <p:nvSpPr>
          <p:cNvPr id="5" name="Footer Placeholder 4">
            <a:extLst>
              <a:ext uri="{FF2B5EF4-FFF2-40B4-BE49-F238E27FC236}">
                <a16:creationId xmlns:a16="http://schemas.microsoft.com/office/drawing/2014/main" id="{82DE2F02-7A0E-5649-AD0D-E74001CF0160}"/>
              </a:ext>
            </a:extLst>
          </p:cNvPr>
          <p:cNvSpPr>
            <a:spLocks noGrp="1"/>
          </p:cNvSpPr>
          <p:nvPr>
            <p:ph type="ftr" sz="quarter" idx="10"/>
          </p:nvPr>
        </p:nvSpPr>
        <p:spPr/>
        <p:txBody>
          <a:bodyPr/>
          <a:lstStyle/>
          <a:p>
            <a:pPr algn="l"/>
            <a:endParaRPr lang="en-PT"/>
          </a:p>
        </p:txBody>
      </p:sp>
      <p:sp>
        <p:nvSpPr>
          <p:cNvPr id="6" name="Slide Number Placeholder 5">
            <a:extLst>
              <a:ext uri="{FF2B5EF4-FFF2-40B4-BE49-F238E27FC236}">
                <a16:creationId xmlns:a16="http://schemas.microsoft.com/office/drawing/2014/main" id="{0D19C373-D772-0845-85EE-8BEE60B9CE87}"/>
              </a:ext>
            </a:extLst>
          </p:cNvPr>
          <p:cNvSpPr>
            <a:spLocks noGrp="1"/>
          </p:cNvSpPr>
          <p:nvPr>
            <p:ph type="sldNum" sz="quarter" idx="11"/>
          </p:nvPr>
        </p:nvSpPr>
        <p:spPr/>
        <p:txBody>
          <a:bodyPr/>
          <a:lstStyle/>
          <a:p>
            <a:fld id="{C349C9D7-99FC-AC43-890A-39A5AA324BB9}" type="slidenum">
              <a:rPr lang="en-PT" smtClean="0"/>
              <a:pPr/>
              <a:t>‹#›</a:t>
            </a:fld>
            <a:endParaRPr lang="en-PT"/>
          </a:p>
        </p:txBody>
      </p:sp>
    </p:spTree>
    <p:extLst>
      <p:ext uri="{BB962C8B-B14F-4D97-AF65-F5344CB8AC3E}">
        <p14:creationId xmlns:p14="http://schemas.microsoft.com/office/powerpoint/2010/main" val="210848561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AB438-38DC-9F4C-8525-2C1266E63E17}"/>
              </a:ext>
            </a:extLst>
          </p:cNvPr>
          <p:cNvSpPr>
            <a:spLocks noGrp="1"/>
          </p:cNvSpPr>
          <p:nvPr>
            <p:ph type="title"/>
          </p:nvPr>
        </p:nvSpPr>
        <p:spPr>
          <a:xfrm>
            <a:off x="2424112" y="1158196"/>
            <a:ext cx="9316963" cy="2852737"/>
          </a:xfrm>
          <a:prstGeom prst="rect">
            <a:avLst/>
          </a:prstGeom>
        </p:spPr>
        <p:txBody>
          <a:bodyPr anchor="b"/>
          <a:lstStyle>
            <a:lvl1pPr>
              <a:defRPr sz="6000"/>
            </a:lvl1pPr>
          </a:lstStyle>
          <a:p>
            <a:r>
              <a:rPr lang="en-GB"/>
              <a:t>Click to edit Master title style</a:t>
            </a:r>
            <a:endParaRPr lang="en-PT"/>
          </a:p>
        </p:txBody>
      </p:sp>
      <p:sp>
        <p:nvSpPr>
          <p:cNvPr id="3" name="Text Placeholder 2">
            <a:extLst>
              <a:ext uri="{FF2B5EF4-FFF2-40B4-BE49-F238E27FC236}">
                <a16:creationId xmlns:a16="http://schemas.microsoft.com/office/drawing/2014/main" id="{8F2FE6A2-0034-9248-830D-37D87FF2F562}"/>
              </a:ext>
            </a:extLst>
          </p:cNvPr>
          <p:cNvSpPr>
            <a:spLocks noGrp="1"/>
          </p:cNvSpPr>
          <p:nvPr>
            <p:ph type="body" idx="1"/>
          </p:nvPr>
        </p:nvSpPr>
        <p:spPr>
          <a:xfrm>
            <a:off x="2424112" y="4037921"/>
            <a:ext cx="9316964"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5" name="Footer Placeholder 4">
            <a:extLst>
              <a:ext uri="{FF2B5EF4-FFF2-40B4-BE49-F238E27FC236}">
                <a16:creationId xmlns:a16="http://schemas.microsoft.com/office/drawing/2014/main" id="{D1ED57DD-C056-D94C-B302-334A222A2AD8}"/>
              </a:ext>
            </a:extLst>
          </p:cNvPr>
          <p:cNvSpPr>
            <a:spLocks noGrp="1"/>
          </p:cNvSpPr>
          <p:nvPr>
            <p:ph type="ftr" sz="quarter" idx="10"/>
          </p:nvPr>
        </p:nvSpPr>
        <p:spPr/>
        <p:txBody>
          <a:bodyPr/>
          <a:lstStyle/>
          <a:p>
            <a:pPr algn="l"/>
            <a:endParaRPr lang="en-PT"/>
          </a:p>
        </p:txBody>
      </p:sp>
      <p:sp>
        <p:nvSpPr>
          <p:cNvPr id="6" name="Slide Number Placeholder 5">
            <a:extLst>
              <a:ext uri="{FF2B5EF4-FFF2-40B4-BE49-F238E27FC236}">
                <a16:creationId xmlns:a16="http://schemas.microsoft.com/office/drawing/2014/main" id="{F3F0BF8B-856D-894A-9CE4-32DC5AAD93A8}"/>
              </a:ext>
            </a:extLst>
          </p:cNvPr>
          <p:cNvSpPr>
            <a:spLocks noGrp="1"/>
          </p:cNvSpPr>
          <p:nvPr>
            <p:ph type="sldNum" sz="quarter" idx="11"/>
          </p:nvPr>
        </p:nvSpPr>
        <p:spPr/>
        <p:txBody>
          <a:bodyPr/>
          <a:lstStyle/>
          <a:p>
            <a:fld id="{C349C9D7-99FC-AC43-890A-39A5AA324BB9}" type="slidenum">
              <a:rPr lang="en-PT" smtClean="0"/>
              <a:pPr/>
              <a:t>‹#›</a:t>
            </a:fld>
            <a:endParaRPr lang="en-PT"/>
          </a:p>
        </p:txBody>
      </p:sp>
    </p:spTree>
    <p:extLst>
      <p:ext uri="{BB962C8B-B14F-4D97-AF65-F5344CB8AC3E}">
        <p14:creationId xmlns:p14="http://schemas.microsoft.com/office/powerpoint/2010/main" val="86618023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63366-3FDC-EE4B-94CC-6C3506D4438A}"/>
              </a:ext>
            </a:extLst>
          </p:cNvPr>
          <p:cNvSpPr>
            <a:spLocks noGrp="1"/>
          </p:cNvSpPr>
          <p:nvPr>
            <p:ph type="title"/>
          </p:nvPr>
        </p:nvSpPr>
        <p:spPr>
          <a:xfrm>
            <a:off x="2424112" y="365125"/>
            <a:ext cx="9344753" cy="1325563"/>
          </a:xfrm>
          <a:prstGeom prst="rect">
            <a:avLst/>
          </a:prstGeom>
        </p:spPr>
        <p:txBody>
          <a:bodyPr/>
          <a:lstStyle/>
          <a:p>
            <a:r>
              <a:rPr lang="en-GB"/>
              <a:t>Click to edit Master title style</a:t>
            </a:r>
            <a:endParaRPr lang="en-PT"/>
          </a:p>
        </p:txBody>
      </p:sp>
      <p:sp>
        <p:nvSpPr>
          <p:cNvPr id="3" name="Content Placeholder 2">
            <a:extLst>
              <a:ext uri="{FF2B5EF4-FFF2-40B4-BE49-F238E27FC236}">
                <a16:creationId xmlns:a16="http://schemas.microsoft.com/office/drawing/2014/main" id="{E6E12358-9AB0-464D-B4F8-76CE349FED5A}"/>
              </a:ext>
            </a:extLst>
          </p:cNvPr>
          <p:cNvSpPr>
            <a:spLocks noGrp="1"/>
          </p:cNvSpPr>
          <p:nvPr>
            <p:ph sz="half" idx="1"/>
          </p:nvPr>
        </p:nvSpPr>
        <p:spPr>
          <a:xfrm>
            <a:off x="2424112" y="1825625"/>
            <a:ext cx="4561243" cy="392203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9" name="Content Placeholder 2">
            <a:extLst>
              <a:ext uri="{FF2B5EF4-FFF2-40B4-BE49-F238E27FC236}">
                <a16:creationId xmlns:a16="http://schemas.microsoft.com/office/drawing/2014/main" id="{14FD042D-6BAE-9443-88DE-AC8B2C15F6CE}"/>
              </a:ext>
            </a:extLst>
          </p:cNvPr>
          <p:cNvSpPr>
            <a:spLocks noGrp="1"/>
          </p:cNvSpPr>
          <p:nvPr>
            <p:ph sz="half" idx="12"/>
          </p:nvPr>
        </p:nvSpPr>
        <p:spPr>
          <a:xfrm>
            <a:off x="7218380" y="1825625"/>
            <a:ext cx="4561243" cy="392203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6" name="Footer Placeholder 5">
            <a:extLst>
              <a:ext uri="{FF2B5EF4-FFF2-40B4-BE49-F238E27FC236}">
                <a16:creationId xmlns:a16="http://schemas.microsoft.com/office/drawing/2014/main" id="{49ED83A3-CC59-244E-A99C-F34678DB1387}"/>
              </a:ext>
            </a:extLst>
          </p:cNvPr>
          <p:cNvSpPr>
            <a:spLocks noGrp="1"/>
          </p:cNvSpPr>
          <p:nvPr>
            <p:ph type="ftr" sz="quarter" idx="13"/>
          </p:nvPr>
        </p:nvSpPr>
        <p:spPr/>
        <p:txBody>
          <a:bodyPr/>
          <a:lstStyle/>
          <a:p>
            <a:pPr algn="l"/>
            <a:endParaRPr lang="en-PT"/>
          </a:p>
        </p:txBody>
      </p:sp>
      <p:sp>
        <p:nvSpPr>
          <p:cNvPr id="10" name="Slide Number Placeholder 9">
            <a:extLst>
              <a:ext uri="{FF2B5EF4-FFF2-40B4-BE49-F238E27FC236}">
                <a16:creationId xmlns:a16="http://schemas.microsoft.com/office/drawing/2014/main" id="{B2687418-A04F-3D46-B71F-C60B796B7B66}"/>
              </a:ext>
            </a:extLst>
          </p:cNvPr>
          <p:cNvSpPr>
            <a:spLocks noGrp="1"/>
          </p:cNvSpPr>
          <p:nvPr>
            <p:ph type="sldNum" sz="quarter" idx="14"/>
          </p:nvPr>
        </p:nvSpPr>
        <p:spPr/>
        <p:txBody>
          <a:bodyPr/>
          <a:lstStyle/>
          <a:p>
            <a:fld id="{C349C9D7-99FC-AC43-890A-39A5AA324BB9}" type="slidenum">
              <a:rPr lang="en-PT" smtClean="0"/>
              <a:pPr/>
              <a:t>‹#›</a:t>
            </a:fld>
            <a:endParaRPr lang="en-PT"/>
          </a:p>
        </p:txBody>
      </p:sp>
    </p:spTree>
    <p:extLst>
      <p:ext uri="{BB962C8B-B14F-4D97-AF65-F5344CB8AC3E}">
        <p14:creationId xmlns:p14="http://schemas.microsoft.com/office/powerpoint/2010/main" val="41799269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831960" y="1709640"/>
            <a:ext cx="10515240" cy="71964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57" name="PlaceHolder 2"/>
          <p:cNvSpPr>
            <a:spLocks noGrp="1"/>
          </p:cNvSpPr>
          <p:nvPr>
            <p:ph type="body"/>
          </p:nvPr>
        </p:nvSpPr>
        <p:spPr>
          <a:xfrm>
            <a:off x="838080" y="2611080"/>
            <a:ext cx="10515240" cy="33814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4" name="PlaceHolder 3"/>
          <p:cNvSpPr>
            <a:spLocks noGrp="1"/>
          </p:cNvSpPr>
          <p:nvPr>
            <p:ph type="ftr" idx="6"/>
          </p:nvPr>
        </p:nvSpPr>
        <p:spPr/>
        <p:txBody>
          <a:bodyPr/>
          <a:lstStyle/>
          <a:p>
            <a:r>
              <a:t>Footer</a:t>
            </a:r>
          </a:p>
        </p:txBody>
      </p:sp>
      <p:sp>
        <p:nvSpPr>
          <p:cNvPr id="5" name="PlaceHolder 4"/>
          <p:cNvSpPr>
            <a:spLocks noGrp="1"/>
          </p:cNvSpPr>
          <p:nvPr>
            <p:ph type="sldNum" idx="5"/>
          </p:nvPr>
        </p:nvSpPr>
        <p:spPr/>
        <p:txBody>
          <a:bodyPr/>
          <a:lstStyle/>
          <a:p>
            <a:fld id="{11E519AF-3EAD-4CCC-AD82-DE63AD26CA71}" type="slidenum">
              <a:t>‹#›</a:t>
            </a:fld>
            <a:endParaRPr/>
          </a:p>
        </p:txBody>
      </p:sp>
      <p:sp>
        <p:nvSpPr>
          <p:cNvPr id="6" name="PlaceHolder 5"/>
          <p:cNvSpPr>
            <a:spLocks noGrp="1"/>
          </p:cNvSpPr>
          <p:nvPr>
            <p:ph type="dt" idx="4"/>
          </p:nvPr>
        </p:nvSpPr>
        <p:spPr/>
        <p:txBody>
          <a:bodyPr/>
          <a:lstStyle/>
          <a:p>
            <a:endParaRPr/>
          </a:p>
        </p:txBody>
      </p:sp>
    </p:spTree>
    <p:extLst>
      <p:ext uri="{BB962C8B-B14F-4D97-AF65-F5344CB8AC3E}">
        <p14:creationId xmlns:p14="http://schemas.microsoft.com/office/powerpoint/2010/main" val="11715143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E6D3F72-79F4-C14C-9751-2BF99D3D697B}"/>
              </a:ext>
            </a:extLst>
          </p:cNvPr>
          <p:cNvSpPr>
            <a:spLocks noGrp="1"/>
          </p:cNvSpPr>
          <p:nvPr>
            <p:ph type="body" idx="1"/>
          </p:nvPr>
        </p:nvSpPr>
        <p:spPr>
          <a:xfrm>
            <a:off x="2447711" y="1775011"/>
            <a:ext cx="4485247" cy="730063"/>
          </a:xfrm>
          <a:prstGeom prst="rect">
            <a:avLst/>
          </a:prstGeom>
        </p:spPr>
        <p:txBody>
          <a:bodyPr anchor="b"/>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F9802C4B-84B2-D24B-BC6A-965890C5895D}"/>
              </a:ext>
            </a:extLst>
          </p:cNvPr>
          <p:cNvSpPr>
            <a:spLocks noGrp="1"/>
          </p:cNvSpPr>
          <p:nvPr>
            <p:ph sz="half" idx="2"/>
          </p:nvPr>
        </p:nvSpPr>
        <p:spPr>
          <a:xfrm>
            <a:off x="2462618" y="2505075"/>
            <a:ext cx="4485247" cy="3315154"/>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9" name="Title 1">
            <a:extLst>
              <a:ext uri="{FF2B5EF4-FFF2-40B4-BE49-F238E27FC236}">
                <a16:creationId xmlns:a16="http://schemas.microsoft.com/office/drawing/2014/main" id="{99DB91F4-0868-1449-B017-0260AA1F646B}"/>
              </a:ext>
            </a:extLst>
          </p:cNvPr>
          <p:cNvSpPr>
            <a:spLocks noGrp="1"/>
          </p:cNvSpPr>
          <p:nvPr>
            <p:ph type="title"/>
          </p:nvPr>
        </p:nvSpPr>
        <p:spPr>
          <a:xfrm>
            <a:off x="2424113" y="365125"/>
            <a:ext cx="9344753" cy="1325563"/>
          </a:xfrm>
          <a:prstGeom prst="rect">
            <a:avLst/>
          </a:prstGeom>
        </p:spPr>
        <p:txBody>
          <a:bodyPr/>
          <a:lstStyle/>
          <a:p>
            <a:r>
              <a:rPr lang="en-GB"/>
              <a:t>Click to edit Master title style</a:t>
            </a:r>
            <a:endParaRPr lang="en-PT"/>
          </a:p>
        </p:txBody>
      </p:sp>
      <p:sp>
        <p:nvSpPr>
          <p:cNvPr id="11" name="Text Placeholder 2">
            <a:extLst>
              <a:ext uri="{FF2B5EF4-FFF2-40B4-BE49-F238E27FC236}">
                <a16:creationId xmlns:a16="http://schemas.microsoft.com/office/drawing/2014/main" id="{520C78A8-F7E0-074F-AF94-B7B3FF723731}"/>
              </a:ext>
            </a:extLst>
          </p:cNvPr>
          <p:cNvSpPr>
            <a:spLocks noGrp="1"/>
          </p:cNvSpPr>
          <p:nvPr>
            <p:ph type="body" idx="12"/>
          </p:nvPr>
        </p:nvSpPr>
        <p:spPr>
          <a:xfrm>
            <a:off x="7293685" y="1775011"/>
            <a:ext cx="4485247" cy="730063"/>
          </a:xfrm>
          <a:prstGeom prst="rect">
            <a:avLst/>
          </a:prstGeom>
        </p:spPr>
        <p:txBody>
          <a:bodyPr anchor="b"/>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2" name="Content Placeholder 3">
            <a:extLst>
              <a:ext uri="{FF2B5EF4-FFF2-40B4-BE49-F238E27FC236}">
                <a16:creationId xmlns:a16="http://schemas.microsoft.com/office/drawing/2014/main" id="{8739093C-C238-4043-9C98-7F1D24487B00}"/>
              </a:ext>
            </a:extLst>
          </p:cNvPr>
          <p:cNvSpPr>
            <a:spLocks noGrp="1"/>
          </p:cNvSpPr>
          <p:nvPr>
            <p:ph sz="half" idx="13"/>
          </p:nvPr>
        </p:nvSpPr>
        <p:spPr>
          <a:xfrm>
            <a:off x="7293685" y="2505075"/>
            <a:ext cx="4485247" cy="3315154"/>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2" name="Footer Placeholder 1">
            <a:extLst>
              <a:ext uri="{FF2B5EF4-FFF2-40B4-BE49-F238E27FC236}">
                <a16:creationId xmlns:a16="http://schemas.microsoft.com/office/drawing/2014/main" id="{03A3242C-3839-0743-9CE3-CCB25F71E895}"/>
              </a:ext>
            </a:extLst>
          </p:cNvPr>
          <p:cNvSpPr>
            <a:spLocks noGrp="1"/>
          </p:cNvSpPr>
          <p:nvPr>
            <p:ph type="ftr" sz="quarter" idx="14"/>
          </p:nvPr>
        </p:nvSpPr>
        <p:spPr/>
        <p:txBody>
          <a:bodyPr/>
          <a:lstStyle/>
          <a:p>
            <a:pPr algn="l"/>
            <a:endParaRPr lang="en-PT"/>
          </a:p>
        </p:txBody>
      </p:sp>
      <p:sp>
        <p:nvSpPr>
          <p:cNvPr id="8" name="Slide Number Placeholder 7">
            <a:extLst>
              <a:ext uri="{FF2B5EF4-FFF2-40B4-BE49-F238E27FC236}">
                <a16:creationId xmlns:a16="http://schemas.microsoft.com/office/drawing/2014/main" id="{90E90984-4509-FD46-B89C-BDD3F7742EF3}"/>
              </a:ext>
            </a:extLst>
          </p:cNvPr>
          <p:cNvSpPr>
            <a:spLocks noGrp="1"/>
          </p:cNvSpPr>
          <p:nvPr>
            <p:ph type="sldNum" sz="quarter" idx="15"/>
          </p:nvPr>
        </p:nvSpPr>
        <p:spPr/>
        <p:txBody>
          <a:bodyPr/>
          <a:lstStyle/>
          <a:p>
            <a:fld id="{C349C9D7-99FC-AC43-890A-39A5AA324BB9}" type="slidenum">
              <a:rPr lang="en-PT" smtClean="0"/>
              <a:pPr/>
              <a:t>‹#›</a:t>
            </a:fld>
            <a:endParaRPr lang="en-PT"/>
          </a:p>
        </p:txBody>
      </p:sp>
    </p:spTree>
    <p:extLst>
      <p:ext uri="{BB962C8B-B14F-4D97-AF65-F5344CB8AC3E}">
        <p14:creationId xmlns:p14="http://schemas.microsoft.com/office/powerpoint/2010/main" val="76552157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7318653-A175-5143-9276-43126949D342}"/>
              </a:ext>
            </a:extLst>
          </p:cNvPr>
          <p:cNvSpPr>
            <a:spLocks noGrp="1"/>
          </p:cNvSpPr>
          <p:nvPr>
            <p:ph type="title"/>
          </p:nvPr>
        </p:nvSpPr>
        <p:spPr>
          <a:xfrm>
            <a:off x="2424112" y="365125"/>
            <a:ext cx="8488727" cy="1325563"/>
          </a:xfrm>
          <a:prstGeom prst="rect">
            <a:avLst/>
          </a:prstGeom>
        </p:spPr>
        <p:txBody>
          <a:bodyPr/>
          <a:lstStyle/>
          <a:p>
            <a:r>
              <a:rPr lang="en-GB"/>
              <a:t>Click to edit Master title style</a:t>
            </a:r>
            <a:endParaRPr lang="en-PT"/>
          </a:p>
        </p:txBody>
      </p:sp>
      <p:sp>
        <p:nvSpPr>
          <p:cNvPr id="2" name="Footer Placeholder 1">
            <a:extLst>
              <a:ext uri="{FF2B5EF4-FFF2-40B4-BE49-F238E27FC236}">
                <a16:creationId xmlns:a16="http://schemas.microsoft.com/office/drawing/2014/main" id="{EE45979F-01BB-2245-834B-2DF478A68890}"/>
              </a:ext>
            </a:extLst>
          </p:cNvPr>
          <p:cNvSpPr>
            <a:spLocks noGrp="1"/>
          </p:cNvSpPr>
          <p:nvPr>
            <p:ph type="ftr" sz="quarter" idx="10"/>
          </p:nvPr>
        </p:nvSpPr>
        <p:spPr/>
        <p:txBody>
          <a:bodyPr/>
          <a:lstStyle/>
          <a:p>
            <a:pPr algn="l"/>
            <a:endParaRPr lang="en-PT"/>
          </a:p>
        </p:txBody>
      </p:sp>
      <p:sp>
        <p:nvSpPr>
          <p:cNvPr id="4" name="Slide Number Placeholder 3">
            <a:extLst>
              <a:ext uri="{FF2B5EF4-FFF2-40B4-BE49-F238E27FC236}">
                <a16:creationId xmlns:a16="http://schemas.microsoft.com/office/drawing/2014/main" id="{C5F426E6-70C2-8649-B3C1-3B0C667CBEFA}"/>
              </a:ext>
            </a:extLst>
          </p:cNvPr>
          <p:cNvSpPr>
            <a:spLocks noGrp="1"/>
          </p:cNvSpPr>
          <p:nvPr>
            <p:ph type="sldNum" sz="quarter" idx="11"/>
          </p:nvPr>
        </p:nvSpPr>
        <p:spPr/>
        <p:txBody>
          <a:bodyPr/>
          <a:lstStyle/>
          <a:p>
            <a:fld id="{C349C9D7-99FC-AC43-890A-39A5AA324BB9}" type="slidenum">
              <a:rPr lang="en-PT" smtClean="0"/>
              <a:pPr/>
              <a:t>‹#›</a:t>
            </a:fld>
            <a:endParaRPr lang="en-PT"/>
          </a:p>
        </p:txBody>
      </p:sp>
    </p:spTree>
    <p:extLst>
      <p:ext uri="{BB962C8B-B14F-4D97-AF65-F5344CB8AC3E}">
        <p14:creationId xmlns:p14="http://schemas.microsoft.com/office/powerpoint/2010/main" val="260121282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8" name="Picture 7" descr="A picture containing polygon&#10;&#10;Description automatically generated">
            <a:extLst>
              <a:ext uri="{FF2B5EF4-FFF2-40B4-BE49-F238E27FC236}">
                <a16:creationId xmlns:a16="http://schemas.microsoft.com/office/drawing/2014/main" id="{D23EC037-F57C-9340-9092-D64CCFFFA683}"/>
              </a:ext>
            </a:extLst>
          </p:cNvPr>
          <p:cNvPicPr>
            <a:picLocks noChangeAspect="1"/>
          </p:cNvPicPr>
          <p:nvPr userDrawn="1"/>
        </p:nvPicPr>
        <p:blipFill rotWithShape="1">
          <a:blip r:embed="rId2"/>
          <a:srcRect l="93789" r="-12249"/>
          <a:stretch/>
        </p:blipFill>
        <p:spPr>
          <a:xfrm>
            <a:off x="0" y="0"/>
            <a:ext cx="712798" cy="6858000"/>
          </a:xfrm>
          <a:prstGeom prst="rect">
            <a:avLst/>
          </a:prstGeom>
        </p:spPr>
      </p:pic>
      <p:sp>
        <p:nvSpPr>
          <p:cNvPr id="7" name="Rectangle 6">
            <a:extLst>
              <a:ext uri="{FF2B5EF4-FFF2-40B4-BE49-F238E27FC236}">
                <a16:creationId xmlns:a16="http://schemas.microsoft.com/office/drawing/2014/main" id="{F43B7AF4-B31E-164D-9508-A8ED0C479B8D}"/>
              </a:ext>
            </a:extLst>
          </p:cNvPr>
          <p:cNvSpPr/>
          <p:nvPr userDrawn="1"/>
        </p:nvSpPr>
        <p:spPr>
          <a:xfrm>
            <a:off x="239843" y="0"/>
            <a:ext cx="18138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5" name="Title 1">
            <a:extLst>
              <a:ext uri="{FF2B5EF4-FFF2-40B4-BE49-F238E27FC236}">
                <a16:creationId xmlns:a16="http://schemas.microsoft.com/office/drawing/2014/main" id="{97318653-A175-5143-9276-43126949D342}"/>
              </a:ext>
            </a:extLst>
          </p:cNvPr>
          <p:cNvSpPr>
            <a:spLocks noGrp="1"/>
          </p:cNvSpPr>
          <p:nvPr>
            <p:ph type="title"/>
          </p:nvPr>
        </p:nvSpPr>
        <p:spPr>
          <a:xfrm>
            <a:off x="487680" y="365125"/>
            <a:ext cx="8488727" cy="1325563"/>
          </a:xfrm>
          <a:prstGeom prst="rect">
            <a:avLst/>
          </a:prstGeom>
        </p:spPr>
        <p:txBody>
          <a:bodyPr/>
          <a:lstStyle/>
          <a:p>
            <a:r>
              <a:rPr lang="en-GB"/>
              <a:t>Click to edit Master title style</a:t>
            </a:r>
            <a:endParaRPr lang="en-PT"/>
          </a:p>
        </p:txBody>
      </p:sp>
      <p:sp>
        <p:nvSpPr>
          <p:cNvPr id="2" name="Footer Placeholder 1">
            <a:extLst>
              <a:ext uri="{FF2B5EF4-FFF2-40B4-BE49-F238E27FC236}">
                <a16:creationId xmlns:a16="http://schemas.microsoft.com/office/drawing/2014/main" id="{EE45979F-01BB-2245-834B-2DF478A68890}"/>
              </a:ext>
            </a:extLst>
          </p:cNvPr>
          <p:cNvSpPr>
            <a:spLocks noGrp="1"/>
          </p:cNvSpPr>
          <p:nvPr>
            <p:ph type="ftr" sz="quarter" idx="10"/>
          </p:nvPr>
        </p:nvSpPr>
        <p:spPr>
          <a:xfrm>
            <a:off x="526186" y="6127750"/>
            <a:ext cx="3949481" cy="365125"/>
          </a:xfrm>
        </p:spPr>
        <p:txBody>
          <a:bodyPr/>
          <a:lstStyle/>
          <a:p>
            <a:pPr algn="l"/>
            <a:endParaRPr lang="en-PT"/>
          </a:p>
        </p:txBody>
      </p:sp>
      <p:sp>
        <p:nvSpPr>
          <p:cNvPr id="4" name="Slide Number Placeholder 3">
            <a:extLst>
              <a:ext uri="{FF2B5EF4-FFF2-40B4-BE49-F238E27FC236}">
                <a16:creationId xmlns:a16="http://schemas.microsoft.com/office/drawing/2014/main" id="{C5F426E6-70C2-8649-B3C1-3B0C667CBEFA}"/>
              </a:ext>
            </a:extLst>
          </p:cNvPr>
          <p:cNvSpPr>
            <a:spLocks noGrp="1"/>
          </p:cNvSpPr>
          <p:nvPr>
            <p:ph type="sldNum" sz="quarter" idx="11"/>
          </p:nvPr>
        </p:nvSpPr>
        <p:spPr/>
        <p:txBody>
          <a:bodyPr/>
          <a:lstStyle/>
          <a:p>
            <a:fld id="{C349C9D7-99FC-AC43-890A-39A5AA324BB9}" type="slidenum">
              <a:rPr lang="en-PT" smtClean="0"/>
              <a:pPr/>
              <a:t>‹#›</a:t>
            </a:fld>
            <a:endParaRPr lang="en-PT"/>
          </a:p>
        </p:txBody>
      </p:sp>
    </p:spTree>
    <p:extLst>
      <p:ext uri="{BB962C8B-B14F-4D97-AF65-F5344CB8AC3E}">
        <p14:creationId xmlns:p14="http://schemas.microsoft.com/office/powerpoint/2010/main" val="147723446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ADF4DD9-6891-A447-B709-B101B963C975}"/>
              </a:ext>
            </a:extLst>
          </p:cNvPr>
          <p:cNvSpPr>
            <a:spLocks noGrp="1"/>
          </p:cNvSpPr>
          <p:nvPr>
            <p:ph type="ftr" sz="quarter" idx="10"/>
          </p:nvPr>
        </p:nvSpPr>
        <p:spPr/>
        <p:txBody>
          <a:bodyPr/>
          <a:lstStyle/>
          <a:p>
            <a:pPr algn="l"/>
            <a:endParaRPr lang="en-PT"/>
          </a:p>
        </p:txBody>
      </p:sp>
      <p:sp>
        <p:nvSpPr>
          <p:cNvPr id="4" name="Slide Number Placeholder 3">
            <a:extLst>
              <a:ext uri="{FF2B5EF4-FFF2-40B4-BE49-F238E27FC236}">
                <a16:creationId xmlns:a16="http://schemas.microsoft.com/office/drawing/2014/main" id="{0F78FD0B-3DB1-0D4B-80FD-85B6509FF10D}"/>
              </a:ext>
            </a:extLst>
          </p:cNvPr>
          <p:cNvSpPr>
            <a:spLocks noGrp="1"/>
          </p:cNvSpPr>
          <p:nvPr>
            <p:ph type="sldNum" sz="quarter" idx="11"/>
          </p:nvPr>
        </p:nvSpPr>
        <p:spPr/>
        <p:txBody>
          <a:bodyPr/>
          <a:lstStyle/>
          <a:p>
            <a:fld id="{C349C9D7-99FC-AC43-890A-39A5AA324BB9}" type="slidenum">
              <a:rPr lang="en-PT" smtClean="0"/>
              <a:pPr/>
              <a:t>‹#›</a:t>
            </a:fld>
            <a:endParaRPr lang="en-PT"/>
          </a:p>
        </p:txBody>
      </p:sp>
    </p:spTree>
    <p:extLst>
      <p:ext uri="{BB962C8B-B14F-4D97-AF65-F5344CB8AC3E}">
        <p14:creationId xmlns:p14="http://schemas.microsoft.com/office/powerpoint/2010/main" val="176575848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D5ACE-7CF0-EE48-B409-F92CFD7ADBD7}"/>
              </a:ext>
            </a:extLst>
          </p:cNvPr>
          <p:cNvSpPr>
            <a:spLocks noGrp="1"/>
          </p:cNvSpPr>
          <p:nvPr>
            <p:ph type="title"/>
          </p:nvPr>
        </p:nvSpPr>
        <p:spPr>
          <a:xfrm>
            <a:off x="2462618" y="457200"/>
            <a:ext cx="6910892" cy="1124174"/>
          </a:xfrm>
          <a:prstGeom prst="rect">
            <a:avLst/>
          </a:prstGeom>
        </p:spPr>
        <p:txBody>
          <a:bodyPr anchor="b"/>
          <a:lstStyle>
            <a:lvl1pPr>
              <a:defRPr sz="3200"/>
            </a:lvl1pPr>
          </a:lstStyle>
          <a:p>
            <a:r>
              <a:rPr lang="en-GB"/>
              <a:t>Click to edit Master title style</a:t>
            </a:r>
            <a:endParaRPr lang="en-PT"/>
          </a:p>
        </p:txBody>
      </p:sp>
      <p:sp>
        <p:nvSpPr>
          <p:cNvPr id="3" name="Content Placeholder 2">
            <a:extLst>
              <a:ext uri="{FF2B5EF4-FFF2-40B4-BE49-F238E27FC236}">
                <a16:creationId xmlns:a16="http://schemas.microsoft.com/office/drawing/2014/main" id="{6DA57A9E-0EBC-9A48-913B-CF03F8C917DF}"/>
              </a:ext>
            </a:extLst>
          </p:cNvPr>
          <p:cNvSpPr>
            <a:spLocks noGrp="1"/>
          </p:cNvSpPr>
          <p:nvPr>
            <p:ph idx="1"/>
          </p:nvPr>
        </p:nvSpPr>
        <p:spPr>
          <a:xfrm>
            <a:off x="6368527" y="1893346"/>
            <a:ext cx="5368066" cy="3967704"/>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4" name="Text Placeholder 3">
            <a:extLst>
              <a:ext uri="{FF2B5EF4-FFF2-40B4-BE49-F238E27FC236}">
                <a16:creationId xmlns:a16="http://schemas.microsoft.com/office/drawing/2014/main" id="{49E59DB7-50BB-8847-BBD6-3860998E448B}"/>
              </a:ext>
            </a:extLst>
          </p:cNvPr>
          <p:cNvSpPr>
            <a:spLocks noGrp="1"/>
          </p:cNvSpPr>
          <p:nvPr>
            <p:ph type="body" sz="half" idx="2"/>
          </p:nvPr>
        </p:nvSpPr>
        <p:spPr>
          <a:xfrm>
            <a:off x="2424113" y="1893004"/>
            <a:ext cx="3595108" cy="3975984"/>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6" name="Footer Placeholder 5">
            <a:extLst>
              <a:ext uri="{FF2B5EF4-FFF2-40B4-BE49-F238E27FC236}">
                <a16:creationId xmlns:a16="http://schemas.microsoft.com/office/drawing/2014/main" id="{96C86F2D-7485-3C48-AD46-4453A9585071}"/>
              </a:ext>
            </a:extLst>
          </p:cNvPr>
          <p:cNvSpPr>
            <a:spLocks noGrp="1"/>
          </p:cNvSpPr>
          <p:nvPr>
            <p:ph type="ftr" sz="quarter" idx="10"/>
          </p:nvPr>
        </p:nvSpPr>
        <p:spPr/>
        <p:txBody>
          <a:bodyPr/>
          <a:lstStyle/>
          <a:p>
            <a:pPr algn="l"/>
            <a:endParaRPr lang="en-PT"/>
          </a:p>
        </p:txBody>
      </p:sp>
      <p:sp>
        <p:nvSpPr>
          <p:cNvPr id="7" name="Slide Number Placeholder 6">
            <a:extLst>
              <a:ext uri="{FF2B5EF4-FFF2-40B4-BE49-F238E27FC236}">
                <a16:creationId xmlns:a16="http://schemas.microsoft.com/office/drawing/2014/main" id="{25B1AAAF-9448-BA48-8FF8-4C261C66999A}"/>
              </a:ext>
            </a:extLst>
          </p:cNvPr>
          <p:cNvSpPr>
            <a:spLocks noGrp="1"/>
          </p:cNvSpPr>
          <p:nvPr>
            <p:ph type="sldNum" sz="quarter" idx="11"/>
          </p:nvPr>
        </p:nvSpPr>
        <p:spPr/>
        <p:txBody>
          <a:bodyPr/>
          <a:lstStyle/>
          <a:p>
            <a:fld id="{C349C9D7-99FC-AC43-890A-39A5AA324BB9}" type="slidenum">
              <a:rPr lang="en-PT" smtClean="0"/>
              <a:pPr/>
              <a:t>‹#›</a:t>
            </a:fld>
            <a:endParaRPr lang="en-PT"/>
          </a:p>
        </p:txBody>
      </p:sp>
    </p:spTree>
    <p:extLst>
      <p:ext uri="{BB962C8B-B14F-4D97-AF65-F5344CB8AC3E}">
        <p14:creationId xmlns:p14="http://schemas.microsoft.com/office/powerpoint/2010/main" val="168066176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C712E62-CACE-BD49-AA4A-D9D2B41CCA8E}"/>
              </a:ext>
            </a:extLst>
          </p:cNvPr>
          <p:cNvSpPr>
            <a:spLocks noGrp="1"/>
          </p:cNvSpPr>
          <p:nvPr>
            <p:ph type="pic" idx="1"/>
          </p:nvPr>
        </p:nvSpPr>
        <p:spPr>
          <a:xfrm>
            <a:off x="6201784" y="1708150"/>
            <a:ext cx="5502536" cy="41529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T"/>
          </a:p>
        </p:txBody>
      </p:sp>
      <p:sp>
        <p:nvSpPr>
          <p:cNvPr id="7" name="Title 1">
            <a:extLst>
              <a:ext uri="{FF2B5EF4-FFF2-40B4-BE49-F238E27FC236}">
                <a16:creationId xmlns:a16="http://schemas.microsoft.com/office/drawing/2014/main" id="{C0CD6D57-5A49-4440-A7FF-FADE5AD0D85E}"/>
              </a:ext>
            </a:extLst>
          </p:cNvPr>
          <p:cNvSpPr>
            <a:spLocks noGrp="1"/>
          </p:cNvSpPr>
          <p:nvPr>
            <p:ph type="title"/>
          </p:nvPr>
        </p:nvSpPr>
        <p:spPr>
          <a:xfrm>
            <a:off x="2424112" y="457200"/>
            <a:ext cx="8338825" cy="992188"/>
          </a:xfrm>
          <a:prstGeom prst="rect">
            <a:avLst/>
          </a:prstGeom>
        </p:spPr>
        <p:txBody>
          <a:bodyPr anchor="b"/>
          <a:lstStyle>
            <a:lvl1pPr>
              <a:defRPr sz="3200"/>
            </a:lvl1pPr>
          </a:lstStyle>
          <a:p>
            <a:r>
              <a:rPr lang="en-GB"/>
              <a:t>Click to edit Master title style</a:t>
            </a:r>
            <a:endParaRPr lang="en-PT"/>
          </a:p>
        </p:txBody>
      </p:sp>
      <p:sp>
        <p:nvSpPr>
          <p:cNvPr id="9" name="Text Placeholder 3">
            <a:extLst>
              <a:ext uri="{FF2B5EF4-FFF2-40B4-BE49-F238E27FC236}">
                <a16:creationId xmlns:a16="http://schemas.microsoft.com/office/drawing/2014/main" id="{45B25AD2-B52D-364D-A80D-164BF16E8B1D}"/>
              </a:ext>
            </a:extLst>
          </p:cNvPr>
          <p:cNvSpPr>
            <a:spLocks noGrp="1"/>
          </p:cNvSpPr>
          <p:nvPr>
            <p:ph type="body" sz="half" idx="2"/>
          </p:nvPr>
        </p:nvSpPr>
        <p:spPr>
          <a:xfrm>
            <a:off x="2424113" y="1708150"/>
            <a:ext cx="3392071" cy="416083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2" name="Footer Placeholder 1">
            <a:extLst>
              <a:ext uri="{FF2B5EF4-FFF2-40B4-BE49-F238E27FC236}">
                <a16:creationId xmlns:a16="http://schemas.microsoft.com/office/drawing/2014/main" id="{BBCC5920-5F9A-3B4C-BB7A-EB2926CC6776}"/>
              </a:ext>
            </a:extLst>
          </p:cNvPr>
          <p:cNvSpPr>
            <a:spLocks noGrp="1"/>
          </p:cNvSpPr>
          <p:nvPr>
            <p:ph type="ftr" sz="quarter" idx="10"/>
          </p:nvPr>
        </p:nvSpPr>
        <p:spPr/>
        <p:txBody>
          <a:bodyPr/>
          <a:lstStyle/>
          <a:p>
            <a:pPr algn="l"/>
            <a:endParaRPr lang="en-PT"/>
          </a:p>
        </p:txBody>
      </p:sp>
      <p:sp>
        <p:nvSpPr>
          <p:cNvPr id="4" name="Slide Number Placeholder 3">
            <a:extLst>
              <a:ext uri="{FF2B5EF4-FFF2-40B4-BE49-F238E27FC236}">
                <a16:creationId xmlns:a16="http://schemas.microsoft.com/office/drawing/2014/main" id="{0A393BAB-3439-E048-A718-47C755F5F043}"/>
              </a:ext>
            </a:extLst>
          </p:cNvPr>
          <p:cNvSpPr>
            <a:spLocks noGrp="1"/>
          </p:cNvSpPr>
          <p:nvPr>
            <p:ph type="sldNum" sz="quarter" idx="11"/>
          </p:nvPr>
        </p:nvSpPr>
        <p:spPr/>
        <p:txBody>
          <a:bodyPr/>
          <a:lstStyle/>
          <a:p>
            <a:fld id="{C349C9D7-99FC-AC43-890A-39A5AA324BB9}" type="slidenum">
              <a:rPr lang="en-PT" smtClean="0"/>
              <a:pPr/>
              <a:t>‹#›</a:t>
            </a:fld>
            <a:endParaRPr lang="en-PT"/>
          </a:p>
        </p:txBody>
      </p:sp>
    </p:spTree>
    <p:extLst>
      <p:ext uri="{BB962C8B-B14F-4D97-AF65-F5344CB8AC3E}">
        <p14:creationId xmlns:p14="http://schemas.microsoft.com/office/powerpoint/2010/main" val="9279310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6F56F-6BF6-B444-97F7-75B1F7DDA16E}"/>
              </a:ext>
            </a:extLst>
          </p:cNvPr>
          <p:cNvSpPr>
            <a:spLocks noGrp="1"/>
          </p:cNvSpPr>
          <p:nvPr>
            <p:ph type="title"/>
          </p:nvPr>
        </p:nvSpPr>
        <p:spPr>
          <a:xfrm>
            <a:off x="2424112" y="365125"/>
            <a:ext cx="9355511" cy="1325563"/>
          </a:xfrm>
          <a:prstGeom prst="rect">
            <a:avLst/>
          </a:prstGeom>
        </p:spPr>
        <p:txBody>
          <a:bodyPr/>
          <a:lstStyle/>
          <a:p>
            <a:r>
              <a:rPr lang="en-GB"/>
              <a:t>Click to edit Master title style</a:t>
            </a:r>
            <a:endParaRPr lang="en-PT"/>
          </a:p>
        </p:txBody>
      </p:sp>
      <p:sp>
        <p:nvSpPr>
          <p:cNvPr id="3" name="Vertical Text Placeholder 2">
            <a:extLst>
              <a:ext uri="{FF2B5EF4-FFF2-40B4-BE49-F238E27FC236}">
                <a16:creationId xmlns:a16="http://schemas.microsoft.com/office/drawing/2014/main" id="{20C3DCBD-1404-7C49-989F-BD67EF109D58}"/>
              </a:ext>
            </a:extLst>
          </p:cNvPr>
          <p:cNvSpPr>
            <a:spLocks noGrp="1"/>
          </p:cNvSpPr>
          <p:nvPr>
            <p:ph type="body" orient="vert" idx="1"/>
          </p:nvPr>
        </p:nvSpPr>
        <p:spPr>
          <a:xfrm>
            <a:off x="2424112" y="1825625"/>
            <a:ext cx="9355512" cy="376587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5" name="Footer Placeholder 4">
            <a:extLst>
              <a:ext uri="{FF2B5EF4-FFF2-40B4-BE49-F238E27FC236}">
                <a16:creationId xmlns:a16="http://schemas.microsoft.com/office/drawing/2014/main" id="{4BA273D4-6744-6B43-82B9-2F8F9F23FC1C}"/>
              </a:ext>
            </a:extLst>
          </p:cNvPr>
          <p:cNvSpPr>
            <a:spLocks noGrp="1"/>
          </p:cNvSpPr>
          <p:nvPr>
            <p:ph type="ftr" sz="quarter" idx="10"/>
          </p:nvPr>
        </p:nvSpPr>
        <p:spPr/>
        <p:txBody>
          <a:bodyPr/>
          <a:lstStyle/>
          <a:p>
            <a:pPr algn="l"/>
            <a:endParaRPr lang="en-PT"/>
          </a:p>
        </p:txBody>
      </p:sp>
      <p:sp>
        <p:nvSpPr>
          <p:cNvPr id="6" name="Slide Number Placeholder 5">
            <a:extLst>
              <a:ext uri="{FF2B5EF4-FFF2-40B4-BE49-F238E27FC236}">
                <a16:creationId xmlns:a16="http://schemas.microsoft.com/office/drawing/2014/main" id="{491F87A6-7F7C-5F4E-ABD8-7C4410F29C91}"/>
              </a:ext>
            </a:extLst>
          </p:cNvPr>
          <p:cNvSpPr>
            <a:spLocks noGrp="1"/>
          </p:cNvSpPr>
          <p:nvPr>
            <p:ph type="sldNum" sz="quarter" idx="11"/>
          </p:nvPr>
        </p:nvSpPr>
        <p:spPr/>
        <p:txBody>
          <a:bodyPr/>
          <a:lstStyle/>
          <a:p>
            <a:fld id="{C349C9D7-99FC-AC43-890A-39A5AA324BB9}" type="slidenum">
              <a:rPr lang="en-PT" smtClean="0"/>
              <a:pPr/>
              <a:t>‹#›</a:t>
            </a:fld>
            <a:endParaRPr lang="en-PT"/>
          </a:p>
        </p:txBody>
      </p:sp>
    </p:spTree>
    <p:extLst>
      <p:ext uri="{BB962C8B-B14F-4D97-AF65-F5344CB8AC3E}">
        <p14:creationId xmlns:p14="http://schemas.microsoft.com/office/powerpoint/2010/main" val="326930583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2B5CAD-BE16-B84B-A8AF-145FF51ECB1B}"/>
              </a:ext>
            </a:extLst>
          </p:cNvPr>
          <p:cNvSpPr>
            <a:spLocks noGrp="1"/>
          </p:cNvSpPr>
          <p:nvPr>
            <p:ph type="title" orient="vert"/>
          </p:nvPr>
        </p:nvSpPr>
        <p:spPr>
          <a:xfrm>
            <a:off x="8724900" y="365125"/>
            <a:ext cx="2628900" cy="5455104"/>
          </a:xfrm>
          <a:prstGeom prst="rect">
            <a:avLst/>
          </a:prstGeom>
        </p:spPr>
        <p:txBody>
          <a:bodyPr vert="eaVert"/>
          <a:lstStyle/>
          <a:p>
            <a:r>
              <a:rPr lang="en-GB"/>
              <a:t>Click to edit Master title style</a:t>
            </a:r>
            <a:endParaRPr lang="en-PT"/>
          </a:p>
        </p:txBody>
      </p:sp>
      <p:sp>
        <p:nvSpPr>
          <p:cNvPr id="3" name="Vertical Text Placeholder 2">
            <a:extLst>
              <a:ext uri="{FF2B5EF4-FFF2-40B4-BE49-F238E27FC236}">
                <a16:creationId xmlns:a16="http://schemas.microsoft.com/office/drawing/2014/main" id="{59225AE4-3E85-384E-B7B3-FF1AC82D1048}"/>
              </a:ext>
            </a:extLst>
          </p:cNvPr>
          <p:cNvSpPr>
            <a:spLocks noGrp="1"/>
          </p:cNvSpPr>
          <p:nvPr>
            <p:ph type="body" orient="vert" idx="1"/>
          </p:nvPr>
        </p:nvSpPr>
        <p:spPr>
          <a:xfrm>
            <a:off x="2424112" y="365125"/>
            <a:ext cx="6148387" cy="5440589"/>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5" name="Footer Placeholder 4">
            <a:extLst>
              <a:ext uri="{FF2B5EF4-FFF2-40B4-BE49-F238E27FC236}">
                <a16:creationId xmlns:a16="http://schemas.microsoft.com/office/drawing/2014/main" id="{3FCB3B27-275B-0441-AC67-F25B33290656}"/>
              </a:ext>
            </a:extLst>
          </p:cNvPr>
          <p:cNvSpPr>
            <a:spLocks noGrp="1"/>
          </p:cNvSpPr>
          <p:nvPr>
            <p:ph type="ftr" sz="quarter" idx="10"/>
          </p:nvPr>
        </p:nvSpPr>
        <p:spPr/>
        <p:txBody>
          <a:bodyPr/>
          <a:lstStyle/>
          <a:p>
            <a:pPr algn="l"/>
            <a:endParaRPr lang="en-PT"/>
          </a:p>
        </p:txBody>
      </p:sp>
      <p:sp>
        <p:nvSpPr>
          <p:cNvPr id="6" name="Slide Number Placeholder 5">
            <a:extLst>
              <a:ext uri="{FF2B5EF4-FFF2-40B4-BE49-F238E27FC236}">
                <a16:creationId xmlns:a16="http://schemas.microsoft.com/office/drawing/2014/main" id="{5176DA67-C3A7-B34A-A0DF-AA258BB3D77A}"/>
              </a:ext>
            </a:extLst>
          </p:cNvPr>
          <p:cNvSpPr>
            <a:spLocks noGrp="1"/>
          </p:cNvSpPr>
          <p:nvPr>
            <p:ph type="sldNum" sz="quarter" idx="11"/>
          </p:nvPr>
        </p:nvSpPr>
        <p:spPr/>
        <p:txBody>
          <a:bodyPr/>
          <a:lstStyle/>
          <a:p>
            <a:fld id="{C349C9D7-99FC-AC43-890A-39A5AA324BB9}" type="slidenum">
              <a:rPr lang="en-PT" smtClean="0"/>
              <a:pPr/>
              <a:t>‹#›</a:t>
            </a:fld>
            <a:endParaRPr lang="en-PT"/>
          </a:p>
        </p:txBody>
      </p:sp>
    </p:spTree>
    <p:extLst>
      <p:ext uri="{BB962C8B-B14F-4D97-AF65-F5344CB8AC3E}">
        <p14:creationId xmlns:p14="http://schemas.microsoft.com/office/powerpoint/2010/main" val="57475102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Last Slide">
    <p:bg>
      <p:bgPr>
        <a:solidFill>
          <a:schemeClr val="tx2"/>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B3E10BCC-F614-CB44-92A2-12D98E70DE85}"/>
              </a:ext>
            </a:extLst>
          </p:cNvPr>
          <p:cNvCxnSpPr>
            <a:cxnSpLocks/>
          </p:cNvCxnSpPr>
          <p:nvPr userDrawn="1"/>
        </p:nvCxnSpPr>
        <p:spPr>
          <a:xfrm>
            <a:off x="1930404" y="0"/>
            <a:ext cx="0" cy="685800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C45F123B-67BC-7E4E-A5F6-F9F166DC806F}"/>
              </a:ext>
            </a:extLst>
          </p:cNvPr>
          <p:cNvSpPr>
            <a:spLocks noGrp="1"/>
          </p:cNvSpPr>
          <p:nvPr>
            <p:ph type="title" hasCustomPrompt="1"/>
          </p:nvPr>
        </p:nvSpPr>
        <p:spPr>
          <a:xfrm>
            <a:off x="2424113" y="1777153"/>
            <a:ext cx="8563202" cy="1862819"/>
          </a:xfrm>
          <a:prstGeom prst="rect">
            <a:avLst/>
          </a:prstGeom>
        </p:spPr>
        <p:txBody>
          <a:bodyPr anchor="b"/>
          <a:lstStyle>
            <a:lvl1pPr algn="l">
              <a:defRPr sz="4000">
                <a:solidFill>
                  <a:schemeClr val="bg1"/>
                </a:solidFill>
              </a:defRPr>
            </a:lvl1pPr>
          </a:lstStyle>
          <a:p>
            <a:r>
              <a:rPr lang="en-GB" dirty="0"/>
              <a:t>Thank you!</a:t>
            </a:r>
            <a:endParaRPr lang="en-PT" dirty="0"/>
          </a:p>
        </p:txBody>
      </p:sp>
    </p:spTree>
    <p:extLst>
      <p:ext uri="{BB962C8B-B14F-4D97-AF65-F5344CB8AC3E}">
        <p14:creationId xmlns:p14="http://schemas.microsoft.com/office/powerpoint/2010/main" val="96290840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B368E4-FB4D-4999-8C7D-6CF49D4A00F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C7762DCB-8434-4E71-9197-07F4EBA05714}"/>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9C92545-E736-450F-90DB-B7C3B0FED018}"/>
              </a:ext>
            </a:extLst>
          </p:cNvPr>
          <p:cNvSpPr>
            <a:spLocks noGrp="1"/>
          </p:cNvSpPr>
          <p:nvPr>
            <p:ph type="dt" sz="half" idx="10"/>
          </p:nvPr>
        </p:nvSpPr>
        <p:spPr/>
        <p:txBody>
          <a:bodyPr/>
          <a:lstStyle/>
          <a:p>
            <a:fld id="{5956A800-6F8B-49F9-BAFD-ED2CD7EAE788}" type="datetimeFigureOut">
              <a:rPr lang="de-DE" smtClean="0"/>
              <a:t>05.11.2021</a:t>
            </a:fld>
            <a:endParaRPr lang="de-DE"/>
          </a:p>
        </p:txBody>
      </p:sp>
      <p:sp>
        <p:nvSpPr>
          <p:cNvPr id="5" name="Fußzeilenplatzhalter 4">
            <a:extLst>
              <a:ext uri="{FF2B5EF4-FFF2-40B4-BE49-F238E27FC236}">
                <a16:creationId xmlns:a16="http://schemas.microsoft.com/office/drawing/2014/main" id="{B8E6D4D1-BEAE-4228-A230-6AD6B9B03AC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D1884AC-E733-4D78-BC99-4DC60836609D}"/>
              </a:ext>
            </a:extLst>
          </p:cNvPr>
          <p:cNvSpPr>
            <a:spLocks noGrp="1"/>
          </p:cNvSpPr>
          <p:nvPr>
            <p:ph type="sldNum" sz="quarter" idx="12"/>
          </p:nvPr>
        </p:nvSpPr>
        <p:spPr/>
        <p:txBody>
          <a:bodyPr/>
          <a:lstStyle/>
          <a:p>
            <a:fld id="{A9BBB34B-F5FA-45AC-B34D-A00E3AB7A74B}" type="slidenum">
              <a:rPr lang="de-DE" smtClean="0"/>
              <a:t>‹#›</a:t>
            </a:fld>
            <a:endParaRPr lang="de-DE"/>
          </a:p>
        </p:txBody>
      </p:sp>
    </p:spTree>
    <p:extLst>
      <p:ext uri="{BB962C8B-B14F-4D97-AF65-F5344CB8AC3E}">
        <p14:creationId xmlns:p14="http://schemas.microsoft.com/office/powerpoint/2010/main" val="804292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831960" y="1709640"/>
            <a:ext cx="10515240" cy="71964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59" name="PlaceHolder 2"/>
          <p:cNvSpPr>
            <a:spLocks noGrp="1"/>
          </p:cNvSpPr>
          <p:nvPr>
            <p:ph type="body"/>
          </p:nvPr>
        </p:nvSpPr>
        <p:spPr>
          <a:xfrm>
            <a:off x="838080" y="2611080"/>
            <a:ext cx="5131080" cy="33814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0" name="PlaceHolder 3"/>
          <p:cNvSpPr>
            <a:spLocks noGrp="1"/>
          </p:cNvSpPr>
          <p:nvPr>
            <p:ph type="body"/>
          </p:nvPr>
        </p:nvSpPr>
        <p:spPr>
          <a:xfrm>
            <a:off x="6226200" y="2611080"/>
            <a:ext cx="5131080" cy="33814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5" name="PlaceHolder 4"/>
          <p:cNvSpPr>
            <a:spLocks noGrp="1"/>
          </p:cNvSpPr>
          <p:nvPr>
            <p:ph type="ftr" idx="6"/>
          </p:nvPr>
        </p:nvSpPr>
        <p:spPr/>
        <p:txBody>
          <a:bodyPr/>
          <a:lstStyle/>
          <a:p>
            <a:r>
              <a:t>Footer</a:t>
            </a:r>
          </a:p>
        </p:txBody>
      </p:sp>
      <p:sp>
        <p:nvSpPr>
          <p:cNvPr id="6" name="PlaceHolder 5"/>
          <p:cNvSpPr>
            <a:spLocks noGrp="1"/>
          </p:cNvSpPr>
          <p:nvPr>
            <p:ph type="sldNum" idx="5"/>
          </p:nvPr>
        </p:nvSpPr>
        <p:spPr/>
        <p:txBody>
          <a:bodyPr/>
          <a:lstStyle/>
          <a:p>
            <a:fld id="{8BB6220D-6006-4792-A980-AC44391D4B94}" type="slidenum">
              <a:t>‹#›</a:t>
            </a:fld>
            <a:endParaRPr/>
          </a:p>
        </p:txBody>
      </p:sp>
      <p:sp>
        <p:nvSpPr>
          <p:cNvPr id="7" name="PlaceHolder 6"/>
          <p:cNvSpPr>
            <a:spLocks noGrp="1"/>
          </p:cNvSpPr>
          <p:nvPr>
            <p:ph type="dt" idx="4"/>
          </p:nvPr>
        </p:nvSpPr>
        <p:spPr/>
        <p:txBody>
          <a:bodyPr/>
          <a:lstStyle/>
          <a:p>
            <a:endParaRPr/>
          </a:p>
        </p:txBody>
      </p:sp>
    </p:spTree>
    <p:extLst>
      <p:ext uri="{BB962C8B-B14F-4D97-AF65-F5344CB8AC3E}">
        <p14:creationId xmlns:p14="http://schemas.microsoft.com/office/powerpoint/2010/main" val="52306540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9428BF-5BE6-8444-A64F-C2A054854E0F}"/>
              </a:ext>
            </a:extLst>
          </p:cNvPr>
          <p:cNvSpPr>
            <a:spLocks noGrp="1"/>
          </p:cNvSpPr>
          <p:nvPr>
            <p:ph idx="1"/>
          </p:nvPr>
        </p:nvSpPr>
        <p:spPr>
          <a:xfrm>
            <a:off x="451821" y="2608729"/>
            <a:ext cx="11263257" cy="2982774"/>
          </a:xfrm>
          <a:prstGeom prst="rect">
            <a:avLst/>
          </a:prstGeom>
        </p:spPr>
        <p:txBody>
          <a:bodyPr/>
          <a:lstStyle>
            <a:lvl1pPr>
              <a:buClr>
                <a:schemeClr val="accent2"/>
              </a:buClr>
              <a:buFont typeface="Wingdings" pitchFamily="2" charset="2"/>
              <a:buChar char="§"/>
              <a:defRPr/>
            </a:lvl1pPr>
            <a:lvl2pPr>
              <a:buClr>
                <a:schemeClr val="accent2"/>
              </a:buClr>
              <a:buFont typeface="Wingdings" pitchFamily="2" charset="2"/>
              <a:buChar char="§"/>
              <a:defRPr/>
            </a:lvl2pPr>
            <a:lvl3pPr>
              <a:buClr>
                <a:schemeClr val="accent2"/>
              </a:buClr>
              <a:buFont typeface="Wingdings" pitchFamily="2" charset="2"/>
              <a:buChar char="§"/>
              <a:defRPr/>
            </a:lvl3pPr>
            <a:lvl4pPr>
              <a:buClr>
                <a:schemeClr val="accent2"/>
              </a:buClr>
              <a:buFont typeface="Wingdings" pitchFamily="2" charset="2"/>
              <a:buChar char="§"/>
              <a:defRPr/>
            </a:lvl4pPr>
            <a:lvl5pPr>
              <a:buClr>
                <a:schemeClr val="accent2"/>
              </a:buClr>
              <a:buFont typeface="Wingdings" pitchFamily="2" charset="2"/>
              <a:buChar cha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PT" dirty="0"/>
          </a:p>
        </p:txBody>
      </p:sp>
      <p:sp>
        <p:nvSpPr>
          <p:cNvPr id="2" name="Title 1">
            <a:extLst>
              <a:ext uri="{FF2B5EF4-FFF2-40B4-BE49-F238E27FC236}">
                <a16:creationId xmlns:a16="http://schemas.microsoft.com/office/drawing/2014/main" id="{D314B3DF-B148-3848-A897-D8CCA2F3F19E}"/>
              </a:ext>
            </a:extLst>
          </p:cNvPr>
          <p:cNvSpPr>
            <a:spLocks noGrp="1"/>
          </p:cNvSpPr>
          <p:nvPr>
            <p:ph type="title"/>
          </p:nvPr>
        </p:nvSpPr>
        <p:spPr/>
        <p:txBody>
          <a:bodyPr/>
          <a:lstStyle/>
          <a:p>
            <a:r>
              <a:rPr lang="en-GB" dirty="0"/>
              <a:t>Click to edit Master title style</a:t>
            </a:r>
            <a:endParaRPr lang="en-PT" dirty="0"/>
          </a:p>
        </p:txBody>
      </p:sp>
      <p:sp>
        <p:nvSpPr>
          <p:cNvPr id="6" name="Slide Number Placeholder 5">
            <a:extLst>
              <a:ext uri="{FF2B5EF4-FFF2-40B4-BE49-F238E27FC236}">
                <a16:creationId xmlns:a16="http://schemas.microsoft.com/office/drawing/2014/main" id="{186CA408-9F22-334B-A129-A1DC8EE9FD8C}"/>
              </a:ext>
            </a:extLst>
          </p:cNvPr>
          <p:cNvSpPr>
            <a:spLocks noGrp="1"/>
          </p:cNvSpPr>
          <p:nvPr>
            <p:ph type="sldNum" sz="quarter" idx="4"/>
          </p:nvPr>
        </p:nvSpPr>
        <p:spPr>
          <a:xfrm>
            <a:off x="11220224" y="6167383"/>
            <a:ext cx="736003" cy="365125"/>
          </a:xfrm>
          <a:prstGeom prst="rect">
            <a:avLst/>
          </a:prstGeom>
        </p:spPr>
        <p:txBody>
          <a:bodyPr vert="horz" lIns="91440" tIns="45720" rIns="91440" bIns="45720" rtlCol="0" anchor="ctr"/>
          <a:lstStyle>
            <a:lvl1pPr algn="l">
              <a:defRPr sz="1600">
                <a:solidFill>
                  <a:schemeClr val="accent2"/>
                </a:solidFill>
              </a:defRPr>
            </a:lvl1pPr>
          </a:lstStyle>
          <a:p>
            <a:pPr algn="l"/>
            <a:fld id="{8476D919-64A0-1349-8913-C7A702B7DEE2}" type="slidenum">
              <a:rPr lang="en-PT" smtClean="0"/>
              <a:pPr/>
              <a:t>‹#›</a:t>
            </a:fld>
            <a:endParaRPr lang="en-PT" dirty="0"/>
          </a:p>
        </p:txBody>
      </p:sp>
      <p:sp>
        <p:nvSpPr>
          <p:cNvPr id="7" name="Footer Placeholder 12">
            <a:extLst>
              <a:ext uri="{FF2B5EF4-FFF2-40B4-BE49-F238E27FC236}">
                <a16:creationId xmlns:a16="http://schemas.microsoft.com/office/drawing/2014/main" id="{59F210A6-16FF-AB4D-94BF-10ADFC86D2B3}"/>
              </a:ext>
            </a:extLst>
          </p:cNvPr>
          <p:cNvSpPr>
            <a:spLocks noGrp="1"/>
          </p:cNvSpPr>
          <p:nvPr>
            <p:ph type="ftr" sz="quarter" idx="3"/>
          </p:nvPr>
        </p:nvSpPr>
        <p:spPr>
          <a:xfrm>
            <a:off x="7007709" y="6178141"/>
            <a:ext cx="4114800" cy="365125"/>
          </a:xfrm>
          <a:prstGeom prst="rect">
            <a:avLst/>
          </a:prstGeom>
        </p:spPr>
        <p:txBody>
          <a:bodyPr vert="horz" lIns="91440" tIns="45720" rIns="91440" bIns="45720" rtlCol="0" anchor="ctr"/>
          <a:lstStyle>
            <a:lvl1pPr algn="r">
              <a:defRPr sz="1200">
                <a:solidFill>
                  <a:schemeClr val="accent1"/>
                </a:solidFill>
              </a:defRPr>
            </a:lvl1pPr>
          </a:lstStyle>
          <a:p>
            <a:r>
              <a:rPr lang="en-GB" dirty="0"/>
              <a:t>Kick-off meeting : 24-25 October 2020</a:t>
            </a:r>
            <a:endParaRPr lang="en-PT" dirty="0"/>
          </a:p>
        </p:txBody>
      </p:sp>
      <p:sp>
        <p:nvSpPr>
          <p:cNvPr id="20" name="Content Placeholder 2">
            <a:extLst>
              <a:ext uri="{FF2B5EF4-FFF2-40B4-BE49-F238E27FC236}">
                <a16:creationId xmlns:a16="http://schemas.microsoft.com/office/drawing/2014/main" id="{99D5DDD1-2D63-8542-B316-5AA7466F821A}"/>
              </a:ext>
            </a:extLst>
          </p:cNvPr>
          <p:cNvSpPr>
            <a:spLocks noGrp="1"/>
          </p:cNvSpPr>
          <p:nvPr>
            <p:ph idx="10" hasCustomPrompt="1"/>
          </p:nvPr>
        </p:nvSpPr>
        <p:spPr>
          <a:xfrm>
            <a:off x="430307" y="1667435"/>
            <a:ext cx="11284772" cy="564778"/>
          </a:xfrm>
          <a:prstGeom prst="rect">
            <a:avLst/>
          </a:prstGeom>
        </p:spPr>
        <p:txBody>
          <a:bodyPr/>
          <a:lstStyle>
            <a:lvl1pPr>
              <a:buClr>
                <a:schemeClr val="accent2"/>
              </a:buClr>
              <a:buFont typeface="Wingdings" pitchFamily="2" charset="2"/>
              <a:buNone/>
              <a:defRPr sz="3000">
                <a:solidFill>
                  <a:schemeClr val="accent2"/>
                </a:solidFill>
              </a:defRPr>
            </a:lvl1pPr>
            <a:lvl2pPr>
              <a:buClr>
                <a:schemeClr val="accent2"/>
              </a:buClr>
              <a:buFont typeface="Wingdings" pitchFamily="2" charset="2"/>
              <a:buNone/>
              <a:defRPr sz="3000"/>
            </a:lvl2pPr>
            <a:lvl3pPr>
              <a:buClr>
                <a:schemeClr val="accent2"/>
              </a:buClr>
              <a:buFont typeface="Wingdings" pitchFamily="2" charset="2"/>
              <a:buNone/>
              <a:defRPr sz="3000"/>
            </a:lvl3pPr>
            <a:lvl4pPr>
              <a:buClr>
                <a:schemeClr val="accent2"/>
              </a:buClr>
              <a:buFont typeface="Wingdings" pitchFamily="2" charset="2"/>
              <a:buNone/>
              <a:defRPr sz="3000"/>
            </a:lvl4pPr>
            <a:lvl5pPr>
              <a:buClr>
                <a:schemeClr val="accent2"/>
              </a:buClr>
              <a:buFont typeface="Wingdings" pitchFamily="2" charset="2"/>
              <a:buNone/>
              <a:defRPr sz="3000"/>
            </a:lvl5pPr>
          </a:lstStyle>
          <a:p>
            <a:pPr lvl="0"/>
            <a:r>
              <a:rPr lang="en-GB" dirty="0"/>
              <a:t>Click to edit Master Subtitle Style</a:t>
            </a:r>
          </a:p>
        </p:txBody>
      </p:sp>
    </p:spTree>
    <p:extLst>
      <p:ext uri="{BB962C8B-B14F-4D97-AF65-F5344CB8AC3E}">
        <p14:creationId xmlns:p14="http://schemas.microsoft.com/office/powerpoint/2010/main" val="85262555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One column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A3F6B-90F2-2F4C-962C-B39173E44212}"/>
              </a:ext>
            </a:extLst>
          </p:cNvPr>
          <p:cNvSpPr>
            <a:spLocks noGrp="1"/>
          </p:cNvSpPr>
          <p:nvPr>
            <p:ph type="title" hasCustomPrompt="1"/>
          </p:nvPr>
        </p:nvSpPr>
        <p:spPr/>
        <p:txBody>
          <a:bodyPr/>
          <a:lstStyle/>
          <a:p>
            <a:r>
              <a:rPr lang="en-US" dirty="0"/>
              <a:t>One column bullets</a:t>
            </a:r>
          </a:p>
        </p:txBody>
      </p:sp>
      <p:sp>
        <p:nvSpPr>
          <p:cNvPr id="9" name="Text Placeholder 5">
            <a:extLst>
              <a:ext uri="{FF2B5EF4-FFF2-40B4-BE49-F238E27FC236}">
                <a16:creationId xmlns:a16="http://schemas.microsoft.com/office/drawing/2014/main" id="{78EA1DE8-749C-C94F-970B-183C36DBA42B}"/>
              </a:ext>
            </a:extLst>
          </p:cNvPr>
          <p:cNvSpPr>
            <a:spLocks noGrp="1"/>
          </p:cNvSpPr>
          <p:nvPr>
            <p:ph type="body" sz="quarter" idx="38" hasCustomPrompt="1"/>
          </p:nvPr>
        </p:nvSpPr>
        <p:spPr>
          <a:xfrm>
            <a:off x="482157" y="1761068"/>
            <a:ext cx="7394750" cy="3611033"/>
          </a:xfrm>
        </p:spPr>
        <p:txBody>
          <a:bodyPr/>
          <a:lstStyle>
            <a:lvl1pPr marL="304815" indent="-304815">
              <a:lnSpc>
                <a:spcPts val="2267"/>
              </a:lnSpc>
              <a:buFont typeface="Arial" panose="020B0604020202020204" pitchFamily="34" charset="0"/>
              <a:buChar char="•"/>
              <a:defRPr/>
            </a:lvl1pPr>
            <a:lvl2pPr>
              <a:defRPr/>
            </a:lvl2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a:p>
            <a:pPr lvl="0"/>
            <a:r>
              <a:rPr lang="en-US" dirty="0"/>
              <a:t>Morbi cursus </a:t>
            </a:r>
            <a:r>
              <a:rPr lang="en-US" dirty="0" err="1"/>
              <a:t>lectus</a:t>
            </a:r>
            <a:r>
              <a:rPr lang="en-US" dirty="0"/>
              <a:t> ex, sit </a:t>
            </a:r>
            <a:r>
              <a:rPr lang="en-US" dirty="0" err="1"/>
              <a:t>amet</a:t>
            </a:r>
            <a:r>
              <a:rPr lang="en-US" dirty="0"/>
              <a:t> </a:t>
            </a:r>
            <a:r>
              <a:rPr lang="en-US" dirty="0" err="1"/>
              <a:t>auctor</a:t>
            </a:r>
            <a:r>
              <a:rPr lang="en-US" dirty="0"/>
              <a:t> </a:t>
            </a:r>
            <a:r>
              <a:rPr lang="en-US" dirty="0" err="1"/>
              <a:t>est</a:t>
            </a:r>
            <a:r>
              <a:rPr lang="en-US" dirty="0"/>
              <a:t> </a:t>
            </a:r>
            <a:r>
              <a:rPr lang="en-US" dirty="0" err="1"/>
              <a:t>efficitur</a:t>
            </a:r>
            <a:r>
              <a:rPr lang="en-US" dirty="0"/>
              <a:t> </a:t>
            </a:r>
            <a:r>
              <a:rPr lang="en-US" dirty="0" err="1"/>
              <a:t>porttitor</a:t>
            </a:r>
            <a:endParaRPr lang="en-US" dirty="0"/>
          </a:p>
          <a:p>
            <a:pPr lvl="0"/>
            <a:r>
              <a:rPr lang="en-US" dirty="0"/>
              <a:t>Ut a ante non ligula gravida porta </a:t>
            </a:r>
            <a:r>
              <a:rPr lang="en-US" dirty="0" err="1"/>
              <a:t>cras</a:t>
            </a:r>
            <a:r>
              <a:rPr lang="en-US" dirty="0"/>
              <a:t> </a:t>
            </a:r>
            <a:r>
              <a:rPr lang="en-US" dirty="0" err="1"/>
              <a:t>imperdiet</a:t>
            </a:r>
            <a:r>
              <a:rPr lang="en-US" dirty="0"/>
              <a:t> </a:t>
            </a:r>
            <a:r>
              <a:rPr lang="en-US" dirty="0" err="1"/>
              <a:t>rutrum</a:t>
            </a:r>
            <a:r>
              <a:rPr lang="en-US" dirty="0"/>
              <a:t> </a:t>
            </a:r>
            <a:r>
              <a:rPr lang="en-US" dirty="0" err="1"/>
              <a:t>nunc</a:t>
            </a:r>
            <a:endParaRPr lang="en-US" dirty="0"/>
          </a:p>
          <a:p>
            <a:pPr lvl="0"/>
            <a:r>
              <a:rPr lang="en-US" dirty="0" err="1"/>
              <a:t>Curabitur</a:t>
            </a:r>
            <a:r>
              <a:rPr lang="en-US" dirty="0"/>
              <a:t> semper </a:t>
            </a:r>
            <a:r>
              <a:rPr lang="en-US" dirty="0" err="1"/>
              <a:t>nibh</a:t>
            </a:r>
            <a:r>
              <a:rPr lang="en-US" dirty="0"/>
              <a:t> vitae </a:t>
            </a:r>
            <a:r>
              <a:rPr lang="en-US" dirty="0" err="1"/>
              <a:t>auctor</a:t>
            </a:r>
            <a:r>
              <a:rPr lang="en-US" dirty="0"/>
              <a:t> </a:t>
            </a:r>
            <a:r>
              <a:rPr lang="en-US" dirty="0" err="1"/>
              <a:t>faucibus</a:t>
            </a:r>
            <a:r>
              <a:rPr lang="en-US" dirty="0"/>
              <a:t>.</a:t>
            </a:r>
          </a:p>
        </p:txBody>
      </p:sp>
      <p:sp>
        <p:nvSpPr>
          <p:cNvPr id="11" name="Text Placeholder 13">
            <a:extLst>
              <a:ext uri="{FF2B5EF4-FFF2-40B4-BE49-F238E27FC236}">
                <a16:creationId xmlns:a16="http://schemas.microsoft.com/office/drawing/2014/main" id="{73D1B279-01A3-B64A-8E69-4EFE579DAB61}"/>
              </a:ext>
            </a:extLst>
          </p:cNvPr>
          <p:cNvSpPr>
            <a:spLocks noGrp="1"/>
          </p:cNvSpPr>
          <p:nvPr>
            <p:ph type="body" sz="quarter" idx="37" hasCustomPrompt="1"/>
          </p:nvPr>
        </p:nvSpPr>
        <p:spPr>
          <a:xfrm>
            <a:off x="483690" y="930688"/>
            <a:ext cx="11226153" cy="297774"/>
          </a:xfrm>
        </p:spPr>
        <p:txBody>
          <a:bodyPr>
            <a:noAutofit/>
          </a:bodyPr>
          <a:lstStyle>
            <a:lvl1pPr marL="0" indent="0">
              <a:buNone/>
              <a:defRPr sz="2133">
                <a:solidFill>
                  <a:srgbClr val="0A2897"/>
                </a:solidFill>
              </a:defRPr>
            </a:lvl1pPr>
          </a:lstStyle>
          <a:p>
            <a:pPr lvl="0"/>
            <a:r>
              <a:rPr lang="en-US" dirty="0"/>
              <a:t>Optional sub-heading</a:t>
            </a:r>
          </a:p>
        </p:txBody>
      </p:sp>
      <p:sp>
        <p:nvSpPr>
          <p:cNvPr id="7" name="Text Placeholder 6">
            <a:extLst>
              <a:ext uri="{FF2B5EF4-FFF2-40B4-BE49-F238E27FC236}">
                <a16:creationId xmlns:a16="http://schemas.microsoft.com/office/drawing/2014/main" id="{9268DC37-6A39-FD4F-8A04-6588C56F3A28}"/>
              </a:ext>
            </a:extLst>
          </p:cNvPr>
          <p:cNvSpPr>
            <a:spLocks noGrp="1"/>
          </p:cNvSpPr>
          <p:nvPr>
            <p:ph type="body" sz="quarter" idx="36" hasCustomPrompt="1"/>
          </p:nvPr>
        </p:nvSpPr>
        <p:spPr>
          <a:xfrm>
            <a:off x="483691" y="5672667"/>
            <a:ext cx="11226153" cy="588421"/>
          </a:xfrm>
          <a:noFill/>
        </p:spPr>
        <p:txBody>
          <a:bodyPr wrap="none" anchor="ctr" anchorCtr="0">
            <a:noAutofit/>
          </a:bodyPr>
          <a:lstStyle>
            <a:lvl1pPr marL="0" marR="0" indent="0" algn="l" defTabSz="609630" rtl="0" eaLnBrk="1" fontAlgn="auto" latinLnBrk="0" hangingPunct="1">
              <a:lnSpc>
                <a:spcPts val="2267"/>
              </a:lnSpc>
              <a:spcBef>
                <a:spcPts val="667"/>
              </a:spcBef>
              <a:spcAft>
                <a:spcPts val="0"/>
              </a:spcAft>
              <a:buClr>
                <a:srgbClr val="030E9F"/>
              </a:buClr>
              <a:buSzTx/>
              <a:buFont typeface="Arial" panose="020B0604020202020204" pitchFamily="34" charset="0"/>
              <a:buNone/>
              <a:tabLst/>
              <a:defRPr sz="1867" b="1">
                <a:solidFill>
                  <a:srgbClr val="69923A"/>
                </a:solidFill>
              </a:defRPr>
            </a:lvl1pPr>
          </a:lstStyle>
          <a:p>
            <a:pPr lvl="0"/>
            <a:r>
              <a:rPr lang="en-US" dirty="0"/>
              <a:t>Optional ”tomb-stone” closing statement or segue to next slide</a:t>
            </a:r>
          </a:p>
        </p:txBody>
      </p:sp>
    </p:spTree>
    <p:extLst>
      <p:ext uri="{BB962C8B-B14F-4D97-AF65-F5344CB8AC3E}">
        <p14:creationId xmlns:p14="http://schemas.microsoft.com/office/powerpoint/2010/main" val="63238065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86189-D63E-F247-A290-56D502E5A053}"/>
              </a:ext>
            </a:extLst>
          </p:cNvPr>
          <p:cNvSpPr>
            <a:spLocks noGrp="1"/>
          </p:cNvSpPr>
          <p:nvPr>
            <p:ph type="ctrTitle" hasCustomPrompt="1"/>
          </p:nvPr>
        </p:nvSpPr>
        <p:spPr>
          <a:xfrm>
            <a:off x="1524000" y="1371599"/>
            <a:ext cx="9144000" cy="2357121"/>
          </a:xfrm>
          <a:prstGeom prst="rect">
            <a:avLst/>
          </a:prstGeom>
        </p:spPr>
        <p:txBody>
          <a:bodyPr anchor="b"/>
          <a:lstStyle>
            <a:lvl1pPr algn="ctr">
              <a:defRPr sz="5400" b="1" i="0">
                <a:solidFill>
                  <a:schemeClr val="tx2"/>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6465AF3D-CA17-EF42-80B2-94D2B4474756}"/>
              </a:ext>
            </a:extLst>
          </p:cNvPr>
          <p:cNvSpPr>
            <a:spLocks noGrp="1"/>
          </p:cNvSpPr>
          <p:nvPr>
            <p:ph type="subTitle" idx="1"/>
          </p:nvPr>
        </p:nvSpPr>
        <p:spPr>
          <a:xfrm>
            <a:off x="1524000" y="3840480"/>
            <a:ext cx="9144000" cy="1417320"/>
          </a:xfrm>
          <a:prstGeom prst="rect">
            <a:avLst/>
          </a:prstGeo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Date Placeholder 3">
            <a:extLst>
              <a:ext uri="{FF2B5EF4-FFF2-40B4-BE49-F238E27FC236}">
                <a16:creationId xmlns:a16="http://schemas.microsoft.com/office/drawing/2014/main" id="{BF1EA8A4-EEF6-7541-91F4-C985BDE451A6}"/>
              </a:ext>
            </a:extLst>
          </p:cNvPr>
          <p:cNvSpPr>
            <a:spLocks noGrp="1"/>
          </p:cNvSpPr>
          <p:nvPr>
            <p:ph type="dt" sz="half" idx="2"/>
          </p:nvPr>
        </p:nvSpPr>
        <p:spPr>
          <a:xfrm>
            <a:off x="6238025" y="6171225"/>
            <a:ext cx="4389120" cy="365125"/>
          </a:xfrm>
          <a:prstGeom prst="rect">
            <a:avLst/>
          </a:prstGeom>
        </p:spPr>
        <p:txBody>
          <a:bodyPr anchor="ctr"/>
          <a:lstStyle>
            <a:lvl1pPr algn="r">
              <a:defRPr sz="1200">
                <a:solidFill>
                  <a:schemeClr val="tx1"/>
                </a:solidFill>
              </a:defRPr>
            </a:lvl1pPr>
          </a:lstStyle>
          <a:p>
            <a:fld id="{D41D173A-1162-4C46-BDAD-27700CF48C88}" type="datetime3">
              <a:rPr lang="en-US" smtClean="0"/>
              <a:pPr/>
              <a:t>5 November 2021</a:t>
            </a:fld>
            <a:endParaRPr lang="en-US" dirty="0"/>
          </a:p>
        </p:txBody>
      </p:sp>
      <p:sp>
        <p:nvSpPr>
          <p:cNvPr id="9" name="Slide Number Placeholder 5">
            <a:extLst>
              <a:ext uri="{FF2B5EF4-FFF2-40B4-BE49-F238E27FC236}">
                <a16:creationId xmlns:a16="http://schemas.microsoft.com/office/drawing/2014/main" id="{C878C6FE-DC4E-F843-B1E7-BC84A5A8D291}"/>
              </a:ext>
            </a:extLst>
          </p:cNvPr>
          <p:cNvSpPr>
            <a:spLocks noGrp="1"/>
          </p:cNvSpPr>
          <p:nvPr>
            <p:ph type="sldNum" sz="quarter" idx="4"/>
          </p:nvPr>
        </p:nvSpPr>
        <p:spPr>
          <a:xfrm>
            <a:off x="10861589" y="6171225"/>
            <a:ext cx="933956" cy="365125"/>
          </a:xfrm>
          <a:prstGeom prst="rect">
            <a:avLst/>
          </a:prstGeom>
        </p:spPr>
        <p:txBody>
          <a:bodyPr anchor="ctr"/>
          <a:lstStyle>
            <a:lvl1pPr algn="r">
              <a:defRPr sz="1200">
                <a:solidFill>
                  <a:schemeClr val="tx1"/>
                </a:solidFill>
              </a:defRPr>
            </a:lvl1pPr>
          </a:lstStyle>
          <a:p>
            <a:fld id="{B9B99B71-7D20-A64F-8CAE-338721934E2C}" type="slidenum">
              <a:rPr lang="en-US" smtClean="0"/>
              <a:pPr/>
              <a:t>‹#›</a:t>
            </a:fld>
            <a:endParaRPr lang="en-US" dirty="0"/>
          </a:p>
        </p:txBody>
      </p:sp>
      <p:sp>
        <p:nvSpPr>
          <p:cNvPr id="14" name="Footer Placeholder 5">
            <a:extLst>
              <a:ext uri="{FF2B5EF4-FFF2-40B4-BE49-F238E27FC236}">
                <a16:creationId xmlns:a16="http://schemas.microsoft.com/office/drawing/2014/main" id="{08C77F8C-8A11-6443-AC51-2947CD672486}"/>
              </a:ext>
            </a:extLst>
          </p:cNvPr>
          <p:cNvSpPr>
            <a:spLocks noGrp="1"/>
          </p:cNvSpPr>
          <p:nvPr>
            <p:ph type="ftr" sz="quarter" idx="3"/>
          </p:nvPr>
        </p:nvSpPr>
        <p:spPr>
          <a:xfrm>
            <a:off x="898050" y="6171225"/>
            <a:ext cx="4633175" cy="365125"/>
          </a:xfrm>
          <a:prstGeom prst="rect">
            <a:avLst/>
          </a:prstGeom>
        </p:spPr>
        <p:txBody>
          <a:bodyPr anchor="ctr"/>
          <a:lstStyle>
            <a:lvl1pPr>
              <a:defRPr sz="800">
                <a:solidFill>
                  <a:schemeClr val="tx1"/>
                </a:solidFill>
              </a:defRPr>
            </a:lvl1pPr>
          </a:lstStyle>
          <a:p>
            <a:r>
              <a:rPr lang="en-US" dirty="0"/>
              <a:t>The ZERO BRINE project (</a:t>
            </a:r>
            <a:r>
              <a:rPr lang="en-US" dirty="0" err="1"/>
              <a:t>www.zerobrine.eu</a:t>
            </a:r>
            <a:r>
              <a:rPr lang="en-US" dirty="0"/>
              <a:t>) has received funding from the European Union’s Horizon 2020 </a:t>
            </a:r>
            <a:br>
              <a:rPr lang="en-US" dirty="0"/>
            </a:br>
            <a:r>
              <a:rPr lang="en-US" dirty="0"/>
              <a:t>research and innovation </a:t>
            </a:r>
            <a:r>
              <a:rPr lang="en-US" dirty="0" err="1"/>
              <a:t>programme</a:t>
            </a:r>
            <a:r>
              <a:rPr lang="en-US" dirty="0"/>
              <a:t> under grant agreement No 730390.</a:t>
            </a:r>
          </a:p>
        </p:txBody>
      </p:sp>
      <p:pic>
        <p:nvPicPr>
          <p:cNvPr id="15" name="Picture 14">
            <a:extLst>
              <a:ext uri="{FF2B5EF4-FFF2-40B4-BE49-F238E27FC236}">
                <a16:creationId xmlns:a16="http://schemas.microsoft.com/office/drawing/2014/main" id="{A15F3791-F3A3-E64A-87D1-EF6981E80771}"/>
              </a:ext>
            </a:extLst>
          </p:cNvPr>
          <p:cNvPicPr>
            <a:picLocks noChangeAspect="1"/>
          </p:cNvPicPr>
          <p:nvPr userDrawn="1"/>
        </p:nvPicPr>
        <p:blipFill>
          <a:blip r:embed="rId2"/>
          <a:stretch>
            <a:fillRect/>
          </a:stretch>
        </p:blipFill>
        <p:spPr>
          <a:xfrm>
            <a:off x="360000" y="6176350"/>
            <a:ext cx="538050" cy="360000"/>
          </a:xfrm>
          <a:prstGeom prst="rect">
            <a:avLst/>
          </a:prstGeom>
        </p:spPr>
      </p:pic>
    </p:spTree>
    <p:extLst>
      <p:ext uri="{BB962C8B-B14F-4D97-AF65-F5344CB8AC3E}">
        <p14:creationId xmlns:p14="http://schemas.microsoft.com/office/powerpoint/2010/main" val="393352236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1_Title Slide Lea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86189-D63E-F247-A290-56D502E5A053}"/>
              </a:ext>
            </a:extLst>
          </p:cNvPr>
          <p:cNvSpPr>
            <a:spLocks noGrp="1"/>
          </p:cNvSpPr>
          <p:nvPr>
            <p:ph type="ctrTitle" hasCustomPrompt="1"/>
          </p:nvPr>
        </p:nvSpPr>
        <p:spPr>
          <a:xfrm>
            <a:off x="1524000" y="1371599"/>
            <a:ext cx="9144000" cy="2357121"/>
          </a:xfrm>
          <a:prstGeom prst="rect">
            <a:avLst/>
          </a:prstGeom>
        </p:spPr>
        <p:txBody>
          <a:bodyPr anchor="b"/>
          <a:lstStyle>
            <a:lvl1pPr algn="ctr">
              <a:defRPr sz="5400" b="1" i="0">
                <a:solidFill>
                  <a:schemeClr val="tx2"/>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6465AF3D-CA17-EF42-80B2-94D2B4474756}"/>
              </a:ext>
            </a:extLst>
          </p:cNvPr>
          <p:cNvSpPr>
            <a:spLocks noGrp="1"/>
          </p:cNvSpPr>
          <p:nvPr>
            <p:ph type="subTitle" idx="1"/>
          </p:nvPr>
        </p:nvSpPr>
        <p:spPr>
          <a:xfrm>
            <a:off x="1524000" y="3840480"/>
            <a:ext cx="9144000" cy="1417320"/>
          </a:xfrm>
          <a:prstGeom prst="rect">
            <a:avLst/>
          </a:prstGeo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Date Placeholder 3">
            <a:extLst>
              <a:ext uri="{FF2B5EF4-FFF2-40B4-BE49-F238E27FC236}">
                <a16:creationId xmlns:a16="http://schemas.microsoft.com/office/drawing/2014/main" id="{BF1EA8A4-EEF6-7541-91F4-C985BDE451A6}"/>
              </a:ext>
            </a:extLst>
          </p:cNvPr>
          <p:cNvSpPr>
            <a:spLocks noGrp="1"/>
          </p:cNvSpPr>
          <p:nvPr>
            <p:ph type="dt" sz="half" idx="2"/>
          </p:nvPr>
        </p:nvSpPr>
        <p:spPr>
          <a:xfrm>
            <a:off x="6238025" y="6171225"/>
            <a:ext cx="4389120" cy="365125"/>
          </a:xfrm>
          <a:prstGeom prst="rect">
            <a:avLst/>
          </a:prstGeom>
        </p:spPr>
        <p:txBody>
          <a:bodyPr anchor="ctr"/>
          <a:lstStyle>
            <a:lvl1pPr algn="r">
              <a:defRPr sz="1200">
                <a:solidFill>
                  <a:schemeClr val="tx1"/>
                </a:solidFill>
              </a:defRPr>
            </a:lvl1pPr>
          </a:lstStyle>
          <a:p>
            <a:fld id="{D41D173A-1162-4C46-BDAD-27700CF48C88}" type="datetime3">
              <a:rPr lang="en-US" smtClean="0"/>
              <a:pPr/>
              <a:t>5 November 2021</a:t>
            </a:fld>
            <a:endParaRPr lang="en-US" dirty="0"/>
          </a:p>
        </p:txBody>
      </p:sp>
      <p:sp>
        <p:nvSpPr>
          <p:cNvPr id="9" name="Slide Number Placeholder 5">
            <a:extLst>
              <a:ext uri="{FF2B5EF4-FFF2-40B4-BE49-F238E27FC236}">
                <a16:creationId xmlns:a16="http://schemas.microsoft.com/office/drawing/2014/main" id="{C878C6FE-DC4E-F843-B1E7-BC84A5A8D291}"/>
              </a:ext>
            </a:extLst>
          </p:cNvPr>
          <p:cNvSpPr>
            <a:spLocks noGrp="1"/>
          </p:cNvSpPr>
          <p:nvPr>
            <p:ph type="sldNum" sz="quarter" idx="4"/>
          </p:nvPr>
        </p:nvSpPr>
        <p:spPr>
          <a:xfrm>
            <a:off x="10861589" y="6171225"/>
            <a:ext cx="933956" cy="365125"/>
          </a:xfrm>
          <a:prstGeom prst="rect">
            <a:avLst/>
          </a:prstGeom>
        </p:spPr>
        <p:txBody>
          <a:bodyPr anchor="ctr"/>
          <a:lstStyle>
            <a:lvl1pPr algn="r">
              <a:defRPr sz="1200">
                <a:solidFill>
                  <a:schemeClr val="tx1"/>
                </a:solidFill>
              </a:defRPr>
            </a:lvl1pPr>
          </a:lstStyle>
          <a:p>
            <a:fld id="{B9B99B71-7D20-A64F-8CAE-338721934E2C}" type="slidenum">
              <a:rPr lang="en-US" smtClean="0"/>
              <a:pPr/>
              <a:t>‹#›</a:t>
            </a:fld>
            <a:endParaRPr lang="en-US" dirty="0"/>
          </a:p>
        </p:txBody>
      </p:sp>
      <p:sp>
        <p:nvSpPr>
          <p:cNvPr id="14" name="Footer Placeholder 5">
            <a:extLst>
              <a:ext uri="{FF2B5EF4-FFF2-40B4-BE49-F238E27FC236}">
                <a16:creationId xmlns:a16="http://schemas.microsoft.com/office/drawing/2014/main" id="{08C77F8C-8A11-6443-AC51-2947CD672486}"/>
              </a:ext>
            </a:extLst>
          </p:cNvPr>
          <p:cNvSpPr>
            <a:spLocks noGrp="1"/>
          </p:cNvSpPr>
          <p:nvPr>
            <p:ph type="ftr" sz="quarter" idx="3"/>
          </p:nvPr>
        </p:nvSpPr>
        <p:spPr>
          <a:xfrm>
            <a:off x="898050" y="6171225"/>
            <a:ext cx="4775919" cy="365125"/>
          </a:xfrm>
          <a:prstGeom prst="rect">
            <a:avLst/>
          </a:prstGeom>
          <a:solidFill>
            <a:schemeClr val="bg1"/>
          </a:solidFill>
          <a:ln w="12700">
            <a:solidFill>
              <a:schemeClr val="bg1"/>
            </a:solidFill>
          </a:ln>
        </p:spPr>
        <p:txBody>
          <a:bodyPr anchor="ctr"/>
          <a:lstStyle>
            <a:lvl1pPr>
              <a:defRPr sz="800">
                <a:solidFill>
                  <a:schemeClr val="tx1"/>
                </a:solidFill>
              </a:defRPr>
            </a:lvl1pPr>
          </a:lstStyle>
          <a:p>
            <a:r>
              <a:rPr lang="en-US" dirty="0"/>
              <a:t>The ZERO BRINE project (</a:t>
            </a:r>
            <a:r>
              <a:rPr lang="en-US" dirty="0" err="1"/>
              <a:t>www.zerobrine.eu</a:t>
            </a:r>
            <a:r>
              <a:rPr lang="en-US" dirty="0"/>
              <a:t>) has received funding from the European Union’s  Horizon 2020 research and innovation </a:t>
            </a:r>
            <a:r>
              <a:rPr lang="en-US" dirty="0" err="1"/>
              <a:t>programme</a:t>
            </a:r>
            <a:r>
              <a:rPr lang="en-US" dirty="0"/>
              <a:t> under grant agreement No 730390.</a:t>
            </a:r>
          </a:p>
        </p:txBody>
      </p:sp>
      <p:pic>
        <p:nvPicPr>
          <p:cNvPr id="15" name="Picture 14">
            <a:extLst>
              <a:ext uri="{FF2B5EF4-FFF2-40B4-BE49-F238E27FC236}">
                <a16:creationId xmlns:a16="http://schemas.microsoft.com/office/drawing/2014/main" id="{A15F3791-F3A3-E64A-87D1-EF6981E80771}"/>
              </a:ext>
            </a:extLst>
          </p:cNvPr>
          <p:cNvPicPr>
            <a:picLocks noChangeAspect="1"/>
          </p:cNvPicPr>
          <p:nvPr userDrawn="1"/>
        </p:nvPicPr>
        <p:blipFill>
          <a:blip r:embed="rId3"/>
          <a:stretch>
            <a:fillRect/>
          </a:stretch>
        </p:blipFill>
        <p:spPr>
          <a:xfrm>
            <a:off x="360000" y="6176350"/>
            <a:ext cx="538050" cy="360000"/>
          </a:xfrm>
          <a:prstGeom prst="rect">
            <a:avLst/>
          </a:prstGeom>
          <a:ln w="12700">
            <a:solidFill>
              <a:schemeClr val="bg1"/>
            </a:solidFill>
          </a:ln>
        </p:spPr>
      </p:pic>
    </p:spTree>
    <p:extLst>
      <p:ext uri="{BB962C8B-B14F-4D97-AF65-F5344CB8AC3E}">
        <p14:creationId xmlns:p14="http://schemas.microsoft.com/office/powerpoint/2010/main" val="274904461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values">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E8275353-A72F-5742-8F86-54BF39C32F9F}"/>
              </a:ext>
            </a:extLst>
          </p:cNvPr>
          <p:cNvSpPr>
            <a:spLocks noGrp="1"/>
          </p:cNvSpPr>
          <p:nvPr>
            <p:ph type="dt" sz="half" idx="2"/>
          </p:nvPr>
        </p:nvSpPr>
        <p:spPr>
          <a:xfrm>
            <a:off x="6238025" y="6171225"/>
            <a:ext cx="4389120" cy="365125"/>
          </a:xfrm>
          <a:prstGeom prst="rect">
            <a:avLst/>
          </a:prstGeom>
        </p:spPr>
        <p:txBody>
          <a:bodyPr anchor="ctr"/>
          <a:lstStyle>
            <a:lvl1pPr algn="r">
              <a:defRPr sz="1200">
                <a:solidFill>
                  <a:schemeClr val="tx1"/>
                </a:solidFill>
              </a:defRPr>
            </a:lvl1pPr>
          </a:lstStyle>
          <a:p>
            <a:fld id="{CB7A209A-9BC5-8041-A897-291FB519845A}" type="datetime3">
              <a:rPr lang="en-US" smtClean="0"/>
              <a:pPr/>
              <a:t>5 November 2021</a:t>
            </a:fld>
            <a:endParaRPr lang="en-US" dirty="0"/>
          </a:p>
        </p:txBody>
      </p:sp>
      <p:sp>
        <p:nvSpPr>
          <p:cNvPr id="11" name="Slide Number Placeholder 5">
            <a:extLst>
              <a:ext uri="{FF2B5EF4-FFF2-40B4-BE49-F238E27FC236}">
                <a16:creationId xmlns:a16="http://schemas.microsoft.com/office/drawing/2014/main" id="{9E1647A8-5532-0F46-9CAF-A70B2848F50F}"/>
              </a:ext>
            </a:extLst>
          </p:cNvPr>
          <p:cNvSpPr>
            <a:spLocks noGrp="1"/>
          </p:cNvSpPr>
          <p:nvPr>
            <p:ph type="sldNum" sz="quarter" idx="4"/>
          </p:nvPr>
        </p:nvSpPr>
        <p:spPr>
          <a:xfrm>
            <a:off x="10861589" y="6171225"/>
            <a:ext cx="933956" cy="365125"/>
          </a:xfrm>
          <a:prstGeom prst="rect">
            <a:avLst/>
          </a:prstGeom>
        </p:spPr>
        <p:txBody>
          <a:bodyPr anchor="ctr"/>
          <a:lstStyle>
            <a:lvl1pPr algn="r">
              <a:defRPr sz="1200">
                <a:solidFill>
                  <a:schemeClr val="tx1"/>
                </a:solidFill>
              </a:defRPr>
            </a:lvl1pPr>
          </a:lstStyle>
          <a:p>
            <a:fld id="{B9B99B71-7D20-A64F-8CAE-338721934E2C}" type="slidenum">
              <a:rPr lang="en-US" smtClean="0"/>
              <a:pPr/>
              <a:t>‹#›</a:t>
            </a:fld>
            <a:endParaRPr lang="en-US" dirty="0"/>
          </a:p>
        </p:txBody>
      </p:sp>
      <p:sp>
        <p:nvSpPr>
          <p:cNvPr id="12" name="Footer Placeholder 5">
            <a:extLst>
              <a:ext uri="{FF2B5EF4-FFF2-40B4-BE49-F238E27FC236}">
                <a16:creationId xmlns:a16="http://schemas.microsoft.com/office/drawing/2014/main" id="{F03AA787-20F7-1D48-AC5A-09D8CAB64AD3}"/>
              </a:ext>
            </a:extLst>
          </p:cNvPr>
          <p:cNvSpPr>
            <a:spLocks noGrp="1"/>
          </p:cNvSpPr>
          <p:nvPr>
            <p:ph type="ftr" sz="quarter" idx="3"/>
          </p:nvPr>
        </p:nvSpPr>
        <p:spPr>
          <a:xfrm>
            <a:off x="898050" y="6171225"/>
            <a:ext cx="4633175" cy="365125"/>
          </a:xfrm>
          <a:prstGeom prst="rect">
            <a:avLst/>
          </a:prstGeom>
        </p:spPr>
        <p:txBody>
          <a:bodyPr anchor="ctr"/>
          <a:lstStyle>
            <a:lvl1pPr>
              <a:defRPr sz="800">
                <a:solidFill>
                  <a:schemeClr val="tx1"/>
                </a:solidFill>
              </a:defRPr>
            </a:lvl1pPr>
          </a:lstStyle>
          <a:p>
            <a:r>
              <a:rPr lang="en-US" dirty="0"/>
              <a:t>The ZERO BRINE project (</a:t>
            </a:r>
            <a:r>
              <a:rPr lang="en-US" dirty="0" err="1"/>
              <a:t>www.zerobrine.eu</a:t>
            </a:r>
            <a:r>
              <a:rPr lang="en-US" dirty="0"/>
              <a:t>) has received funding from the European Union’s Horizon 2020 </a:t>
            </a:r>
            <a:br>
              <a:rPr lang="en-US" dirty="0"/>
            </a:br>
            <a:r>
              <a:rPr lang="en-US" dirty="0"/>
              <a:t>research and innovation </a:t>
            </a:r>
            <a:r>
              <a:rPr lang="en-US" dirty="0" err="1"/>
              <a:t>programme</a:t>
            </a:r>
            <a:r>
              <a:rPr lang="en-US" dirty="0"/>
              <a:t> under grant agreement No 730390.</a:t>
            </a:r>
          </a:p>
        </p:txBody>
      </p:sp>
      <p:pic>
        <p:nvPicPr>
          <p:cNvPr id="13" name="Picture 12">
            <a:extLst>
              <a:ext uri="{FF2B5EF4-FFF2-40B4-BE49-F238E27FC236}">
                <a16:creationId xmlns:a16="http://schemas.microsoft.com/office/drawing/2014/main" id="{A9A3D695-4C9E-B349-9216-6D92EFBC2FFC}"/>
              </a:ext>
            </a:extLst>
          </p:cNvPr>
          <p:cNvPicPr>
            <a:picLocks noChangeAspect="1"/>
          </p:cNvPicPr>
          <p:nvPr userDrawn="1"/>
        </p:nvPicPr>
        <p:blipFill>
          <a:blip r:embed="rId2"/>
          <a:stretch>
            <a:fillRect/>
          </a:stretch>
        </p:blipFill>
        <p:spPr>
          <a:xfrm>
            <a:off x="360000" y="6176350"/>
            <a:ext cx="538050" cy="360000"/>
          </a:xfrm>
          <a:prstGeom prst="rect">
            <a:avLst/>
          </a:prstGeom>
        </p:spPr>
      </p:pic>
      <p:pic>
        <p:nvPicPr>
          <p:cNvPr id="5" name="Picture 4">
            <a:extLst>
              <a:ext uri="{FF2B5EF4-FFF2-40B4-BE49-F238E27FC236}">
                <a16:creationId xmlns:a16="http://schemas.microsoft.com/office/drawing/2014/main" id="{8B3FF211-4AFC-5E49-A089-9053C3DCE17A}"/>
              </a:ext>
            </a:extLst>
          </p:cNvPr>
          <p:cNvPicPr>
            <a:picLocks noChangeAspect="1"/>
          </p:cNvPicPr>
          <p:nvPr userDrawn="1"/>
        </p:nvPicPr>
        <p:blipFill>
          <a:blip r:embed="rId3"/>
          <a:stretch>
            <a:fillRect/>
          </a:stretch>
        </p:blipFill>
        <p:spPr>
          <a:xfrm>
            <a:off x="2231175" y="1972339"/>
            <a:ext cx="8013700" cy="2946400"/>
          </a:xfrm>
          <a:prstGeom prst="rect">
            <a:avLst/>
          </a:prstGeom>
        </p:spPr>
      </p:pic>
    </p:spTree>
    <p:extLst>
      <p:ext uri="{BB962C8B-B14F-4D97-AF65-F5344CB8AC3E}">
        <p14:creationId xmlns:p14="http://schemas.microsoft.com/office/powerpoint/2010/main" val="154039875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circular-economy">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E8275353-A72F-5742-8F86-54BF39C32F9F}"/>
              </a:ext>
            </a:extLst>
          </p:cNvPr>
          <p:cNvSpPr>
            <a:spLocks noGrp="1"/>
          </p:cNvSpPr>
          <p:nvPr>
            <p:ph type="dt" sz="half" idx="2"/>
          </p:nvPr>
        </p:nvSpPr>
        <p:spPr>
          <a:xfrm>
            <a:off x="6238025" y="6171225"/>
            <a:ext cx="4389120" cy="365125"/>
          </a:xfrm>
          <a:prstGeom prst="rect">
            <a:avLst/>
          </a:prstGeom>
        </p:spPr>
        <p:txBody>
          <a:bodyPr anchor="ctr"/>
          <a:lstStyle>
            <a:lvl1pPr algn="r">
              <a:defRPr sz="1200">
                <a:solidFill>
                  <a:schemeClr val="tx1"/>
                </a:solidFill>
              </a:defRPr>
            </a:lvl1pPr>
          </a:lstStyle>
          <a:p>
            <a:fld id="{CB7A209A-9BC5-8041-A897-291FB519845A}" type="datetime3">
              <a:rPr lang="en-US" smtClean="0"/>
              <a:pPr/>
              <a:t>5 November 2021</a:t>
            </a:fld>
            <a:endParaRPr lang="en-US" dirty="0"/>
          </a:p>
        </p:txBody>
      </p:sp>
      <p:sp>
        <p:nvSpPr>
          <p:cNvPr id="11" name="Slide Number Placeholder 5">
            <a:extLst>
              <a:ext uri="{FF2B5EF4-FFF2-40B4-BE49-F238E27FC236}">
                <a16:creationId xmlns:a16="http://schemas.microsoft.com/office/drawing/2014/main" id="{9E1647A8-5532-0F46-9CAF-A70B2848F50F}"/>
              </a:ext>
            </a:extLst>
          </p:cNvPr>
          <p:cNvSpPr>
            <a:spLocks noGrp="1"/>
          </p:cNvSpPr>
          <p:nvPr>
            <p:ph type="sldNum" sz="quarter" idx="4"/>
          </p:nvPr>
        </p:nvSpPr>
        <p:spPr>
          <a:xfrm>
            <a:off x="10861589" y="6171225"/>
            <a:ext cx="933956" cy="365125"/>
          </a:xfrm>
          <a:prstGeom prst="rect">
            <a:avLst/>
          </a:prstGeom>
        </p:spPr>
        <p:txBody>
          <a:bodyPr anchor="ctr"/>
          <a:lstStyle>
            <a:lvl1pPr algn="r">
              <a:defRPr sz="1200">
                <a:solidFill>
                  <a:schemeClr val="tx1"/>
                </a:solidFill>
              </a:defRPr>
            </a:lvl1pPr>
          </a:lstStyle>
          <a:p>
            <a:fld id="{B9B99B71-7D20-A64F-8CAE-338721934E2C}" type="slidenum">
              <a:rPr lang="en-US" smtClean="0"/>
              <a:pPr/>
              <a:t>‹#›</a:t>
            </a:fld>
            <a:endParaRPr lang="en-US" dirty="0"/>
          </a:p>
        </p:txBody>
      </p:sp>
      <p:sp>
        <p:nvSpPr>
          <p:cNvPr id="12" name="Footer Placeholder 5">
            <a:extLst>
              <a:ext uri="{FF2B5EF4-FFF2-40B4-BE49-F238E27FC236}">
                <a16:creationId xmlns:a16="http://schemas.microsoft.com/office/drawing/2014/main" id="{F03AA787-20F7-1D48-AC5A-09D8CAB64AD3}"/>
              </a:ext>
            </a:extLst>
          </p:cNvPr>
          <p:cNvSpPr>
            <a:spLocks noGrp="1"/>
          </p:cNvSpPr>
          <p:nvPr>
            <p:ph type="ftr" sz="quarter" idx="3"/>
          </p:nvPr>
        </p:nvSpPr>
        <p:spPr>
          <a:xfrm>
            <a:off x="898050" y="6171225"/>
            <a:ext cx="4633175" cy="365125"/>
          </a:xfrm>
          <a:prstGeom prst="rect">
            <a:avLst/>
          </a:prstGeom>
        </p:spPr>
        <p:txBody>
          <a:bodyPr anchor="ctr"/>
          <a:lstStyle>
            <a:lvl1pPr>
              <a:defRPr sz="800">
                <a:solidFill>
                  <a:schemeClr val="tx1"/>
                </a:solidFill>
              </a:defRPr>
            </a:lvl1pPr>
          </a:lstStyle>
          <a:p>
            <a:r>
              <a:rPr lang="en-US" dirty="0"/>
              <a:t>The ZERO BRINE project (</a:t>
            </a:r>
            <a:r>
              <a:rPr lang="en-US" dirty="0" err="1"/>
              <a:t>www.zerobrine.eu</a:t>
            </a:r>
            <a:r>
              <a:rPr lang="en-US" dirty="0"/>
              <a:t>) has received funding from the European Union’s Horizon 2020 </a:t>
            </a:r>
            <a:br>
              <a:rPr lang="en-US" dirty="0"/>
            </a:br>
            <a:r>
              <a:rPr lang="en-US" dirty="0"/>
              <a:t>research and innovation </a:t>
            </a:r>
            <a:r>
              <a:rPr lang="en-US" dirty="0" err="1"/>
              <a:t>programme</a:t>
            </a:r>
            <a:r>
              <a:rPr lang="en-US" dirty="0"/>
              <a:t> under grant agreement No 730390.</a:t>
            </a:r>
          </a:p>
        </p:txBody>
      </p:sp>
      <p:pic>
        <p:nvPicPr>
          <p:cNvPr id="13" name="Picture 12">
            <a:extLst>
              <a:ext uri="{FF2B5EF4-FFF2-40B4-BE49-F238E27FC236}">
                <a16:creationId xmlns:a16="http://schemas.microsoft.com/office/drawing/2014/main" id="{A9A3D695-4C9E-B349-9216-6D92EFBC2FFC}"/>
              </a:ext>
            </a:extLst>
          </p:cNvPr>
          <p:cNvPicPr>
            <a:picLocks noChangeAspect="1"/>
          </p:cNvPicPr>
          <p:nvPr userDrawn="1"/>
        </p:nvPicPr>
        <p:blipFill>
          <a:blip r:embed="rId2"/>
          <a:stretch>
            <a:fillRect/>
          </a:stretch>
        </p:blipFill>
        <p:spPr>
          <a:xfrm>
            <a:off x="360000" y="6176350"/>
            <a:ext cx="538050" cy="360000"/>
          </a:xfrm>
          <a:prstGeom prst="rect">
            <a:avLst/>
          </a:prstGeom>
        </p:spPr>
      </p:pic>
      <p:pic>
        <p:nvPicPr>
          <p:cNvPr id="5" name="Picture 4">
            <a:extLst>
              <a:ext uri="{FF2B5EF4-FFF2-40B4-BE49-F238E27FC236}">
                <a16:creationId xmlns:a16="http://schemas.microsoft.com/office/drawing/2014/main" id="{8B3FF211-4AFC-5E49-A089-9053C3DCE17A}"/>
              </a:ext>
            </a:extLst>
          </p:cNvPr>
          <p:cNvPicPr>
            <a:picLocks noChangeAspect="1"/>
          </p:cNvPicPr>
          <p:nvPr userDrawn="1"/>
        </p:nvPicPr>
        <p:blipFill>
          <a:blip r:embed="rId3"/>
          <a:stretch>
            <a:fillRect/>
          </a:stretch>
        </p:blipFill>
        <p:spPr>
          <a:xfrm>
            <a:off x="3214637" y="1062299"/>
            <a:ext cx="5803451" cy="4231336"/>
          </a:xfrm>
          <a:prstGeom prst="rect">
            <a:avLst/>
          </a:prstGeom>
        </p:spPr>
      </p:pic>
    </p:spTree>
    <p:extLst>
      <p:ext uri="{BB962C8B-B14F-4D97-AF65-F5344CB8AC3E}">
        <p14:creationId xmlns:p14="http://schemas.microsoft.com/office/powerpoint/2010/main" val="200961272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Map">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E8275353-A72F-5742-8F86-54BF39C32F9F}"/>
              </a:ext>
            </a:extLst>
          </p:cNvPr>
          <p:cNvSpPr>
            <a:spLocks noGrp="1"/>
          </p:cNvSpPr>
          <p:nvPr>
            <p:ph type="dt" sz="half" idx="2"/>
          </p:nvPr>
        </p:nvSpPr>
        <p:spPr>
          <a:xfrm>
            <a:off x="6238025" y="6171225"/>
            <a:ext cx="4389120" cy="365125"/>
          </a:xfrm>
          <a:prstGeom prst="rect">
            <a:avLst/>
          </a:prstGeom>
        </p:spPr>
        <p:txBody>
          <a:bodyPr anchor="ctr"/>
          <a:lstStyle>
            <a:lvl1pPr algn="r">
              <a:defRPr sz="1200">
                <a:solidFill>
                  <a:schemeClr val="tx1"/>
                </a:solidFill>
              </a:defRPr>
            </a:lvl1pPr>
          </a:lstStyle>
          <a:p>
            <a:fld id="{CB7A209A-9BC5-8041-A897-291FB519845A}" type="datetime3">
              <a:rPr lang="en-US" smtClean="0"/>
              <a:pPr/>
              <a:t>5 November 2021</a:t>
            </a:fld>
            <a:endParaRPr lang="en-US" dirty="0"/>
          </a:p>
        </p:txBody>
      </p:sp>
      <p:sp>
        <p:nvSpPr>
          <p:cNvPr id="11" name="Slide Number Placeholder 5">
            <a:extLst>
              <a:ext uri="{FF2B5EF4-FFF2-40B4-BE49-F238E27FC236}">
                <a16:creationId xmlns:a16="http://schemas.microsoft.com/office/drawing/2014/main" id="{9E1647A8-5532-0F46-9CAF-A70B2848F50F}"/>
              </a:ext>
            </a:extLst>
          </p:cNvPr>
          <p:cNvSpPr>
            <a:spLocks noGrp="1"/>
          </p:cNvSpPr>
          <p:nvPr>
            <p:ph type="sldNum" sz="quarter" idx="4"/>
          </p:nvPr>
        </p:nvSpPr>
        <p:spPr>
          <a:xfrm>
            <a:off x="10861589" y="6171225"/>
            <a:ext cx="933956" cy="365125"/>
          </a:xfrm>
          <a:prstGeom prst="rect">
            <a:avLst/>
          </a:prstGeom>
        </p:spPr>
        <p:txBody>
          <a:bodyPr anchor="ctr"/>
          <a:lstStyle>
            <a:lvl1pPr algn="r">
              <a:defRPr sz="1200">
                <a:solidFill>
                  <a:schemeClr val="tx1"/>
                </a:solidFill>
              </a:defRPr>
            </a:lvl1pPr>
          </a:lstStyle>
          <a:p>
            <a:fld id="{B9B99B71-7D20-A64F-8CAE-338721934E2C}" type="slidenum">
              <a:rPr lang="en-US" smtClean="0"/>
              <a:pPr/>
              <a:t>‹#›</a:t>
            </a:fld>
            <a:endParaRPr lang="en-US" dirty="0"/>
          </a:p>
        </p:txBody>
      </p:sp>
      <p:sp>
        <p:nvSpPr>
          <p:cNvPr id="12" name="Footer Placeholder 5">
            <a:extLst>
              <a:ext uri="{FF2B5EF4-FFF2-40B4-BE49-F238E27FC236}">
                <a16:creationId xmlns:a16="http://schemas.microsoft.com/office/drawing/2014/main" id="{F03AA787-20F7-1D48-AC5A-09D8CAB64AD3}"/>
              </a:ext>
            </a:extLst>
          </p:cNvPr>
          <p:cNvSpPr>
            <a:spLocks noGrp="1"/>
          </p:cNvSpPr>
          <p:nvPr>
            <p:ph type="ftr" sz="quarter" idx="3"/>
          </p:nvPr>
        </p:nvSpPr>
        <p:spPr>
          <a:xfrm>
            <a:off x="898050" y="6171225"/>
            <a:ext cx="4633175" cy="365125"/>
          </a:xfrm>
          <a:prstGeom prst="rect">
            <a:avLst/>
          </a:prstGeom>
        </p:spPr>
        <p:txBody>
          <a:bodyPr anchor="ctr"/>
          <a:lstStyle>
            <a:lvl1pPr>
              <a:defRPr sz="800">
                <a:solidFill>
                  <a:schemeClr val="tx1"/>
                </a:solidFill>
              </a:defRPr>
            </a:lvl1pPr>
          </a:lstStyle>
          <a:p>
            <a:r>
              <a:rPr lang="en-US" dirty="0"/>
              <a:t>The ZERO BRINE project (</a:t>
            </a:r>
            <a:r>
              <a:rPr lang="en-US" dirty="0" err="1"/>
              <a:t>www.zerobrine.eu</a:t>
            </a:r>
            <a:r>
              <a:rPr lang="en-US" dirty="0"/>
              <a:t>) has received funding from the European Union’s Horizon 2020 </a:t>
            </a:r>
            <a:br>
              <a:rPr lang="en-US" dirty="0"/>
            </a:br>
            <a:r>
              <a:rPr lang="en-US" dirty="0"/>
              <a:t>research and innovation </a:t>
            </a:r>
            <a:r>
              <a:rPr lang="en-US" dirty="0" err="1"/>
              <a:t>programme</a:t>
            </a:r>
            <a:r>
              <a:rPr lang="en-US" dirty="0"/>
              <a:t> under grant agreement No 730390.</a:t>
            </a:r>
          </a:p>
        </p:txBody>
      </p:sp>
      <p:pic>
        <p:nvPicPr>
          <p:cNvPr id="13" name="Picture 12">
            <a:extLst>
              <a:ext uri="{FF2B5EF4-FFF2-40B4-BE49-F238E27FC236}">
                <a16:creationId xmlns:a16="http://schemas.microsoft.com/office/drawing/2014/main" id="{A9A3D695-4C9E-B349-9216-6D92EFBC2FFC}"/>
              </a:ext>
            </a:extLst>
          </p:cNvPr>
          <p:cNvPicPr>
            <a:picLocks noChangeAspect="1"/>
          </p:cNvPicPr>
          <p:nvPr userDrawn="1"/>
        </p:nvPicPr>
        <p:blipFill>
          <a:blip r:embed="rId2"/>
          <a:stretch>
            <a:fillRect/>
          </a:stretch>
        </p:blipFill>
        <p:spPr>
          <a:xfrm>
            <a:off x="360000" y="6176350"/>
            <a:ext cx="538050" cy="360000"/>
          </a:xfrm>
          <a:prstGeom prst="rect">
            <a:avLst/>
          </a:prstGeom>
        </p:spPr>
      </p:pic>
      <p:pic>
        <p:nvPicPr>
          <p:cNvPr id="5" name="Picture 4">
            <a:extLst>
              <a:ext uri="{FF2B5EF4-FFF2-40B4-BE49-F238E27FC236}">
                <a16:creationId xmlns:a16="http://schemas.microsoft.com/office/drawing/2014/main" id="{8B3FF211-4AFC-5E49-A089-9053C3DCE17A}"/>
              </a:ext>
            </a:extLst>
          </p:cNvPr>
          <p:cNvPicPr>
            <a:picLocks noChangeAspect="1"/>
          </p:cNvPicPr>
          <p:nvPr userDrawn="1"/>
        </p:nvPicPr>
        <p:blipFill>
          <a:blip r:embed="rId3"/>
          <a:stretch>
            <a:fillRect/>
          </a:stretch>
        </p:blipFill>
        <p:spPr>
          <a:xfrm>
            <a:off x="3281237" y="1062299"/>
            <a:ext cx="5913576" cy="4508768"/>
          </a:xfrm>
          <a:prstGeom prst="rect">
            <a:avLst/>
          </a:prstGeom>
        </p:spPr>
      </p:pic>
    </p:spTree>
    <p:extLst>
      <p:ext uri="{BB962C8B-B14F-4D97-AF65-F5344CB8AC3E}">
        <p14:creationId xmlns:p14="http://schemas.microsoft.com/office/powerpoint/2010/main" val="397616578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6B0886-42A5-8248-9009-A0C93F7782A2}"/>
              </a:ext>
            </a:extLst>
          </p:cNvPr>
          <p:cNvSpPr>
            <a:spLocks noGrp="1"/>
          </p:cNvSpPr>
          <p:nvPr>
            <p:ph idx="1"/>
          </p:nvPr>
        </p:nvSpPr>
        <p:spPr>
          <a:xfrm>
            <a:off x="838200" y="2611121"/>
            <a:ext cx="10515600" cy="3381906"/>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008B2D5D-2398-454E-BB90-8097C124F50A}"/>
              </a:ext>
            </a:extLst>
          </p:cNvPr>
          <p:cNvSpPr>
            <a:spLocks noGrp="1"/>
          </p:cNvSpPr>
          <p:nvPr>
            <p:ph type="title"/>
          </p:nvPr>
        </p:nvSpPr>
        <p:spPr>
          <a:xfrm>
            <a:off x="831850" y="1709739"/>
            <a:ext cx="10515600" cy="720000"/>
          </a:xfrm>
          <a:prstGeom prst="rect">
            <a:avLst/>
          </a:prstGeom>
        </p:spPr>
        <p:txBody>
          <a:bodyPr anchor="ctr"/>
          <a:lstStyle>
            <a:lvl1pPr>
              <a:defRPr sz="3200" b="1" i="0">
                <a:solidFill>
                  <a:schemeClr val="tx2"/>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8" name="Date Placeholder 3">
            <a:extLst>
              <a:ext uri="{FF2B5EF4-FFF2-40B4-BE49-F238E27FC236}">
                <a16:creationId xmlns:a16="http://schemas.microsoft.com/office/drawing/2014/main" id="{568A9401-732A-5646-BEBD-2B27AEE70058}"/>
              </a:ext>
            </a:extLst>
          </p:cNvPr>
          <p:cNvSpPr>
            <a:spLocks noGrp="1"/>
          </p:cNvSpPr>
          <p:nvPr>
            <p:ph type="dt" sz="half" idx="2"/>
          </p:nvPr>
        </p:nvSpPr>
        <p:spPr>
          <a:xfrm>
            <a:off x="6238025" y="6171225"/>
            <a:ext cx="4389120" cy="365125"/>
          </a:xfrm>
          <a:prstGeom prst="rect">
            <a:avLst/>
          </a:prstGeom>
        </p:spPr>
        <p:txBody>
          <a:bodyPr anchor="ctr"/>
          <a:lstStyle>
            <a:lvl1pPr algn="r">
              <a:defRPr sz="1200">
                <a:solidFill>
                  <a:schemeClr val="tx1"/>
                </a:solidFill>
              </a:defRPr>
            </a:lvl1pPr>
          </a:lstStyle>
          <a:p>
            <a:fld id="{FD1EF39A-4319-5B42-B50C-F5B112A997C4}" type="datetime3">
              <a:rPr lang="en-US" smtClean="0"/>
              <a:pPr/>
              <a:t>5 November 2021</a:t>
            </a:fld>
            <a:endParaRPr lang="en-US" dirty="0"/>
          </a:p>
        </p:txBody>
      </p:sp>
      <p:sp>
        <p:nvSpPr>
          <p:cNvPr id="9" name="Slide Number Placeholder 5">
            <a:extLst>
              <a:ext uri="{FF2B5EF4-FFF2-40B4-BE49-F238E27FC236}">
                <a16:creationId xmlns:a16="http://schemas.microsoft.com/office/drawing/2014/main" id="{77CC128B-E561-DE4D-A8AD-C50DB4E2DC9B}"/>
              </a:ext>
            </a:extLst>
          </p:cNvPr>
          <p:cNvSpPr>
            <a:spLocks noGrp="1"/>
          </p:cNvSpPr>
          <p:nvPr>
            <p:ph type="sldNum" sz="quarter" idx="4"/>
          </p:nvPr>
        </p:nvSpPr>
        <p:spPr>
          <a:xfrm>
            <a:off x="10861589" y="6171225"/>
            <a:ext cx="933956" cy="365125"/>
          </a:xfrm>
          <a:prstGeom prst="rect">
            <a:avLst/>
          </a:prstGeom>
        </p:spPr>
        <p:txBody>
          <a:bodyPr anchor="ctr"/>
          <a:lstStyle>
            <a:lvl1pPr algn="r">
              <a:defRPr sz="1200">
                <a:solidFill>
                  <a:schemeClr val="tx1"/>
                </a:solidFill>
              </a:defRPr>
            </a:lvl1pPr>
          </a:lstStyle>
          <a:p>
            <a:fld id="{B9B99B71-7D20-A64F-8CAE-338721934E2C}" type="slidenum">
              <a:rPr lang="en-US" smtClean="0"/>
              <a:pPr/>
              <a:t>‹#›</a:t>
            </a:fld>
            <a:endParaRPr lang="en-US" dirty="0"/>
          </a:p>
        </p:txBody>
      </p:sp>
      <p:sp>
        <p:nvSpPr>
          <p:cNvPr id="10" name="Footer Placeholder 5">
            <a:extLst>
              <a:ext uri="{FF2B5EF4-FFF2-40B4-BE49-F238E27FC236}">
                <a16:creationId xmlns:a16="http://schemas.microsoft.com/office/drawing/2014/main" id="{D64C217D-B790-3543-9503-6F12C208FC13}"/>
              </a:ext>
            </a:extLst>
          </p:cNvPr>
          <p:cNvSpPr>
            <a:spLocks noGrp="1"/>
          </p:cNvSpPr>
          <p:nvPr>
            <p:ph type="ftr" sz="quarter" idx="3"/>
          </p:nvPr>
        </p:nvSpPr>
        <p:spPr>
          <a:xfrm>
            <a:off x="898050" y="6171225"/>
            <a:ext cx="4633175" cy="365125"/>
          </a:xfrm>
          <a:prstGeom prst="rect">
            <a:avLst/>
          </a:prstGeom>
        </p:spPr>
        <p:txBody>
          <a:bodyPr anchor="ctr"/>
          <a:lstStyle>
            <a:lvl1pPr>
              <a:defRPr sz="800">
                <a:solidFill>
                  <a:schemeClr val="tx1"/>
                </a:solidFill>
              </a:defRPr>
            </a:lvl1pPr>
          </a:lstStyle>
          <a:p>
            <a:r>
              <a:rPr lang="en-US" dirty="0"/>
              <a:t>The ZERO BRINE project (</a:t>
            </a:r>
            <a:r>
              <a:rPr lang="en-US" dirty="0" err="1"/>
              <a:t>www.zerobrine.eu</a:t>
            </a:r>
            <a:r>
              <a:rPr lang="en-US" dirty="0"/>
              <a:t>) has received funding from the European Union’s Horizon 2020 </a:t>
            </a:r>
            <a:br>
              <a:rPr lang="en-US" dirty="0"/>
            </a:br>
            <a:r>
              <a:rPr lang="en-US" dirty="0"/>
              <a:t>research and innovation </a:t>
            </a:r>
            <a:r>
              <a:rPr lang="en-US" dirty="0" err="1"/>
              <a:t>programme</a:t>
            </a:r>
            <a:r>
              <a:rPr lang="en-US" dirty="0"/>
              <a:t> under grant agreement No 730390.</a:t>
            </a:r>
          </a:p>
        </p:txBody>
      </p:sp>
      <p:pic>
        <p:nvPicPr>
          <p:cNvPr id="11" name="Picture 10">
            <a:extLst>
              <a:ext uri="{FF2B5EF4-FFF2-40B4-BE49-F238E27FC236}">
                <a16:creationId xmlns:a16="http://schemas.microsoft.com/office/drawing/2014/main" id="{D15F245C-BEF0-B844-B023-D5784C9F12A7}"/>
              </a:ext>
            </a:extLst>
          </p:cNvPr>
          <p:cNvPicPr>
            <a:picLocks noChangeAspect="1"/>
          </p:cNvPicPr>
          <p:nvPr userDrawn="1"/>
        </p:nvPicPr>
        <p:blipFill>
          <a:blip r:embed="rId2"/>
          <a:stretch>
            <a:fillRect/>
          </a:stretch>
        </p:blipFill>
        <p:spPr>
          <a:xfrm>
            <a:off x="360000" y="6176350"/>
            <a:ext cx="538050" cy="360000"/>
          </a:xfrm>
          <a:prstGeom prst="rect">
            <a:avLst/>
          </a:prstGeom>
        </p:spPr>
      </p:pic>
    </p:spTree>
    <p:extLst>
      <p:ext uri="{BB962C8B-B14F-4D97-AF65-F5344CB8AC3E}">
        <p14:creationId xmlns:p14="http://schemas.microsoft.com/office/powerpoint/2010/main" val="58595817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DE83B-4901-564E-9350-FE927F1B7711}"/>
              </a:ext>
            </a:extLst>
          </p:cNvPr>
          <p:cNvSpPr>
            <a:spLocks noGrp="1"/>
          </p:cNvSpPr>
          <p:nvPr>
            <p:ph type="title"/>
          </p:nvPr>
        </p:nvSpPr>
        <p:spPr>
          <a:xfrm>
            <a:off x="831850" y="1709739"/>
            <a:ext cx="10515600" cy="720000"/>
          </a:xfrm>
          <a:prstGeom prst="rect">
            <a:avLst/>
          </a:prstGeom>
        </p:spPr>
        <p:txBody>
          <a:bodyPr anchor="ctr"/>
          <a:lstStyle>
            <a:lvl1pPr>
              <a:defRPr sz="3200" b="1" i="0">
                <a:solidFill>
                  <a:schemeClr val="tx2"/>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C76511B8-06BA-6149-8393-0274C4C244C6}"/>
              </a:ext>
            </a:extLst>
          </p:cNvPr>
          <p:cNvSpPr>
            <a:spLocks noGrp="1"/>
          </p:cNvSpPr>
          <p:nvPr>
            <p:ph type="body" idx="1"/>
          </p:nvPr>
        </p:nvSpPr>
        <p:spPr>
          <a:xfrm>
            <a:off x="831850" y="2682241"/>
            <a:ext cx="10515600" cy="3236645"/>
          </a:xfrm>
          <a:prstGeom prst="rect">
            <a:avLst/>
          </a:prstGeom>
        </p:spPr>
        <p:txBody>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Date Placeholder 3">
            <a:extLst>
              <a:ext uri="{FF2B5EF4-FFF2-40B4-BE49-F238E27FC236}">
                <a16:creationId xmlns:a16="http://schemas.microsoft.com/office/drawing/2014/main" id="{1592E3E1-9100-BC42-96CD-D1586C118A04}"/>
              </a:ext>
            </a:extLst>
          </p:cNvPr>
          <p:cNvSpPr>
            <a:spLocks noGrp="1"/>
          </p:cNvSpPr>
          <p:nvPr>
            <p:ph type="dt" sz="half" idx="2"/>
          </p:nvPr>
        </p:nvSpPr>
        <p:spPr>
          <a:xfrm>
            <a:off x="6238025" y="6171225"/>
            <a:ext cx="4389120" cy="365125"/>
          </a:xfrm>
          <a:prstGeom prst="rect">
            <a:avLst/>
          </a:prstGeom>
        </p:spPr>
        <p:txBody>
          <a:bodyPr anchor="ctr"/>
          <a:lstStyle>
            <a:lvl1pPr algn="r">
              <a:defRPr sz="1200">
                <a:solidFill>
                  <a:schemeClr val="tx1"/>
                </a:solidFill>
              </a:defRPr>
            </a:lvl1pPr>
          </a:lstStyle>
          <a:p>
            <a:fld id="{567C35AB-8808-6C41-AC04-F419C8BEBB12}" type="datetime3">
              <a:rPr lang="en-US" smtClean="0"/>
              <a:pPr/>
              <a:t>5 November 2021</a:t>
            </a:fld>
            <a:endParaRPr lang="en-US" dirty="0"/>
          </a:p>
        </p:txBody>
      </p:sp>
      <p:sp>
        <p:nvSpPr>
          <p:cNvPr id="9" name="Slide Number Placeholder 5">
            <a:extLst>
              <a:ext uri="{FF2B5EF4-FFF2-40B4-BE49-F238E27FC236}">
                <a16:creationId xmlns:a16="http://schemas.microsoft.com/office/drawing/2014/main" id="{36AD3A69-BBC1-D94E-941E-41257FDF3CE9}"/>
              </a:ext>
            </a:extLst>
          </p:cNvPr>
          <p:cNvSpPr>
            <a:spLocks noGrp="1"/>
          </p:cNvSpPr>
          <p:nvPr>
            <p:ph type="sldNum" sz="quarter" idx="4"/>
          </p:nvPr>
        </p:nvSpPr>
        <p:spPr>
          <a:xfrm>
            <a:off x="10861589" y="6171225"/>
            <a:ext cx="933956" cy="365125"/>
          </a:xfrm>
          <a:prstGeom prst="rect">
            <a:avLst/>
          </a:prstGeom>
        </p:spPr>
        <p:txBody>
          <a:bodyPr anchor="ctr"/>
          <a:lstStyle>
            <a:lvl1pPr algn="r">
              <a:defRPr sz="1200">
                <a:solidFill>
                  <a:schemeClr val="tx1"/>
                </a:solidFill>
              </a:defRPr>
            </a:lvl1pPr>
          </a:lstStyle>
          <a:p>
            <a:fld id="{B9B99B71-7D20-A64F-8CAE-338721934E2C}" type="slidenum">
              <a:rPr lang="en-US" smtClean="0"/>
              <a:pPr/>
              <a:t>‹#›</a:t>
            </a:fld>
            <a:endParaRPr lang="en-US" dirty="0"/>
          </a:p>
        </p:txBody>
      </p:sp>
      <p:sp>
        <p:nvSpPr>
          <p:cNvPr id="10" name="Footer Placeholder 5">
            <a:extLst>
              <a:ext uri="{FF2B5EF4-FFF2-40B4-BE49-F238E27FC236}">
                <a16:creationId xmlns:a16="http://schemas.microsoft.com/office/drawing/2014/main" id="{6941EF7A-99E9-004A-8318-9DAF64F78EFC}"/>
              </a:ext>
            </a:extLst>
          </p:cNvPr>
          <p:cNvSpPr>
            <a:spLocks noGrp="1"/>
          </p:cNvSpPr>
          <p:nvPr>
            <p:ph type="ftr" sz="quarter" idx="3"/>
          </p:nvPr>
        </p:nvSpPr>
        <p:spPr>
          <a:xfrm>
            <a:off x="898050" y="6171225"/>
            <a:ext cx="4633175" cy="365125"/>
          </a:xfrm>
          <a:prstGeom prst="rect">
            <a:avLst/>
          </a:prstGeom>
        </p:spPr>
        <p:txBody>
          <a:bodyPr anchor="ctr"/>
          <a:lstStyle>
            <a:lvl1pPr>
              <a:defRPr sz="800">
                <a:solidFill>
                  <a:schemeClr val="tx1"/>
                </a:solidFill>
              </a:defRPr>
            </a:lvl1pPr>
          </a:lstStyle>
          <a:p>
            <a:r>
              <a:rPr lang="en-US" dirty="0"/>
              <a:t>The ZERO BRINE project (</a:t>
            </a:r>
            <a:r>
              <a:rPr lang="en-US" dirty="0" err="1"/>
              <a:t>www.zerobrine.eu</a:t>
            </a:r>
            <a:r>
              <a:rPr lang="en-US" dirty="0"/>
              <a:t>) has received funding from the European Union’s Horizon 2020 </a:t>
            </a:r>
            <a:br>
              <a:rPr lang="en-US" dirty="0"/>
            </a:br>
            <a:r>
              <a:rPr lang="en-US" dirty="0"/>
              <a:t>research and innovation </a:t>
            </a:r>
            <a:r>
              <a:rPr lang="en-US" dirty="0" err="1"/>
              <a:t>programme</a:t>
            </a:r>
            <a:r>
              <a:rPr lang="en-US" dirty="0"/>
              <a:t> under grant agreement No 730390.</a:t>
            </a:r>
          </a:p>
        </p:txBody>
      </p:sp>
      <p:pic>
        <p:nvPicPr>
          <p:cNvPr id="15" name="Picture 14">
            <a:extLst>
              <a:ext uri="{FF2B5EF4-FFF2-40B4-BE49-F238E27FC236}">
                <a16:creationId xmlns:a16="http://schemas.microsoft.com/office/drawing/2014/main" id="{41F8E0DD-6ECE-694A-AD81-105C567A9E14}"/>
              </a:ext>
            </a:extLst>
          </p:cNvPr>
          <p:cNvPicPr>
            <a:picLocks noChangeAspect="1"/>
          </p:cNvPicPr>
          <p:nvPr userDrawn="1"/>
        </p:nvPicPr>
        <p:blipFill>
          <a:blip r:embed="rId2"/>
          <a:stretch>
            <a:fillRect/>
          </a:stretch>
        </p:blipFill>
        <p:spPr>
          <a:xfrm>
            <a:off x="360000" y="6176350"/>
            <a:ext cx="538050" cy="360000"/>
          </a:xfrm>
          <a:prstGeom prst="rect">
            <a:avLst/>
          </a:prstGeom>
        </p:spPr>
      </p:pic>
    </p:spTree>
    <p:extLst>
      <p:ext uri="{BB962C8B-B14F-4D97-AF65-F5344CB8AC3E}">
        <p14:creationId xmlns:p14="http://schemas.microsoft.com/office/powerpoint/2010/main" val="24456233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FB21A2-EE6B-A048-A651-2398DBB0D226}"/>
              </a:ext>
            </a:extLst>
          </p:cNvPr>
          <p:cNvSpPr>
            <a:spLocks noGrp="1"/>
          </p:cNvSpPr>
          <p:nvPr>
            <p:ph sz="half" idx="1"/>
          </p:nvPr>
        </p:nvSpPr>
        <p:spPr>
          <a:xfrm>
            <a:off x="838200" y="2611120"/>
            <a:ext cx="5181600" cy="338190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161F0AC-AA0B-C04B-85D3-7F37D94DFDA3}"/>
              </a:ext>
            </a:extLst>
          </p:cNvPr>
          <p:cNvSpPr>
            <a:spLocks noGrp="1"/>
          </p:cNvSpPr>
          <p:nvPr>
            <p:ph sz="half" idx="2"/>
          </p:nvPr>
        </p:nvSpPr>
        <p:spPr>
          <a:xfrm>
            <a:off x="6172200" y="2611119"/>
            <a:ext cx="5181600" cy="3381909"/>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A188836C-83B7-2D4B-ACC7-AD10BE4383F2}"/>
              </a:ext>
            </a:extLst>
          </p:cNvPr>
          <p:cNvSpPr>
            <a:spLocks noGrp="1"/>
          </p:cNvSpPr>
          <p:nvPr>
            <p:ph type="title"/>
          </p:nvPr>
        </p:nvSpPr>
        <p:spPr>
          <a:xfrm>
            <a:off x="831850" y="1709739"/>
            <a:ext cx="10515600" cy="720000"/>
          </a:xfrm>
          <a:prstGeom prst="rect">
            <a:avLst/>
          </a:prstGeom>
        </p:spPr>
        <p:txBody>
          <a:bodyPr anchor="ctr"/>
          <a:lstStyle>
            <a:lvl1pPr>
              <a:defRPr sz="3200" b="1" i="0">
                <a:solidFill>
                  <a:schemeClr val="tx2"/>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9" name="Date Placeholder 3">
            <a:extLst>
              <a:ext uri="{FF2B5EF4-FFF2-40B4-BE49-F238E27FC236}">
                <a16:creationId xmlns:a16="http://schemas.microsoft.com/office/drawing/2014/main" id="{D5DAEAFD-9FEB-0848-B8F3-A2145F546770}"/>
              </a:ext>
            </a:extLst>
          </p:cNvPr>
          <p:cNvSpPr>
            <a:spLocks noGrp="1"/>
          </p:cNvSpPr>
          <p:nvPr>
            <p:ph type="dt" sz="half" idx="10"/>
          </p:nvPr>
        </p:nvSpPr>
        <p:spPr>
          <a:xfrm>
            <a:off x="6238025" y="6171225"/>
            <a:ext cx="4389120" cy="365125"/>
          </a:xfrm>
          <a:prstGeom prst="rect">
            <a:avLst/>
          </a:prstGeom>
        </p:spPr>
        <p:txBody>
          <a:bodyPr anchor="ctr"/>
          <a:lstStyle>
            <a:lvl1pPr algn="r">
              <a:defRPr sz="1200">
                <a:solidFill>
                  <a:schemeClr val="tx1"/>
                </a:solidFill>
              </a:defRPr>
            </a:lvl1pPr>
          </a:lstStyle>
          <a:p>
            <a:fld id="{FDF18F13-A417-B248-BC7C-8D33236DE7EA}" type="datetime3">
              <a:rPr lang="en-US" smtClean="0"/>
              <a:pPr/>
              <a:t>5 November 2021</a:t>
            </a:fld>
            <a:endParaRPr lang="en-US" dirty="0"/>
          </a:p>
        </p:txBody>
      </p:sp>
      <p:sp>
        <p:nvSpPr>
          <p:cNvPr id="10" name="Slide Number Placeholder 5">
            <a:extLst>
              <a:ext uri="{FF2B5EF4-FFF2-40B4-BE49-F238E27FC236}">
                <a16:creationId xmlns:a16="http://schemas.microsoft.com/office/drawing/2014/main" id="{BA436A2D-3024-C64E-8F25-82C92A944CA5}"/>
              </a:ext>
            </a:extLst>
          </p:cNvPr>
          <p:cNvSpPr>
            <a:spLocks noGrp="1"/>
          </p:cNvSpPr>
          <p:nvPr>
            <p:ph type="sldNum" sz="quarter" idx="4"/>
          </p:nvPr>
        </p:nvSpPr>
        <p:spPr>
          <a:xfrm>
            <a:off x="10861589" y="6171225"/>
            <a:ext cx="933956" cy="365125"/>
          </a:xfrm>
          <a:prstGeom prst="rect">
            <a:avLst/>
          </a:prstGeom>
        </p:spPr>
        <p:txBody>
          <a:bodyPr anchor="ctr"/>
          <a:lstStyle>
            <a:lvl1pPr algn="r">
              <a:defRPr sz="1200">
                <a:solidFill>
                  <a:schemeClr val="tx1"/>
                </a:solidFill>
              </a:defRPr>
            </a:lvl1pPr>
          </a:lstStyle>
          <a:p>
            <a:fld id="{B9B99B71-7D20-A64F-8CAE-338721934E2C}" type="slidenum">
              <a:rPr lang="en-US" smtClean="0"/>
              <a:pPr/>
              <a:t>‹#›</a:t>
            </a:fld>
            <a:endParaRPr lang="en-US" dirty="0"/>
          </a:p>
        </p:txBody>
      </p:sp>
      <p:sp>
        <p:nvSpPr>
          <p:cNvPr id="11" name="Footer Placeholder 5">
            <a:extLst>
              <a:ext uri="{FF2B5EF4-FFF2-40B4-BE49-F238E27FC236}">
                <a16:creationId xmlns:a16="http://schemas.microsoft.com/office/drawing/2014/main" id="{88F8C34A-44AC-7C4A-A3D3-45E80285C15A}"/>
              </a:ext>
            </a:extLst>
          </p:cNvPr>
          <p:cNvSpPr>
            <a:spLocks noGrp="1"/>
          </p:cNvSpPr>
          <p:nvPr>
            <p:ph type="ftr" sz="quarter" idx="3"/>
          </p:nvPr>
        </p:nvSpPr>
        <p:spPr>
          <a:xfrm>
            <a:off x="898050" y="6171225"/>
            <a:ext cx="4633175" cy="365125"/>
          </a:xfrm>
          <a:prstGeom prst="rect">
            <a:avLst/>
          </a:prstGeom>
        </p:spPr>
        <p:txBody>
          <a:bodyPr anchor="ctr"/>
          <a:lstStyle>
            <a:lvl1pPr>
              <a:defRPr sz="800">
                <a:solidFill>
                  <a:schemeClr val="tx1"/>
                </a:solidFill>
              </a:defRPr>
            </a:lvl1pPr>
          </a:lstStyle>
          <a:p>
            <a:r>
              <a:rPr lang="en-US" dirty="0"/>
              <a:t>The ZERO BRINE project (</a:t>
            </a:r>
            <a:r>
              <a:rPr lang="en-US" dirty="0" err="1"/>
              <a:t>www.zerobrine.eu</a:t>
            </a:r>
            <a:r>
              <a:rPr lang="en-US" dirty="0"/>
              <a:t>) has received funding from the European Union’s Horizon 2020 </a:t>
            </a:r>
            <a:br>
              <a:rPr lang="en-US" dirty="0"/>
            </a:br>
            <a:r>
              <a:rPr lang="en-US" dirty="0"/>
              <a:t>research and innovation </a:t>
            </a:r>
            <a:r>
              <a:rPr lang="en-US" dirty="0" err="1"/>
              <a:t>programme</a:t>
            </a:r>
            <a:r>
              <a:rPr lang="en-US" dirty="0"/>
              <a:t> under grant agreement No 730390.</a:t>
            </a:r>
          </a:p>
        </p:txBody>
      </p:sp>
      <p:pic>
        <p:nvPicPr>
          <p:cNvPr id="12" name="Picture 11">
            <a:extLst>
              <a:ext uri="{FF2B5EF4-FFF2-40B4-BE49-F238E27FC236}">
                <a16:creationId xmlns:a16="http://schemas.microsoft.com/office/drawing/2014/main" id="{925AA4D5-7670-424A-82CB-7B5B83568FC6}"/>
              </a:ext>
            </a:extLst>
          </p:cNvPr>
          <p:cNvPicPr>
            <a:picLocks noChangeAspect="1"/>
          </p:cNvPicPr>
          <p:nvPr userDrawn="1"/>
        </p:nvPicPr>
        <p:blipFill>
          <a:blip r:embed="rId2"/>
          <a:stretch>
            <a:fillRect/>
          </a:stretch>
        </p:blipFill>
        <p:spPr>
          <a:xfrm>
            <a:off x="360000" y="6176350"/>
            <a:ext cx="538050" cy="360000"/>
          </a:xfrm>
          <a:prstGeom prst="rect">
            <a:avLst/>
          </a:prstGeom>
        </p:spPr>
      </p:pic>
    </p:spTree>
    <p:extLst>
      <p:ext uri="{BB962C8B-B14F-4D97-AF65-F5344CB8AC3E}">
        <p14:creationId xmlns:p14="http://schemas.microsoft.com/office/powerpoint/2010/main" val="14145120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1" name="PlaceHolder 1"/>
          <p:cNvSpPr>
            <a:spLocks noGrp="1"/>
          </p:cNvSpPr>
          <p:nvPr>
            <p:ph type="title"/>
          </p:nvPr>
        </p:nvSpPr>
        <p:spPr>
          <a:xfrm>
            <a:off x="831960" y="1709640"/>
            <a:ext cx="10515240" cy="71964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3" name="PlaceHolder 2"/>
          <p:cNvSpPr>
            <a:spLocks noGrp="1"/>
          </p:cNvSpPr>
          <p:nvPr>
            <p:ph type="ftr" idx="6"/>
          </p:nvPr>
        </p:nvSpPr>
        <p:spPr/>
        <p:txBody>
          <a:bodyPr/>
          <a:lstStyle/>
          <a:p>
            <a:r>
              <a:t>Footer</a:t>
            </a:r>
          </a:p>
        </p:txBody>
      </p:sp>
      <p:sp>
        <p:nvSpPr>
          <p:cNvPr id="4" name="PlaceHolder 3"/>
          <p:cNvSpPr>
            <a:spLocks noGrp="1"/>
          </p:cNvSpPr>
          <p:nvPr>
            <p:ph type="sldNum" idx="5"/>
          </p:nvPr>
        </p:nvSpPr>
        <p:spPr/>
        <p:txBody>
          <a:bodyPr/>
          <a:lstStyle/>
          <a:p>
            <a:fld id="{BBE6B181-759D-4779-829D-FF421BA3DA9C}" type="slidenum">
              <a:t>‹#›</a:t>
            </a:fld>
            <a:endParaRPr/>
          </a:p>
        </p:txBody>
      </p:sp>
      <p:sp>
        <p:nvSpPr>
          <p:cNvPr id="5" name="PlaceHolder 4"/>
          <p:cNvSpPr>
            <a:spLocks noGrp="1"/>
          </p:cNvSpPr>
          <p:nvPr>
            <p:ph type="dt" idx="4"/>
          </p:nvPr>
        </p:nvSpPr>
        <p:spPr/>
        <p:txBody>
          <a:bodyPr/>
          <a:lstStyle/>
          <a:p>
            <a:endParaRPr/>
          </a:p>
        </p:txBody>
      </p:sp>
    </p:spTree>
    <p:extLst>
      <p:ext uri="{BB962C8B-B14F-4D97-AF65-F5344CB8AC3E}">
        <p14:creationId xmlns:p14="http://schemas.microsoft.com/office/powerpoint/2010/main" val="4267354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61EBD4-EEEC-604D-8977-57B56560FEFC}"/>
              </a:ext>
            </a:extLst>
          </p:cNvPr>
          <p:cNvSpPr>
            <a:spLocks noGrp="1"/>
          </p:cNvSpPr>
          <p:nvPr>
            <p:ph type="body" idx="1"/>
          </p:nvPr>
        </p:nvSpPr>
        <p:spPr>
          <a:xfrm>
            <a:off x="839788" y="2612549"/>
            <a:ext cx="5157787" cy="360000"/>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43137B36-5DFA-1946-A86A-0280F694C90D}"/>
              </a:ext>
            </a:extLst>
          </p:cNvPr>
          <p:cNvSpPr>
            <a:spLocks noGrp="1"/>
          </p:cNvSpPr>
          <p:nvPr>
            <p:ph sz="half" idx="2"/>
          </p:nvPr>
        </p:nvSpPr>
        <p:spPr>
          <a:xfrm>
            <a:off x="839788" y="3155360"/>
            <a:ext cx="5157787" cy="283766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44B5935-C9FF-BA49-8395-6EA88BC1255D}"/>
              </a:ext>
            </a:extLst>
          </p:cNvPr>
          <p:cNvSpPr>
            <a:spLocks noGrp="1"/>
          </p:cNvSpPr>
          <p:nvPr>
            <p:ph type="body" sz="quarter" idx="3"/>
          </p:nvPr>
        </p:nvSpPr>
        <p:spPr>
          <a:xfrm>
            <a:off x="6172200" y="2612549"/>
            <a:ext cx="5183188" cy="360000"/>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6FB4C5E9-FE35-964F-A247-090C25B7D1D6}"/>
              </a:ext>
            </a:extLst>
          </p:cNvPr>
          <p:cNvSpPr>
            <a:spLocks noGrp="1"/>
          </p:cNvSpPr>
          <p:nvPr>
            <p:ph sz="quarter" idx="4"/>
          </p:nvPr>
        </p:nvSpPr>
        <p:spPr>
          <a:xfrm>
            <a:off x="6172200" y="3155360"/>
            <a:ext cx="5183188" cy="283766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45A54254-3040-D441-B240-9CFC829ABC67}"/>
              </a:ext>
            </a:extLst>
          </p:cNvPr>
          <p:cNvSpPr>
            <a:spLocks noGrp="1"/>
          </p:cNvSpPr>
          <p:nvPr>
            <p:ph type="title"/>
          </p:nvPr>
        </p:nvSpPr>
        <p:spPr>
          <a:xfrm>
            <a:off x="831850" y="1709739"/>
            <a:ext cx="10515600" cy="720000"/>
          </a:xfrm>
          <a:prstGeom prst="rect">
            <a:avLst/>
          </a:prstGeom>
        </p:spPr>
        <p:txBody>
          <a:bodyPr anchor="ctr"/>
          <a:lstStyle>
            <a:lvl1pPr>
              <a:defRPr sz="3200" b="1" i="0">
                <a:solidFill>
                  <a:schemeClr val="tx2"/>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11" name="Date Placeholder 3">
            <a:extLst>
              <a:ext uri="{FF2B5EF4-FFF2-40B4-BE49-F238E27FC236}">
                <a16:creationId xmlns:a16="http://schemas.microsoft.com/office/drawing/2014/main" id="{56B11875-2DA0-584D-96DE-33F9AA00BC71}"/>
              </a:ext>
            </a:extLst>
          </p:cNvPr>
          <p:cNvSpPr>
            <a:spLocks noGrp="1"/>
          </p:cNvSpPr>
          <p:nvPr>
            <p:ph type="dt" sz="half" idx="10"/>
          </p:nvPr>
        </p:nvSpPr>
        <p:spPr>
          <a:xfrm>
            <a:off x="6238025" y="6171225"/>
            <a:ext cx="4389120" cy="365125"/>
          </a:xfrm>
          <a:prstGeom prst="rect">
            <a:avLst/>
          </a:prstGeom>
        </p:spPr>
        <p:txBody>
          <a:bodyPr anchor="ctr"/>
          <a:lstStyle>
            <a:lvl1pPr algn="r">
              <a:defRPr sz="1200">
                <a:solidFill>
                  <a:schemeClr val="tx1"/>
                </a:solidFill>
              </a:defRPr>
            </a:lvl1pPr>
          </a:lstStyle>
          <a:p>
            <a:fld id="{7239EB4C-B895-F943-88F5-D0C360F7F8F1}" type="datetime3">
              <a:rPr lang="en-US" smtClean="0"/>
              <a:pPr/>
              <a:t>5 November 2021</a:t>
            </a:fld>
            <a:endParaRPr lang="en-US" dirty="0"/>
          </a:p>
        </p:txBody>
      </p:sp>
      <p:sp>
        <p:nvSpPr>
          <p:cNvPr id="12" name="Slide Number Placeholder 5">
            <a:extLst>
              <a:ext uri="{FF2B5EF4-FFF2-40B4-BE49-F238E27FC236}">
                <a16:creationId xmlns:a16="http://schemas.microsoft.com/office/drawing/2014/main" id="{E51FBE0E-13B9-A949-BD69-48F72031F83A}"/>
              </a:ext>
            </a:extLst>
          </p:cNvPr>
          <p:cNvSpPr>
            <a:spLocks noGrp="1"/>
          </p:cNvSpPr>
          <p:nvPr>
            <p:ph type="sldNum" sz="quarter" idx="11"/>
          </p:nvPr>
        </p:nvSpPr>
        <p:spPr>
          <a:xfrm>
            <a:off x="10861589" y="6171225"/>
            <a:ext cx="933956" cy="365125"/>
          </a:xfrm>
          <a:prstGeom prst="rect">
            <a:avLst/>
          </a:prstGeom>
        </p:spPr>
        <p:txBody>
          <a:bodyPr anchor="ctr"/>
          <a:lstStyle>
            <a:lvl1pPr algn="r">
              <a:defRPr sz="1200">
                <a:solidFill>
                  <a:schemeClr val="tx1"/>
                </a:solidFill>
              </a:defRPr>
            </a:lvl1pPr>
          </a:lstStyle>
          <a:p>
            <a:fld id="{B9B99B71-7D20-A64F-8CAE-338721934E2C}" type="slidenum">
              <a:rPr lang="en-US" smtClean="0"/>
              <a:pPr/>
              <a:t>‹#›</a:t>
            </a:fld>
            <a:endParaRPr lang="en-US" dirty="0"/>
          </a:p>
        </p:txBody>
      </p:sp>
      <p:sp>
        <p:nvSpPr>
          <p:cNvPr id="18" name="Footer Placeholder 5">
            <a:extLst>
              <a:ext uri="{FF2B5EF4-FFF2-40B4-BE49-F238E27FC236}">
                <a16:creationId xmlns:a16="http://schemas.microsoft.com/office/drawing/2014/main" id="{FBB7F14D-E65A-D841-88CD-CC1A14B14259}"/>
              </a:ext>
            </a:extLst>
          </p:cNvPr>
          <p:cNvSpPr>
            <a:spLocks noGrp="1"/>
          </p:cNvSpPr>
          <p:nvPr>
            <p:ph type="ftr" sz="quarter" idx="12"/>
          </p:nvPr>
        </p:nvSpPr>
        <p:spPr>
          <a:xfrm>
            <a:off x="898050" y="6171225"/>
            <a:ext cx="4633175" cy="365125"/>
          </a:xfrm>
          <a:prstGeom prst="rect">
            <a:avLst/>
          </a:prstGeom>
        </p:spPr>
        <p:txBody>
          <a:bodyPr anchor="ctr"/>
          <a:lstStyle>
            <a:lvl1pPr>
              <a:defRPr sz="800">
                <a:solidFill>
                  <a:schemeClr val="tx1"/>
                </a:solidFill>
              </a:defRPr>
            </a:lvl1pPr>
          </a:lstStyle>
          <a:p>
            <a:r>
              <a:rPr lang="en-US" dirty="0"/>
              <a:t>The ZERO BRINE project (</a:t>
            </a:r>
            <a:r>
              <a:rPr lang="en-US" dirty="0" err="1"/>
              <a:t>www.zerobrine.eu</a:t>
            </a:r>
            <a:r>
              <a:rPr lang="en-US" dirty="0"/>
              <a:t>) has received funding from the European Union’s Horizon 2020 </a:t>
            </a:r>
            <a:br>
              <a:rPr lang="en-US" dirty="0"/>
            </a:br>
            <a:r>
              <a:rPr lang="en-US" dirty="0"/>
              <a:t>research and innovation </a:t>
            </a:r>
            <a:r>
              <a:rPr lang="en-US" dirty="0" err="1"/>
              <a:t>programme</a:t>
            </a:r>
            <a:r>
              <a:rPr lang="en-US" dirty="0"/>
              <a:t> under grant agreement No 730390.</a:t>
            </a:r>
          </a:p>
        </p:txBody>
      </p:sp>
      <p:pic>
        <p:nvPicPr>
          <p:cNvPr id="19" name="Picture 18">
            <a:extLst>
              <a:ext uri="{FF2B5EF4-FFF2-40B4-BE49-F238E27FC236}">
                <a16:creationId xmlns:a16="http://schemas.microsoft.com/office/drawing/2014/main" id="{824782F9-6DA0-EA44-85B8-15CBF8E078E2}"/>
              </a:ext>
            </a:extLst>
          </p:cNvPr>
          <p:cNvPicPr>
            <a:picLocks noChangeAspect="1"/>
          </p:cNvPicPr>
          <p:nvPr userDrawn="1"/>
        </p:nvPicPr>
        <p:blipFill>
          <a:blip r:embed="rId2"/>
          <a:stretch>
            <a:fillRect/>
          </a:stretch>
        </p:blipFill>
        <p:spPr>
          <a:xfrm>
            <a:off x="360000" y="6176350"/>
            <a:ext cx="538050" cy="360000"/>
          </a:xfrm>
          <a:prstGeom prst="rect">
            <a:avLst/>
          </a:prstGeom>
        </p:spPr>
      </p:pic>
    </p:spTree>
    <p:extLst>
      <p:ext uri="{BB962C8B-B14F-4D97-AF65-F5344CB8AC3E}">
        <p14:creationId xmlns:p14="http://schemas.microsoft.com/office/powerpoint/2010/main" val="16350342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C7362E5-44DC-DC40-A6DB-16BB0942598A}"/>
              </a:ext>
            </a:extLst>
          </p:cNvPr>
          <p:cNvSpPr>
            <a:spLocks noGrp="1"/>
          </p:cNvSpPr>
          <p:nvPr>
            <p:ph type="title"/>
          </p:nvPr>
        </p:nvSpPr>
        <p:spPr>
          <a:xfrm>
            <a:off x="831850" y="1709739"/>
            <a:ext cx="10515600" cy="720000"/>
          </a:xfrm>
          <a:prstGeom prst="rect">
            <a:avLst/>
          </a:prstGeom>
        </p:spPr>
        <p:txBody>
          <a:bodyPr anchor="ctr"/>
          <a:lstStyle>
            <a:lvl1pPr>
              <a:defRPr sz="3200" b="1" i="0">
                <a:solidFill>
                  <a:schemeClr val="tx2"/>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7" name="Date Placeholder 3">
            <a:extLst>
              <a:ext uri="{FF2B5EF4-FFF2-40B4-BE49-F238E27FC236}">
                <a16:creationId xmlns:a16="http://schemas.microsoft.com/office/drawing/2014/main" id="{E3FB799A-188E-7045-A483-3602C6315F50}"/>
              </a:ext>
            </a:extLst>
          </p:cNvPr>
          <p:cNvSpPr>
            <a:spLocks noGrp="1"/>
          </p:cNvSpPr>
          <p:nvPr>
            <p:ph type="dt" sz="half" idx="2"/>
          </p:nvPr>
        </p:nvSpPr>
        <p:spPr>
          <a:xfrm>
            <a:off x="6238025" y="6171225"/>
            <a:ext cx="4389120" cy="365125"/>
          </a:xfrm>
          <a:prstGeom prst="rect">
            <a:avLst/>
          </a:prstGeom>
        </p:spPr>
        <p:txBody>
          <a:bodyPr anchor="ctr"/>
          <a:lstStyle>
            <a:lvl1pPr algn="r">
              <a:defRPr sz="1200">
                <a:solidFill>
                  <a:schemeClr val="tx1"/>
                </a:solidFill>
              </a:defRPr>
            </a:lvl1pPr>
          </a:lstStyle>
          <a:p>
            <a:fld id="{7C3C5B60-BF1E-F844-AE76-0D09B8E6F687}" type="datetime3">
              <a:rPr lang="en-US" smtClean="0"/>
              <a:pPr/>
              <a:t>5 November 2021</a:t>
            </a:fld>
            <a:endParaRPr lang="en-US" dirty="0"/>
          </a:p>
        </p:txBody>
      </p:sp>
      <p:sp>
        <p:nvSpPr>
          <p:cNvPr id="13" name="Slide Number Placeholder 5">
            <a:extLst>
              <a:ext uri="{FF2B5EF4-FFF2-40B4-BE49-F238E27FC236}">
                <a16:creationId xmlns:a16="http://schemas.microsoft.com/office/drawing/2014/main" id="{03EBA7A8-DE50-8B4D-A5FB-D4C35CB28B87}"/>
              </a:ext>
            </a:extLst>
          </p:cNvPr>
          <p:cNvSpPr>
            <a:spLocks noGrp="1"/>
          </p:cNvSpPr>
          <p:nvPr>
            <p:ph type="sldNum" sz="quarter" idx="4"/>
          </p:nvPr>
        </p:nvSpPr>
        <p:spPr>
          <a:xfrm>
            <a:off x="10861589" y="6171225"/>
            <a:ext cx="933956" cy="365125"/>
          </a:xfrm>
          <a:prstGeom prst="rect">
            <a:avLst/>
          </a:prstGeom>
        </p:spPr>
        <p:txBody>
          <a:bodyPr anchor="ctr"/>
          <a:lstStyle>
            <a:lvl1pPr algn="r">
              <a:defRPr sz="1200">
                <a:solidFill>
                  <a:schemeClr val="tx1"/>
                </a:solidFill>
              </a:defRPr>
            </a:lvl1pPr>
          </a:lstStyle>
          <a:p>
            <a:fld id="{B9B99B71-7D20-A64F-8CAE-338721934E2C}" type="slidenum">
              <a:rPr lang="en-US" smtClean="0"/>
              <a:pPr/>
              <a:t>‹#›</a:t>
            </a:fld>
            <a:endParaRPr lang="en-US" dirty="0"/>
          </a:p>
        </p:txBody>
      </p:sp>
      <p:sp>
        <p:nvSpPr>
          <p:cNvPr id="14" name="Footer Placeholder 5">
            <a:extLst>
              <a:ext uri="{FF2B5EF4-FFF2-40B4-BE49-F238E27FC236}">
                <a16:creationId xmlns:a16="http://schemas.microsoft.com/office/drawing/2014/main" id="{5ED1CFC9-C0D9-7D47-817B-58ED3A48BB5D}"/>
              </a:ext>
            </a:extLst>
          </p:cNvPr>
          <p:cNvSpPr>
            <a:spLocks noGrp="1"/>
          </p:cNvSpPr>
          <p:nvPr>
            <p:ph type="ftr" sz="quarter" idx="3"/>
          </p:nvPr>
        </p:nvSpPr>
        <p:spPr>
          <a:xfrm>
            <a:off x="898050" y="6171225"/>
            <a:ext cx="4633175" cy="365125"/>
          </a:xfrm>
          <a:prstGeom prst="rect">
            <a:avLst/>
          </a:prstGeom>
        </p:spPr>
        <p:txBody>
          <a:bodyPr anchor="ctr"/>
          <a:lstStyle>
            <a:lvl1pPr>
              <a:defRPr sz="800">
                <a:solidFill>
                  <a:schemeClr val="tx1"/>
                </a:solidFill>
              </a:defRPr>
            </a:lvl1pPr>
          </a:lstStyle>
          <a:p>
            <a:r>
              <a:rPr lang="en-US" dirty="0"/>
              <a:t>The ZERO BRINE project (</a:t>
            </a:r>
            <a:r>
              <a:rPr lang="en-US" dirty="0" err="1"/>
              <a:t>www.zerobrine.eu</a:t>
            </a:r>
            <a:r>
              <a:rPr lang="en-US" dirty="0"/>
              <a:t>) has received funding from the European Union’s Horizon 2020 </a:t>
            </a:r>
            <a:br>
              <a:rPr lang="en-US" dirty="0"/>
            </a:br>
            <a:r>
              <a:rPr lang="en-US" dirty="0"/>
              <a:t>research and innovation </a:t>
            </a:r>
            <a:r>
              <a:rPr lang="en-US" dirty="0" err="1"/>
              <a:t>programme</a:t>
            </a:r>
            <a:r>
              <a:rPr lang="en-US" dirty="0"/>
              <a:t> under grant agreement No 730390.</a:t>
            </a:r>
          </a:p>
        </p:txBody>
      </p:sp>
      <p:pic>
        <p:nvPicPr>
          <p:cNvPr id="15" name="Picture 14">
            <a:extLst>
              <a:ext uri="{FF2B5EF4-FFF2-40B4-BE49-F238E27FC236}">
                <a16:creationId xmlns:a16="http://schemas.microsoft.com/office/drawing/2014/main" id="{5AEBBE30-AB5A-7547-9144-0BF767C228C7}"/>
              </a:ext>
            </a:extLst>
          </p:cNvPr>
          <p:cNvPicPr>
            <a:picLocks noChangeAspect="1"/>
          </p:cNvPicPr>
          <p:nvPr userDrawn="1"/>
        </p:nvPicPr>
        <p:blipFill>
          <a:blip r:embed="rId2"/>
          <a:stretch>
            <a:fillRect/>
          </a:stretch>
        </p:blipFill>
        <p:spPr>
          <a:xfrm>
            <a:off x="360000" y="6176350"/>
            <a:ext cx="538050" cy="360000"/>
          </a:xfrm>
          <a:prstGeom prst="rect">
            <a:avLst/>
          </a:prstGeom>
        </p:spPr>
      </p:pic>
    </p:spTree>
    <p:extLst>
      <p:ext uri="{BB962C8B-B14F-4D97-AF65-F5344CB8AC3E}">
        <p14:creationId xmlns:p14="http://schemas.microsoft.com/office/powerpoint/2010/main" val="384624564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E8275353-A72F-5742-8F86-54BF39C32F9F}"/>
              </a:ext>
            </a:extLst>
          </p:cNvPr>
          <p:cNvSpPr>
            <a:spLocks noGrp="1"/>
          </p:cNvSpPr>
          <p:nvPr>
            <p:ph type="dt" sz="half" idx="2"/>
          </p:nvPr>
        </p:nvSpPr>
        <p:spPr>
          <a:xfrm>
            <a:off x="6238025" y="6171225"/>
            <a:ext cx="4389120" cy="365125"/>
          </a:xfrm>
          <a:prstGeom prst="rect">
            <a:avLst/>
          </a:prstGeom>
        </p:spPr>
        <p:txBody>
          <a:bodyPr anchor="ctr"/>
          <a:lstStyle>
            <a:lvl1pPr algn="r">
              <a:defRPr sz="1200">
                <a:solidFill>
                  <a:schemeClr val="tx1"/>
                </a:solidFill>
              </a:defRPr>
            </a:lvl1pPr>
          </a:lstStyle>
          <a:p>
            <a:fld id="{CB7A209A-9BC5-8041-A897-291FB519845A}" type="datetime3">
              <a:rPr lang="en-US" smtClean="0"/>
              <a:pPr/>
              <a:t>5 November 2021</a:t>
            </a:fld>
            <a:endParaRPr lang="en-US" dirty="0"/>
          </a:p>
        </p:txBody>
      </p:sp>
      <p:sp>
        <p:nvSpPr>
          <p:cNvPr id="11" name="Slide Number Placeholder 5">
            <a:extLst>
              <a:ext uri="{FF2B5EF4-FFF2-40B4-BE49-F238E27FC236}">
                <a16:creationId xmlns:a16="http://schemas.microsoft.com/office/drawing/2014/main" id="{9E1647A8-5532-0F46-9CAF-A70B2848F50F}"/>
              </a:ext>
            </a:extLst>
          </p:cNvPr>
          <p:cNvSpPr>
            <a:spLocks noGrp="1"/>
          </p:cNvSpPr>
          <p:nvPr>
            <p:ph type="sldNum" sz="quarter" idx="4"/>
          </p:nvPr>
        </p:nvSpPr>
        <p:spPr>
          <a:xfrm>
            <a:off x="10861589" y="6171225"/>
            <a:ext cx="933956" cy="365125"/>
          </a:xfrm>
          <a:prstGeom prst="rect">
            <a:avLst/>
          </a:prstGeom>
        </p:spPr>
        <p:txBody>
          <a:bodyPr anchor="ctr"/>
          <a:lstStyle>
            <a:lvl1pPr algn="r">
              <a:defRPr sz="1200">
                <a:solidFill>
                  <a:schemeClr val="tx1"/>
                </a:solidFill>
              </a:defRPr>
            </a:lvl1pPr>
          </a:lstStyle>
          <a:p>
            <a:fld id="{B9B99B71-7D20-A64F-8CAE-338721934E2C}" type="slidenum">
              <a:rPr lang="en-US" smtClean="0"/>
              <a:pPr/>
              <a:t>‹#›</a:t>
            </a:fld>
            <a:endParaRPr lang="en-US" dirty="0"/>
          </a:p>
        </p:txBody>
      </p:sp>
      <p:sp>
        <p:nvSpPr>
          <p:cNvPr id="12" name="Footer Placeholder 5">
            <a:extLst>
              <a:ext uri="{FF2B5EF4-FFF2-40B4-BE49-F238E27FC236}">
                <a16:creationId xmlns:a16="http://schemas.microsoft.com/office/drawing/2014/main" id="{F03AA787-20F7-1D48-AC5A-09D8CAB64AD3}"/>
              </a:ext>
            </a:extLst>
          </p:cNvPr>
          <p:cNvSpPr>
            <a:spLocks noGrp="1"/>
          </p:cNvSpPr>
          <p:nvPr>
            <p:ph type="ftr" sz="quarter" idx="3"/>
          </p:nvPr>
        </p:nvSpPr>
        <p:spPr>
          <a:xfrm>
            <a:off x="898050" y="6171225"/>
            <a:ext cx="4633175" cy="365125"/>
          </a:xfrm>
          <a:prstGeom prst="rect">
            <a:avLst/>
          </a:prstGeom>
        </p:spPr>
        <p:txBody>
          <a:bodyPr anchor="ctr"/>
          <a:lstStyle>
            <a:lvl1pPr>
              <a:defRPr sz="800">
                <a:solidFill>
                  <a:schemeClr val="tx1"/>
                </a:solidFill>
              </a:defRPr>
            </a:lvl1pPr>
          </a:lstStyle>
          <a:p>
            <a:r>
              <a:rPr lang="en-US" dirty="0"/>
              <a:t>The ZERO BRINE project (</a:t>
            </a:r>
            <a:r>
              <a:rPr lang="en-US" dirty="0" err="1"/>
              <a:t>www.zerobrine.eu</a:t>
            </a:r>
            <a:r>
              <a:rPr lang="en-US" dirty="0"/>
              <a:t>) has received funding from the European Union’s Horizon 2020 </a:t>
            </a:r>
            <a:br>
              <a:rPr lang="en-US" dirty="0"/>
            </a:br>
            <a:r>
              <a:rPr lang="en-US" dirty="0"/>
              <a:t>research and innovation </a:t>
            </a:r>
            <a:r>
              <a:rPr lang="en-US" dirty="0" err="1"/>
              <a:t>programme</a:t>
            </a:r>
            <a:r>
              <a:rPr lang="en-US" dirty="0"/>
              <a:t> under grant agreement No 730390.</a:t>
            </a:r>
          </a:p>
        </p:txBody>
      </p:sp>
      <p:pic>
        <p:nvPicPr>
          <p:cNvPr id="13" name="Picture 12">
            <a:extLst>
              <a:ext uri="{FF2B5EF4-FFF2-40B4-BE49-F238E27FC236}">
                <a16:creationId xmlns:a16="http://schemas.microsoft.com/office/drawing/2014/main" id="{A9A3D695-4C9E-B349-9216-6D92EFBC2FFC}"/>
              </a:ext>
            </a:extLst>
          </p:cNvPr>
          <p:cNvPicPr>
            <a:picLocks noChangeAspect="1"/>
          </p:cNvPicPr>
          <p:nvPr userDrawn="1"/>
        </p:nvPicPr>
        <p:blipFill>
          <a:blip r:embed="rId2"/>
          <a:stretch>
            <a:fillRect/>
          </a:stretch>
        </p:blipFill>
        <p:spPr>
          <a:xfrm>
            <a:off x="360000" y="6176350"/>
            <a:ext cx="538050" cy="360000"/>
          </a:xfrm>
          <a:prstGeom prst="rect">
            <a:avLst/>
          </a:prstGeom>
        </p:spPr>
      </p:pic>
    </p:spTree>
    <p:extLst>
      <p:ext uri="{BB962C8B-B14F-4D97-AF65-F5344CB8AC3E}">
        <p14:creationId xmlns:p14="http://schemas.microsoft.com/office/powerpoint/2010/main" val="128318824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E0BDAB-21B3-C44A-9C4B-478C4E80E323}"/>
              </a:ext>
            </a:extLst>
          </p:cNvPr>
          <p:cNvSpPr>
            <a:spLocks noGrp="1"/>
          </p:cNvSpPr>
          <p:nvPr>
            <p:ph idx="1"/>
          </p:nvPr>
        </p:nvSpPr>
        <p:spPr>
          <a:xfrm>
            <a:off x="5183188" y="1709738"/>
            <a:ext cx="6172200" cy="4151312"/>
          </a:xfrm>
          <a:prstGeom prst="rect">
            <a:avLst/>
          </a:prstGeo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4DC457-7E35-174A-B3F3-40B21F3B03D6}"/>
              </a:ext>
            </a:extLst>
          </p:cNvPr>
          <p:cNvSpPr>
            <a:spLocks noGrp="1"/>
          </p:cNvSpPr>
          <p:nvPr>
            <p:ph type="body" sz="half" idx="2"/>
          </p:nvPr>
        </p:nvSpPr>
        <p:spPr>
          <a:xfrm>
            <a:off x="839788" y="3038157"/>
            <a:ext cx="3932237" cy="2830831"/>
          </a:xfrm>
          <a:prstGeom prst="rect">
            <a:avLst/>
          </a:prstGeo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8" name="Title 1">
            <a:extLst>
              <a:ext uri="{FF2B5EF4-FFF2-40B4-BE49-F238E27FC236}">
                <a16:creationId xmlns:a16="http://schemas.microsoft.com/office/drawing/2014/main" id="{129D3AE6-D69F-C047-A04A-1EB05A27473D}"/>
              </a:ext>
            </a:extLst>
          </p:cNvPr>
          <p:cNvSpPr txBox="1">
            <a:spLocks/>
          </p:cNvSpPr>
          <p:nvPr userDrawn="1"/>
        </p:nvSpPr>
        <p:spPr>
          <a:xfrm>
            <a:off x="831850" y="1709738"/>
            <a:ext cx="3940175" cy="1328419"/>
          </a:xfrm>
          <a:prstGeom prst="rect">
            <a:avLst/>
          </a:prstGeom>
        </p:spPr>
        <p:txBody>
          <a:bodyPr anchor="t"/>
          <a:lstStyle>
            <a:lvl1pPr algn="l" defTabSz="914400" rtl="0" eaLnBrk="1" latinLnBrk="0" hangingPunct="1">
              <a:lnSpc>
                <a:spcPct val="90000"/>
              </a:lnSpc>
              <a:spcBef>
                <a:spcPct val="0"/>
              </a:spcBef>
              <a:buNone/>
              <a:defRPr sz="3200" b="1" i="0" kern="1200">
                <a:solidFill>
                  <a:srgbClr val="00396B"/>
                </a:solidFill>
                <a:latin typeface="Calibri" panose="020F0502020204030204" pitchFamily="34" charset="0"/>
                <a:ea typeface="+mj-ea"/>
                <a:cs typeface="Calibri" panose="020F0502020204030204" pitchFamily="34" charset="0"/>
              </a:defRPr>
            </a:lvl1pPr>
          </a:lstStyle>
          <a:p>
            <a:r>
              <a:rPr lang="en-US" dirty="0">
                <a:solidFill>
                  <a:schemeClr val="tx2"/>
                </a:solidFill>
              </a:rPr>
              <a:t>Click to edit Master title style</a:t>
            </a:r>
          </a:p>
        </p:txBody>
      </p:sp>
      <p:sp>
        <p:nvSpPr>
          <p:cNvPr id="9" name="Date Placeholder 3">
            <a:extLst>
              <a:ext uri="{FF2B5EF4-FFF2-40B4-BE49-F238E27FC236}">
                <a16:creationId xmlns:a16="http://schemas.microsoft.com/office/drawing/2014/main" id="{E6F2DE04-D257-C041-9DD5-F5E029BE1EC6}"/>
              </a:ext>
            </a:extLst>
          </p:cNvPr>
          <p:cNvSpPr>
            <a:spLocks noGrp="1"/>
          </p:cNvSpPr>
          <p:nvPr>
            <p:ph type="dt" sz="half" idx="10"/>
          </p:nvPr>
        </p:nvSpPr>
        <p:spPr>
          <a:xfrm>
            <a:off x="6238025" y="6171225"/>
            <a:ext cx="4389120" cy="365125"/>
          </a:xfrm>
          <a:prstGeom prst="rect">
            <a:avLst/>
          </a:prstGeom>
        </p:spPr>
        <p:txBody>
          <a:bodyPr anchor="ctr"/>
          <a:lstStyle>
            <a:lvl1pPr algn="r">
              <a:defRPr sz="1200">
                <a:solidFill>
                  <a:schemeClr val="tx1"/>
                </a:solidFill>
              </a:defRPr>
            </a:lvl1pPr>
          </a:lstStyle>
          <a:p>
            <a:fld id="{71DABFD9-8FDC-E142-AA45-20C59FA0D87E}" type="datetime3">
              <a:rPr lang="en-US" smtClean="0"/>
              <a:pPr/>
              <a:t>5 November 2021</a:t>
            </a:fld>
            <a:endParaRPr lang="en-US" dirty="0"/>
          </a:p>
        </p:txBody>
      </p:sp>
      <p:sp>
        <p:nvSpPr>
          <p:cNvPr id="14" name="Slide Number Placeholder 5">
            <a:extLst>
              <a:ext uri="{FF2B5EF4-FFF2-40B4-BE49-F238E27FC236}">
                <a16:creationId xmlns:a16="http://schemas.microsoft.com/office/drawing/2014/main" id="{8F760D0D-8A59-0143-B947-C8C1E94109B6}"/>
              </a:ext>
            </a:extLst>
          </p:cNvPr>
          <p:cNvSpPr>
            <a:spLocks noGrp="1"/>
          </p:cNvSpPr>
          <p:nvPr>
            <p:ph type="sldNum" sz="quarter" idx="4"/>
          </p:nvPr>
        </p:nvSpPr>
        <p:spPr>
          <a:xfrm>
            <a:off x="10861589" y="6171225"/>
            <a:ext cx="933956" cy="365125"/>
          </a:xfrm>
          <a:prstGeom prst="rect">
            <a:avLst/>
          </a:prstGeom>
        </p:spPr>
        <p:txBody>
          <a:bodyPr anchor="ctr"/>
          <a:lstStyle>
            <a:lvl1pPr algn="r">
              <a:defRPr sz="1200">
                <a:solidFill>
                  <a:schemeClr val="tx1"/>
                </a:solidFill>
              </a:defRPr>
            </a:lvl1pPr>
          </a:lstStyle>
          <a:p>
            <a:fld id="{B9B99B71-7D20-A64F-8CAE-338721934E2C}" type="slidenum">
              <a:rPr lang="en-US" smtClean="0"/>
              <a:pPr/>
              <a:t>‹#›</a:t>
            </a:fld>
            <a:endParaRPr lang="en-US" dirty="0"/>
          </a:p>
        </p:txBody>
      </p:sp>
      <p:sp>
        <p:nvSpPr>
          <p:cNvPr id="15" name="Footer Placeholder 5">
            <a:extLst>
              <a:ext uri="{FF2B5EF4-FFF2-40B4-BE49-F238E27FC236}">
                <a16:creationId xmlns:a16="http://schemas.microsoft.com/office/drawing/2014/main" id="{AD62B223-F497-A441-B4CB-609487CAF426}"/>
              </a:ext>
            </a:extLst>
          </p:cNvPr>
          <p:cNvSpPr>
            <a:spLocks noGrp="1"/>
          </p:cNvSpPr>
          <p:nvPr>
            <p:ph type="ftr" sz="quarter" idx="3"/>
          </p:nvPr>
        </p:nvSpPr>
        <p:spPr>
          <a:xfrm>
            <a:off x="898050" y="6171225"/>
            <a:ext cx="4633175" cy="365125"/>
          </a:xfrm>
          <a:prstGeom prst="rect">
            <a:avLst/>
          </a:prstGeom>
        </p:spPr>
        <p:txBody>
          <a:bodyPr anchor="ctr"/>
          <a:lstStyle>
            <a:lvl1pPr>
              <a:defRPr sz="800">
                <a:solidFill>
                  <a:schemeClr val="tx1"/>
                </a:solidFill>
              </a:defRPr>
            </a:lvl1pPr>
          </a:lstStyle>
          <a:p>
            <a:r>
              <a:rPr lang="en-US" dirty="0"/>
              <a:t>The ZERO BRINE project (</a:t>
            </a:r>
            <a:r>
              <a:rPr lang="en-US" dirty="0" err="1"/>
              <a:t>www.zerobrine.eu</a:t>
            </a:r>
            <a:r>
              <a:rPr lang="en-US" dirty="0"/>
              <a:t>) has received funding from the European Union’s Horizon 2020 </a:t>
            </a:r>
            <a:br>
              <a:rPr lang="en-US" dirty="0"/>
            </a:br>
            <a:r>
              <a:rPr lang="en-US" dirty="0"/>
              <a:t>research and innovation </a:t>
            </a:r>
            <a:r>
              <a:rPr lang="en-US" dirty="0" err="1"/>
              <a:t>programme</a:t>
            </a:r>
            <a:r>
              <a:rPr lang="en-US" dirty="0"/>
              <a:t> under grant agreement No 730390.</a:t>
            </a:r>
          </a:p>
        </p:txBody>
      </p:sp>
      <p:pic>
        <p:nvPicPr>
          <p:cNvPr id="16" name="Picture 15">
            <a:extLst>
              <a:ext uri="{FF2B5EF4-FFF2-40B4-BE49-F238E27FC236}">
                <a16:creationId xmlns:a16="http://schemas.microsoft.com/office/drawing/2014/main" id="{24BADFD5-E8FB-E740-9744-78BFF4392835}"/>
              </a:ext>
            </a:extLst>
          </p:cNvPr>
          <p:cNvPicPr>
            <a:picLocks noChangeAspect="1"/>
          </p:cNvPicPr>
          <p:nvPr userDrawn="1"/>
        </p:nvPicPr>
        <p:blipFill>
          <a:blip r:embed="rId2"/>
          <a:stretch>
            <a:fillRect/>
          </a:stretch>
        </p:blipFill>
        <p:spPr>
          <a:xfrm>
            <a:off x="360000" y="6176350"/>
            <a:ext cx="538050" cy="360000"/>
          </a:xfrm>
          <a:prstGeom prst="rect">
            <a:avLst/>
          </a:prstGeom>
        </p:spPr>
      </p:pic>
    </p:spTree>
    <p:extLst>
      <p:ext uri="{BB962C8B-B14F-4D97-AF65-F5344CB8AC3E}">
        <p14:creationId xmlns:p14="http://schemas.microsoft.com/office/powerpoint/2010/main" val="109745149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1FD33B8-2C39-3648-8E2A-357128A3A03E}"/>
              </a:ext>
            </a:extLst>
          </p:cNvPr>
          <p:cNvSpPr>
            <a:spLocks noGrp="1"/>
          </p:cNvSpPr>
          <p:nvPr>
            <p:ph type="pic" idx="1" hasCustomPrompt="1"/>
          </p:nvPr>
        </p:nvSpPr>
        <p:spPr>
          <a:xfrm>
            <a:off x="5183188" y="1709738"/>
            <a:ext cx="6172200" cy="4151312"/>
          </a:xfrm>
          <a:prstGeom prst="rect">
            <a:avLst/>
          </a:prstGeom>
          <a:solidFill>
            <a:schemeClr val="bg1">
              <a:lumMod val="95000"/>
            </a:schemeClr>
          </a:solidFill>
        </p:spPr>
        <p:txBody>
          <a:bodyPr anchor="ctr"/>
          <a:lstStyle>
            <a:lvl1pPr marL="0" indent="0" algn="ctr">
              <a:buNone/>
              <a:defRPr sz="6000" b="0" i="0">
                <a:solidFill>
                  <a:schemeClr val="bg1"/>
                </a:solidFill>
                <a:latin typeface="Calibri Light" panose="020F0302020204030204" pitchFamily="34" charset="0"/>
                <a:cs typeface="Calibri Light" panose="020F03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PICTURE</a:t>
            </a:r>
          </a:p>
        </p:txBody>
      </p:sp>
      <p:sp>
        <p:nvSpPr>
          <p:cNvPr id="14" name="Text Placeholder 3">
            <a:extLst>
              <a:ext uri="{FF2B5EF4-FFF2-40B4-BE49-F238E27FC236}">
                <a16:creationId xmlns:a16="http://schemas.microsoft.com/office/drawing/2014/main" id="{BD455C26-CE5C-E943-BC89-19A728318BEF}"/>
              </a:ext>
            </a:extLst>
          </p:cNvPr>
          <p:cNvSpPr>
            <a:spLocks noGrp="1"/>
          </p:cNvSpPr>
          <p:nvPr>
            <p:ph type="body" sz="half" idx="2"/>
          </p:nvPr>
        </p:nvSpPr>
        <p:spPr>
          <a:xfrm>
            <a:off x="839788" y="3038157"/>
            <a:ext cx="3932237" cy="2830831"/>
          </a:xfrm>
          <a:prstGeom prst="rect">
            <a:avLst/>
          </a:prstGeo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Title 1">
            <a:extLst>
              <a:ext uri="{FF2B5EF4-FFF2-40B4-BE49-F238E27FC236}">
                <a16:creationId xmlns:a16="http://schemas.microsoft.com/office/drawing/2014/main" id="{F06141AC-5672-DD48-BC24-764E136E02E9}"/>
              </a:ext>
            </a:extLst>
          </p:cNvPr>
          <p:cNvSpPr txBox="1">
            <a:spLocks/>
          </p:cNvSpPr>
          <p:nvPr userDrawn="1"/>
        </p:nvSpPr>
        <p:spPr>
          <a:xfrm>
            <a:off x="831850" y="1709738"/>
            <a:ext cx="3940175" cy="1328419"/>
          </a:xfrm>
          <a:prstGeom prst="rect">
            <a:avLst/>
          </a:prstGeom>
        </p:spPr>
        <p:txBody>
          <a:bodyPr anchor="t"/>
          <a:lstStyle>
            <a:lvl1pPr algn="l" defTabSz="914400" rtl="0" eaLnBrk="1" latinLnBrk="0" hangingPunct="1">
              <a:lnSpc>
                <a:spcPct val="90000"/>
              </a:lnSpc>
              <a:spcBef>
                <a:spcPct val="0"/>
              </a:spcBef>
              <a:buNone/>
              <a:defRPr sz="3200" b="1" i="0" kern="1200">
                <a:solidFill>
                  <a:srgbClr val="00396B"/>
                </a:solidFill>
                <a:latin typeface="Calibri" panose="020F0502020204030204" pitchFamily="34" charset="0"/>
                <a:ea typeface="+mj-ea"/>
                <a:cs typeface="Calibri" panose="020F0502020204030204" pitchFamily="34" charset="0"/>
              </a:defRPr>
            </a:lvl1pPr>
          </a:lstStyle>
          <a:p>
            <a:r>
              <a:rPr lang="en-US" dirty="0">
                <a:solidFill>
                  <a:schemeClr val="tx2"/>
                </a:solidFill>
              </a:rPr>
              <a:t>Click to edit Master title style</a:t>
            </a:r>
          </a:p>
        </p:txBody>
      </p:sp>
      <p:sp>
        <p:nvSpPr>
          <p:cNvPr id="9" name="Date Placeholder 3">
            <a:extLst>
              <a:ext uri="{FF2B5EF4-FFF2-40B4-BE49-F238E27FC236}">
                <a16:creationId xmlns:a16="http://schemas.microsoft.com/office/drawing/2014/main" id="{F9730CA9-FDE6-5B4D-8FE8-F64FACB800CF}"/>
              </a:ext>
            </a:extLst>
          </p:cNvPr>
          <p:cNvSpPr>
            <a:spLocks noGrp="1"/>
          </p:cNvSpPr>
          <p:nvPr>
            <p:ph type="dt" sz="half" idx="10"/>
          </p:nvPr>
        </p:nvSpPr>
        <p:spPr>
          <a:xfrm>
            <a:off x="6238025" y="6171225"/>
            <a:ext cx="4389120" cy="365125"/>
          </a:xfrm>
          <a:prstGeom prst="rect">
            <a:avLst/>
          </a:prstGeom>
        </p:spPr>
        <p:txBody>
          <a:bodyPr anchor="ctr"/>
          <a:lstStyle>
            <a:lvl1pPr algn="r">
              <a:defRPr sz="1200">
                <a:solidFill>
                  <a:schemeClr val="tx1"/>
                </a:solidFill>
              </a:defRPr>
            </a:lvl1pPr>
          </a:lstStyle>
          <a:p>
            <a:fld id="{2AFC09DC-C668-5B4A-9585-46ABC4FB04F3}" type="datetime3">
              <a:rPr lang="en-US" smtClean="0"/>
              <a:pPr/>
              <a:t>5 November 2021</a:t>
            </a:fld>
            <a:endParaRPr lang="en-US" dirty="0"/>
          </a:p>
        </p:txBody>
      </p:sp>
      <p:sp>
        <p:nvSpPr>
          <p:cNvPr id="16" name="Slide Number Placeholder 5">
            <a:extLst>
              <a:ext uri="{FF2B5EF4-FFF2-40B4-BE49-F238E27FC236}">
                <a16:creationId xmlns:a16="http://schemas.microsoft.com/office/drawing/2014/main" id="{51D6579C-E921-B24A-847B-30FD3795BD71}"/>
              </a:ext>
            </a:extLst>
          </p:cNvPr>
          <p:cNvSpPr>
            <a:spLocks noGrp="1"/>
          </p:cNvSpPr>
          <p:nvPr>
            <p:ph type="sldNum" sz="quarter" idx="4"/>
          </p:nvPr>
        </p:nvSpPr>
        <p:spPr>
          <a:xfrm>
            <a:off x="10861589" y="6171225"/>
            <a:ext cx="933956" cy="365125"/>
          </a:xfrm>
          <a:prstGeom prst="rect">
            <a:avLst/>
          </a:prstGeom>
        </p:spPr>
        <p:txBody>
          <a:bodyPr anchor="ctr"/>
          <a:lstStyle>
            <a:lvl1pPr algn="r">
              <a:defRPr sz="1200">
                <a:solidFill>
                  <a:schemeClr val="tx1"/>
                </a:solidFill>
              </a:defRPr>
            </a:lvl1pPr>
          </a:lstStyle>
          <a:p>
            <a:fld id="{B9B99B71-7D20-A64F-8CAE-338721934E2C}" type="slidenum">
              <a:rPr lang="en-US" smtClean="0"/>
              <a:pPr/>
              <a:t>‹#›</a:t>
            </a:fld>
            <a:endParaRPr lang="en-US" dirty="0"/>
          </a:p>
        </p:txBody>
      </p:sp>
      <p:sp>
        <p:nvSpPr>
          <p:cNvPr id="17" name="Footer Placeholder 5">
            <a:extLst>
              <a:ext uri="{FF2B5EF4-FFF2-40B4-BE49-F238E27FC236}">
                <a16:creationId xmlns:a16="http://schemas.microsoft.com/office/drawing/2014/main" id="{CE0E4321-BBDE-8040-B8F6-C8E6A8075683}"/>
              </a:ext>
            </a:extLst>
          </p:cNvPr>
          <p:cNvSpPr>
            <a:spLocks noGrp="1"/>
          </p:cNvSpPr>
          <p:nvPr>
            <p:ph type="ftr" sz="quarter" idx="3"/>
          </p:nvPr>
        </p:nvSpPr>
        <p:spPr>
          <a:xfrm>
            <a:off x="898050" y="6171225"/>
            <a:ext cx="4633175" cy="365125"/>
          </a:xfrm>
          <a:prstGeom prst="rect">
            <a:avLst/>
          </a:prstGeom>
        </p:spPr>
        <p:txBody>
          <a:bodyPr anchor="ctr"/>
          <a:lstStyle>
            <a:lvl1pPr>
              <a:defRPr sz="800">
                <a:solidFill>
                  <a:schemeClr val="tx1"/>
                </a:solidFill>
              </a:defRPr>
            </a:lvl1pPr>
          </a:lstStyle>
          <a:p>
            <a:r>
              <a:rPr lang="en-US" dirty="0"/>
              <a:t>The ZERO BRINE project (</a:t>
            </a:r>
            <a:r>
              <a:rPr lang="en-US" dirty="0" err="1"/>
              <a:t>www.zerobrine.eu</a:t>
            </a:r>
            <a:r>
              <a:rPr lang="en-US" dirty="0"/>
              <a:t>) has received funding from the European Union’s Horizon 2020 </a:t>
            </a:r>
            <a:br>
              <a:rPr lang="en-US" dirty="0"/>
            </a:br>
            <a:r>
              <a:rPr lang="en-US" dirty="0"/>
              <a:t>research and innovation </a:t>
            </a:r>
            <a:r>
              <a:rPr lang="en-US" dirty="0" err="1"/>
              <a:t>programme</a:t>
            </a:r>
            <a:r>
              <a:rPr lang="en-US" dirty="0"/>
              <a:t> under grant agreement No 730390.</a:t>
            </a:r>
          </a:p>
        </p:txBody>
      </p:sp>
      <p:pic>
        <p:nvPicPr>
          <p:cNvPr id="18" name="Picture 17">
            <a:extLst>
              <a:ext uri="{FF2B5EF4-FFF2-40B4-BE49-F238E27FC236}">
                <a16:creationId xmlns:a16="http://schemas.microsoft.com/office/drawing/2014/main" id="{8A8D4402-5195-5A4B-ACC1-891DDB68C555}"/>
              </a:ext>
            </a:extLst>
          </p:cNvPr>
          <p:cNvPicPr>
            <a:picLocks noChangeAspect="1"/>
          </p:cNvPicPr>
          <p:nvPr userDrawn="1"/>
        </p:nvPicPr>
        <p:blipFill>
          <a:blip r:embed="rId2"/>
          <a:stretch>
            <a:fillRect/>
          </a:stretch>
        </p:blipFill>
        <p:spPr>
          <a:xfrm>
            <a:off x="360000" y="6176350"/>
            <a:ext cx="538050" cy="360000"/>
          </a:xfrm>
          <a:prstGeom prst="rect">
            <a:avLst/>
          </a:prstGeom>
        </p:spPr>
      </p:pic>
    </p:spTree>
    <p:extLst>
      <p:ext uri="{BB962C8B-B14F-4D97-AF65-F5344CB8AC3E}">
        <p14:creationId xmlns:p14="http://schemas.microsoft.com/office/powerpoint/2010/main" val="303549591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Circular economy with Caption">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BD455C26-CE5C-E943-BC89-19A728318BEF}"/>
              </a:ext>
            </a:extLst>
          </p:cNvPr>
          <p:cNvSpPr>
            <a:spLocks noGrp="1"/>
          </p:cNvSpPr>
          <p:nvPr>
            <p:ph type="body" sz="half" idx="2"/>
          </p:nvPr>
        </p:nvSpPr>
        <p:spPr>
          <a:xfrm>
            <a:off x="839788" y="3038157"/>
            <a:ext cx="3932237" cy="2830831"/>
          </a:xfrm>
          <a:prstGeom prst="rect">
            <a:avLst/>
          </a:prstGeo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Title 1">
            <a:extLst>
              <a:ext uri="{FF2B5EF4-FFF2-40B4-BE49-F238E27FC236}">
                <a16:creationId xmlns:a16="http://schemas.microsoft.com/office/drawing/2014/main" id="{F06141AC-5672-DD48-BC24-764E136E02E9}"/>
              </a:ext>
            </a:extLst>
          </p:cNvPr>
          <p:cNvSpPr txBox="1">
            <a:spLocks/>
          </p:cNvSpPr>
          <p:nvPr userDrawn="1"/>
        </p:nvSpPr>
        <p:spPr>
          <a:xfrm>
            <a:off x="831850" y="1709738"/>
            <a:ext cx="3940175" cy="1328419"/>
          </a:xfrm>
          <a:prstGeom prst="rect">
            <a:avLst/>
          </a:prstGeom>
        </p:spPr>
        <p:txBody>
          <a:bodyPr anchor="t"/>
          <a:lstStyle>
            <a:lvl1pPr algn="l" defTabSz="914400" rtl="0" eaLnBrk="1" latinLnBrk="0" hangingPunct="1">
              <a:lnSpc>
                <a:spcPct val="90000"/>
              </a:lnSpc>
              <a:spcBef>
                <a:spcPct val="0"/>
              </a:spcBef>
              <a:buNone/>
              <a:defRPr sz="3200" b="1" i="0" kern="1200">
                <a:solidFill>
                  <a:srgbClr val="00396B"/>
                </a:solidFill>
                <a:latin typeface="Calibri" panose="020F0502020204030204" pitchFamily="34" charset="0"/>
                <a:ea typeface="+mj-ea"/>
                <a:cs typeface="Calibri" panose="020F0502020204030204" pitchFamily="34" charset="0"/>
              </a:defRPr>
            </a:lvl1pPr>
          </a:lstStyle>
          <a:p>
            <a:r>
              <a:rPr lang="en-US" dirty="0">
                <a:solidFill>
                  <a:schemeClr val="tx2"/>
                </a:solidFill>
              </a:rPr>
              <a:t>Click to edit Master title style</a:t>
            </a:r>
          </a:p>
        </p:txBody>
      </p:sp>
      <p:sp>
        <p:nvSpPr>
          <p:cNvPr id="9" name="Date Placeholder 3">
            <a:extLst>
              <a:ext uri="{FF2B5EF4-FFF2-40B4-BE49-F238E27FC236}">
                <a16:creationId xmlns:a16="http://schemas.microsoft.com/office/drawing/2014/main" id="{F9730CA9-FDE6-5B4D-8FE8-F64FACB800CF}"/>
              </a:ext>
            </a:extLst>
          </p:cNvPr>
          <p:cNvSpPr>
            <a:spLocks noGrp="1"/>
          </p:cNvSpPr>
          <p:nvPr>
            <p:ph type="dt" sz="half" idx="10"/>
          </p:nvPr>
        </p:nvSpPr>
        <p:spPr>
          <a:xfrm>
            <a:off x="6238025" y="6171225"/>
            <a:ext cx="4389120" cy="365125"/>
          </a:xfrm>
          <a:prstGeom prst="rect">
            <a:avLst/>
          </a:prstGeom>
        </p:spPr>
        <p:txBody>
          <a:bodyPr anchor="ctr"/>
          <a:lstStyle>
            <a:lvl1pPr algn="r">
              <a:defRPr sz="1200">
                <a:solidFill>
                  <a:schemeClr val="tx1"/>
                </a:solidFill>
              </a:defRPr>
            </a:lvl1pPr>
          </a:lstStyle>
          <a:p>
            <a:fld id="{2AFC09DC-C668-5B4A-9585-46ABC4FB04F3}" type="datetime3">
              <a:rPr lang="en-US" smtClean="0"/>
              <a:pPr/>
              <a:t>5 November 2021</a:t>
            </a:fld>
            <a:endParaRPr lang="en-US" dirty="0"/>
          </a:p>
        </p:txBody>
      </p:sp>
      <p:sp>
        <p:nvSpPr>
          <p:cNvPr id="16" name="Slide Number Placeholder 5">
            <a:extLst>
              <a:ext uri="{FF2B5EF4-FFF2-40B4-BE49-F238E27FC236}">
                <a16:creationId xmlns:a16="http://schemas.microsoft.com/office/drawing/2014/main" id="{51D6579C-E921-B24A-847B-30FD3795BD71}"/>
              </a:ext>
            </a:extLst>
          </p:cNvPr>
          <p:cNvSpPr>
            <a:spLocks noGrp="1"/>
          </p:cNvSpPr>
          <p:nvPr>
            <p:ph type="sldNum" sz="quarter" idx="4"/>
          </p:nvPr>
        </p:nvSpPr>
        <p:spPr>
          <a:xfrm>
            <a:off x="10861589" y="6171225"/>
            <a:ext cx="933956" cy="365125"/>
          </a:xfrm>
          <a:prstGeom prst="rect">
            <a:avLst/>
          </a:prstGeom>
        </p:spPr>
        <p:txBody>
          <a:bodyPr anchor="ctr"/>
          <a:lstStyle>
            <a:lvl1pPr algn="r">
              <a:defRPr sz="1200">
                <a:solidFill>
                  <a:schemeClr val="tx1"/>
                </a:solidFill>
              </a:defRPr>
            </a:lvl1pPr>
          </a:lstStyle>
          <a:p>
            <a:fld id="{B9B99B71-7D20-A64F-8CAE-338721934E2C}" type="slidenum">
              <a:rPr lang="en-US" smtClean="0"/>
              <a:pPr/>
              <a:t>‹#›</a:t>
            </a:fld>
            <a:endParaRPr lang="en-US" dirty="0"/>
          </a:p>
        </p:txBody>
      </p:sp>
      <p:sp>
        <p:nvSpPr>
          <p:cNvPr id="17" name="Footer Placeholder 5">
            <a:extLst>
              <a:ext uri="{FF2B5EF4-FFF2-40B4-BE49-F238E27FC236}">
                <a16:creationId xmlns:a16="http://schemas.microsoft.com/office/drawing/2014/main" id="{CE0E4321-BBDE-8040-B8F6-C8E6A8075683}"/>
              </a:ext>
            </a:extLst>
          </p:cNvPr>
          <p:cNvSpPr>
            <a:spLocks noGrp="1"/>
          </p:cNvSpPr>
          <p:nvPr>
            <p:ph type="ftr" sz="quarter" idx="3"/>
          </p:nvPr>
        </p:nvSpPr>
        <p:spPr>
          <a:xfrm>
            <a:off x="898050" y="6171225"/>
            <a:ext cx="4633175" cy="365125"/>
          </a:xfrm>
          <a:prstGeom prst="rect">
            <a:avLst/>
          </a:prstGeom>
        </p:spPr>
        <p:txBody>
          <a:bodyPr anchor="ctr"/>
          <a:lstStyle>
            <a:lvl1pPr>
              <a:defRPr sz="800">
                <a:solidFill>
                  <a:schemeClr val="tx1"/>
                </a:solidFill>
              </a:defRPr>
            </a:lvl1pPr>
          </a:lstStyle>
          <a:p>
            <a:r>
              <a:rPr lang="en-US" dirty="0"/>
              <a:t>The ZERO BRINE project (</a:t>
            </a:r>
            <a:r>
              <a:rPr lang="en-US" dirty="0" err="1"/>
              <a:t>www.zerobrine.eu</a:t>
            </a:r>
            <a:r>
              <a:rPr lang="en-US" dirty="0"/>
              <a:t>) has received funding from the European Union’s Horizon 2020 </a:t>
            </a:r>
            <a:br>
              <a:rPr lang="en-US" dirty="0"/>
            </a:br>
            <a:r>
              <a:rPr lang="en-US" dirty="0"/>
              <a:t>research and innovation </a:t>
            </a:r>
            <a:r>
              <a:rPr lang="en-US" dirty="0" err="1"/>
              <a:t>programme</a:t>
            </a:r>
            <a:r>
              <a:rPr lang="en-US" dirty="0"/>
              <a:t> under grant agreement No 730390.</a:t>
            </a:r>
          </a:p>
        </p:txBody>
      </p:sp>
      <p:pic>
        <p:nvPicPr>
          <p:cNvPr id="18" name="Picture 17">
            <a:extLst>
              <a:ext uri="{FF2B5EF4-FFF2-40B4-BE49-F238E27FC236}">
                <a16:creationId xmlns:a16="http://schemas.microsoft.com/office/drawing/2014/main" id="{8A8D4402-5195-5A4B-ACC1-891DDB68C555}"/>
              </a:ext>
            </a:extLst>
          </p:cNvPr>
          <p:cNvPicPr>
            <a:picLocks noChangeAspect="1"/>
          </p:cNvPicPr>
          <p:nvPr userDrawn="1"/>
        </p:nvPicPr>
        <p:blipFill>
          <a:blip r:embed="rId2"/>
          <a:stretch>
            <a:fillRect/>
          </a:stretch>
        </p:blipFill>
        <p:spPr>
          <a:xfrm>
            <a:off x="360000" y="6176350"/>
            <a:ext cx="538050" cy="360000"/>
          </a:xfrm>
          <a:prstGeom prst="rect">
            <a:avLst/>
          </a:prstGeom>
        </p:spPr>
      </p:pic>
      <p:pic>
        <p:nvPicPr>
          <p:cNvPr id="10" name="Picture 9">
            <a:extLst>
              <a:ext uri="{FF2B5EF4-FFF2-40B4-BE49-F238E27FC236}">
                <a16:creationId xmlns:a16="http://schemas.microsoft.com/office/drawing/2014/main" id="{D18E5272-32A2-A84A-A489-7255388C0169}"/>
              </a:ext>
            </a:extLst>
          </p:cNvPr>
          <p:cNvPicPr>
            <a:picLocks noChangeAspect="1"/>
          </p:cNvPicPr>
          <p:nvPr userDrawn="1"/>
        </p:nvPicPr>
        <p:blipFill>
          <a:blip r:embed="rId3"/>
          <a:stretch>
            <a:fillRect/>
          </a:stretch>
        </p:blipFill>
        <p:spPr>
          <a:xfrm>
            <a:off x="5923518" y="1709738"/>
            <a:ext cx="5309558" cy="3871235"/>
          </a:xfrm>
          <a:prstGeom prst="rect">
            <a:avLst/>
          </a:prstGeom>
        </p:spPr>
      </p:pic>
    </p:spTree>
    <p:extLst>
      <p:ext uri="{BB962C8B-B14F-4D97-AF65-F5344CB8AC3E}">
        <p14:creationId xmlns:p14="http://schemas.microsoft.com/office/powerpoint/2010/main" val="330724996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Map with Caption">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BD455C26-CE5C-E943-BC89-19A728318BEF}"/>
              </a:ext>
            </a:extLst>
          </p:cNvPr>
          <p:cNvSpPr>
            <a:spLocks noGrp="1"/>
          </p:cNvSpPr>
          <p:nvPr>
            <p:ph type="body" sz="half" idx="2"/>
          </p:nvPr>
        </p:nvSpPr>
        <p:spPr>
          <a:xfrm>
            <a:off x="839788" y="3038157"/>
            <a:ext cx="3932237" cy="2830831"/>
          </a:xfrm>
          <a:prstGeom prst="rect">
            <a:avLst/>
          </a:prstGeo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Title 1">
            <a:extLst>
              <a:ext uri="{FF2B5EF4-FFF2-40B4-BE49-F238E27FC236}">
                <a16:creationId xmlns:a16="http://schemas.microsoft.com/office/drawing/2014/main" id="{F06141AC-5672-DD48-BC24-764E136E02E9}"/>
              </a:ext>
            </a:extLst>
          </p:cNvPr>
          <p:cNvSpPr txBox="1">
            <a:spLocks/>
          </p:cNvSpPr>
          <p:nvPr userDrawn="1"/>
        </p:nvSpPr>
        <p:spPr>
          <a:xfrm>
            <a:off x="831850" y="1709738"/>
            <a:ext cx="3940175" cy="1328419"/>
          </a:xfrm>
          <a:prstGeom prst="rect">
            <a:avLst/>
          </a:prstGeom>
        </p:spPr>
        <p:txBody>
          <a:bodyPr anchor="t"/>
          <a:lstStyle>
            <a:lvl1pPr algn="l" defTabSz="914400" rtl="0" eaLnBrk="1" latinLnBrk="0" hangingPunct="1">
              <a:lnSpc>
                <a:spcPct val="90000"/>
              </a:lnSpc>
              <a:spcBef>
                <a:spcPct val="0"/>
              </a:spcBef>
              <a:buNone/>
              <a:defRPr sz="3200" b="1" i="0" kern="1200">
                <a:solidFill>
                  <a:srgbClr val="00396B"/>
                </a:solidFill>
                <a:latin typeface="Calibri" panose="020F0502020204030204" pitchFamily="34" charset="0"/>
                <a:ea typeface="+mj-ea"/>
                <a:cs typeface="Calibri" panose="020F0502020204030204" pitchFamily="34" charset="0"/>
              </a:defRPr>
            </a:lvl1pPr>
          </a:lstStyle>
          <a:p>
            <a:r>
              <a:rPr lang="en-US" dirty="0">
                <a:solidFill>
                  <a:schemeClr val="tx2"/>
                </a:solidFill>
              </a:rPr>
              <a:t>Click to edit Master title style</a:t>
            </a:r>
          </a:p>
        </p:txBody>
      </p:sp>
      <p:sp>
        <p:nvSpPr>
          <p:cNvPr id="9" name="Date Placeholder 3">
            <a:extLst>
              <a:ext uri="{FF2B5EF4-FFF2-40B4-BE49-F238E27FC236}">
                <a16:creationId xmlns:a16="http://schemas.microsoft.com/office/drawing/2014/main" id="{F9730CA9-FDE6-5B4D-8FE8-F64FACB800CF}"/>
              </a:ext>
            </a:extLst>
          </p:cNvPr>
          <p:cNvSpPr>
            <a:spLocks noGrp="1"/>
          </p:cNvSpPr>
          <p:nvPr>
            <p:ph type="dt" sz="half" idx="10"/>
          </p:nvPr>
        </p:nvSpPr>
        <p:spPr>
          <a:xfrm>
            <a:off x="6238025" y="6171225"/>
            <a:ext cx="4389120" cy="365125"/>
          </a:xfrm>
          <a:prstGeom prst="rect">
            <a:avLst/>
          </a:prstGeom>
        </p:spPr>
        <p:txBody>
          <a:bodyPr anchor="ctr"/>
          <a:lstStyle>
            <a:lvl1pPr algn="r">
              <a:defRPr sz="1200">
                <a:solidFill>
                  <a:schemeClr val="tx1"/>
                </a:solidFill>
              </a:defRPr>
            </a:lvl1pPr>
          </a:lstStyle>
          <a:p>
            <a:fld id="{2AFC09DC-C668-5B4A-9585-46ABC4FB04F3}" type="datetime3">
              <a:rPr lang="en-US" smtClean="0"/>
              <a:pPr/>
              <a:t>5 November 2021</a:t>
            </a:fld>
            <a:endParaRPr lang="en-US" dirty="0"/>
          </a:p>
        </p:txBody>
      </p:sp>
      <p:sp>
        <p:nvSpPr>
          <p:cNvPr id="16" name="Slide Number Placeholder 5">
            <a:extLst>
              <a:ext uri="{FF2B5EF4-FFF2-40B4-BE49-F238E27FC236}">
                <a16:creationId xmlns:a16="http://schemas.microsoft.com/office/drawing/2014/main" id="{51D6579C-E921-B24A-847B-30FD3795BD71}"/>
              </a:ext>
            </a:extLst>
          </p:cNvPr>
          <p:cNvSpPr>
            <a:spLocks noGrp="1"/>
          </p:cNvSpPr>
          <p:nvPr>
            <p:ph type="sldNum" sz="quarter" idx="4"/>
          </p:nvPr>
        </p:nvSpPr>
        <p:spPr>
          <a:xfrm>
            <a:off x="10861589" y="6171225"/>
            <a:ext cx="933956" cy="365125"/>
          </a:xfrm>
          <a:prstGeom prst="rect">
            <a:avLst/>
          </a:prstGeom>
        </p:spPr>
        <p:txBody>
          <a:bodyPr anchor="ctr"/>
          <a:lstStyle>
            <a:lvl1pPr algn="r">
              <a:defRPr sz="1200">
                <a:solidFill>
                  <a:schemeClr val="tx1"/>
                </a:solidFill>
              </a:defRPr>
            </a:lvl1pPr>
          </a:lstStyle>
          <a:p>
            <a:fld id="{B9B99B71-7D20-A64F-8CAE-338721934E2C}" type="slidenum">
              <a:rPr lang="en-US" smtClean="0"/>
              <a:pPr/>
              <a:t>‹#›</a:t>
            </a:fld>
            <a:endParaRPr lang="en-US" dirty="0"/>
          </a:p>
        </p:txBody>
      </p:sp>
      <p:sp>
        <p:nvSpPr>
          <p:cNvPr id="17" name="Footer Placeholder 5">
            <a:extLst>
              <a:ext uri="{FF2B5EF4-FFF2-40B4-BE49-F238E27FC236}">
                <a16:creationId xmlns:a16="http://schemas.microsoft.com/office/drawing/2014/main" id="{CE0E4321-BBDE-8040-B8F6-C8E6A8075683}"/>
              </a:ext>
            </a:extLst>
          </p:cNvPr>
          <p:cNvSpPr>
            <a:spLocks noGrp="1"/>
          </p:cNvSpPr>
          <p:nvPr>
            <p:ph type="ftr" sz="quarter" idx="3"/>
          </p:nvPr>
        </p:nvSpPr>
        <p:spPr>
          <a:xfrm>
            <a:off x="898050" y="6171225"/>
            <a:ext cx="4633175" cy="365125"/>
          </a:xfrm>
          <a:prstGeom prst="rect">
            <a:avLst/>
          </a:prstGeom>
        </p:spPr>
        <p:txBody>
          <a:bodyPr anchor="ctr"/>
          <a:lstStyle>
            <a:lvl1pPr>
              <a:defRPr sz="800">
                <a:solidFill>
                  <a:schemeClr val="tx1"/>
                </a:solidFill>
              </a:defRPr>
            </a:lvl1pPr>
          </a:lstStyle>
          <a:p>
            <a:r>
              <a:rPr lang="en-US" dirty="0"/>
              <a:t>The ZERO BRINE project (</a:t>
            </a:r>
            <a:r>
              <a:rPr lang="en-US" dirty="0" err="1"/>
              <a:t>www.zerobrine.eu</a:t>
            </a:r>
            <a:r>
              <a:rPr lang="en-US" dirty="0"/>
              <a:t>) has received funding from the European Union’s Horizon 2020 </a:t>
            </a:r>
            <a:br>
              <a:rPr lang="en-US" dirty="0"/>
            </a:br>
            <a:r>
              <a:rPr lang="en-US" dirty="0"/>
              <a:t>research and innovation </a:t>
            </a:r>
            <a:r>
              <a:rPr lang="en-US" dirty="0" err="1"/>
              <a:t>programme</a:t>
            </a:r>
            <a:r>
              <a:rPr lang="en-US" dirty="0"/>
              <a:t> under grant agreement No 730390.</a:t>
            </a:r>
          </a:p>
        </p:txBody>
      </p:sp>
      <p:pic>
        <p:nvPicPr>
          <p:cNvPr id="18" name="Picture 17">
            <a:extLst>
              <a:ext uri="{FF2B5EF4-FFF2-40B4-BE49-F238E27FC236}">
                <a16:creationId xmlns:a16="http://schemas.microsoft.com/office/drawing/2014/main" id="{8A8D4402-5195-5A4B-ACC1-891DDB68C555}"/>
              </a:ext>
            </a:extLst>
          </p:cNvPr>
          <p:cNvPicPr>
            <a:picLocks noChangeAspect="1"/>
          </p:cNvPicPr>
          <p:nvPr userDrawn="1"/>
        </p:nvPicPr>
        <p:blipFill>
          <a:blip r:embed="rId2"/>
          <a:stretch>
            <a:fillRect/>
          </a:stretch>
        </p:blipFill>
        <p:spPr>
          <a:xfrm>
            <a:off x="360000" y="6176350"/>
            <a:ext cx="538050" cy="360000"/>
          </a:xfrm>
          <a:prstGeom prst="rect">
            <a:avLst/>
          </a:prstGeom>
        </p:spPr>
      </p:pic>
      <p:pic>
        <p:nvPicPr>
          <p:cNvPr id="11" name="Picture 10">
            <a:extLst>
              <a:ext uri="{FF2B5EF4-FFF2-40B4-BE49-F238E27FC236}">
                <a16:creationId xmlns:a16="http://schemas.microsoft.com/office/drawing/2014/main" id="{E1D1AD2D-B031-7648-99D2-833C50DF0744}"/>
              </a:ext>
            </a:extLst>
          </p:cNvPr>
          <p:cNvPicPr>
            <a:picLocks noChangeAspect="1"/>
          </p:cNvPicPr>
          <p:nvPr userDrawn="1"/>
        </p:nvPicPr>
        <p:blipFill>
          <a:blip r:embed="rId3"/>
          <a:stretch>
            <a:fillRect/>
          </a:stretch>
        </p:blipFill>
        <p:spPr>
          <a:xfrm>
            <a:off x="5882425" y="1236133"/>
            <a:ext cx="5463487" cy="4165600"/>
          </a:xfrm>
          <a:prstGeom prst="rect">
            <a:avLst/>
          </a:prstGeom>
        </p:spPr>
      </p:pic>
    </p:spTree>
    <p:extLst>
      <p:ext uri="{BB962C8B-B14F-4D97-AF65-F5344CB8AC3E}">
        <p14:creationId xmlns:p14="http://schemas.microsoft.com/office/powerpoint/2010/main" val="18278342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2_NL with Caption">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BD455C26-CE5C-E943-BC89-19A728318BEF}"/>
              </a:ext>
            </a:extLst>
          </p:cNvPr>
          <p:cNvSpPr>
            <a:spLocks noGrp="1"/>
          </p:cNvSpPr>
          <p:nvPr>
            <p:ph type="body" sz="half" idx="2"/>
          </p:nvPr>
        </p:nvSpPr>
        <p:spPr>
          <a:xfrm>
            <a:off x="839788" y="3038157"/>
            <a:ext cx="3932237" cy="2830831"/>
          </a:xfrm>
          <a:prstGeom prst="rect">
            <a:avLst/>
          </a:prstGeo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Title 1">
            <a:extLst>
              <a:ext uri="{FF2B5EF4-FFF2-40B4-BE49-F238E27FC236}">
                <a16:creationId xmlns:a16="http://schemas.microsoft.com/office/drawing/2014/main" id="{F06141AC-5672-DD48-BC24-764E136E02E9}"/>
              </a:ext>
            </a:extLst>
          </p:cNvPr>
          <p:cNvSpPr txBox="1">
            <a:spLocks/>
          </p:cNvSpPr>
          <p:nvPr userDrawn="1"/>
        </p:nvSpPr>
        <p:spPr>
          <a:xfrm>
            <a:off x="831850" y="1709738"/>
            <a:ext cx="3940175" cy="1328419"/>
          </a:xfrm>
          <a:prstGeom prst="rect">
            <a:avLst/>
          </a:prstGeom>
        </p:spPr>
        <p:txBody>
          <a:bodyPr anchor="t"/>
          <a:lstStyle>
            <a:lvl1pPr algn="l" defTabSz="914400" rtl="0" eaLnBrk="1" latinLnBrk="0" hangingPunct="1">
              <a:lnSpc>
                <a:spcPct val="90000"/>
              </a:lnSpc>
              <a:spcBef>
                <a:spcPct val="0"/>
              </a:spcBef>
              <a:buNone/>
              <a:defRPr sz="3200" b="1" i="0" kern="1200">
                <a:solidFill>
                  <a:srgbClr val="00396B"/>
                </a:solidFill>
                <a:latin typeface="Calibri" panose="020F0502020204030204" pitchFamily="34" charset="0"/>
                <a:ea typeface="+mj-ea"/>
                <a:cs typeface="Calibri" panose="020F0502020204030204" pitchFamily="34" charset="0"/>
              </a:defRPr>
            </a:lvl1pPr>
          </a:lstStyle>
          <a:p>
            <a:r>
              <a:rPr lang="en-US" dirty="0">
                <a:solidFill>
                  <a:schemeClr val="tx2"/>
                </a:solidFill>
              </a:rPr>
              <a:t>Click to edit Master title style</a:t>
            </a:r>
          </a:p>
        </p:txBody>
      </p:sp>
      <p:sp>
        <p:nvSpPr>
          <p:cNvPr id="9" name="Date Placeholder 3">
            <a:extLst>
              <a:ext uri="{FF2B5EF4-FFF2-40B4-BE49-F238E27FC236}">
                <a16:creationId xmlns:a16="http://schemas.microsoft.com/office/drawing/2014/main" id="{F9730CA9-FDE6-5B4D-8FE8-F64FACB800CF}"/>
              </a:ext>
            </a:extLst>
          </p:cNvPr>
          <p:cNvSpPr>
            <a:spLocks noGrp="1"/>
          </p:cNvSpPr>
          <p:nvPr>
            <p:ph type="dt" sz="half" idx="10"/>
          </p:nvPr>
        </p:nvSpPr>
        <p:spPr>
          <a:xfrm>
            <a:off x="6238025" y="6171225"/>
            <a:ext cx="4389120" cy="365125"/>
          </a:xfrm>
          <a:prstGeom prst="rect">
            <a:avLst/>
          </a:prstGeom>
        </p:spPr>
        <p:txBody>
          <a:bodyPr anchor="ctr"/>
          <a:lstStyle>
            <a:lvl1pPr algn="r">
              <a:defRPr sz="1200">
                <a:solidFill>
                  <a:schemeClr val="tx1"/>
                </a:solidFill>
              </a:defRPr>
            </a:lvl1pPr>
          </a:lstStyle>
          <a:p>
            <a:fld id="{2AFC09DC-C668-5B4A-9585-46ABC4FB04F3}" type="datetime3">
              <a:rPr lang="en-US" smtClean="0"/>
              <a:pPr/>
              <a:t>5 November 2021</a:t>
            </a:fld>
            <a:endParaRPr lang="en-US" dirty="0"/>
          </a:p>
        </p:txBody>
      </p:sp>
      <p:sp>
        <p:nvSpPr>
          <p:cNvPr id="16" name="Slide Number Placeholder 5">
            <a:extLst>
              <a:ext uri="{FF2B5EF4-FFF2-40B4-BE49-F238E27FC236}">
                <a16:creationId xmlns:a16="http://schemas.microsoft.com/office/drawing/2014/main" id="{51D6579C-E921-B24A-847B-30FD3795BD71}"/>
              </a:ext>
            </a:extLst>
          </p:cNvPr>
          <p:cNvSpPr>
            <a:spLocks noGrp="1"/>
          </p:cNvSpPr>
          <p:nvPr>
            <p:ph type="sldNum" sz="quarter" idx="4"/>
          </p:nvPr>
        </p:nvSpPr>
        <p:spPr>
          <a:xfrm>
            <a:off x="10861589" y="6171225"/>
            <a:ext cx="933956" cy="365125"/>
          </a:xfrm>
          <a:prstGeom prst="rect">
            <a:avLst/>
          </a:prstGeom>
        </p:spPr>
        <p:txBody>
          <a:bodyPr anchor="ctr"/>
          <a:lstStyle>
            <a:lvl1pPr algn="r">
              <a:defRPr sz="1200">
                <a:solidFill>
                  <a:schemeClr val="tx1"/>
                </a:solidFill>
              </a:defRPr>
            </a:lvl1pPr>
          </a:lstStyle>
          <a:p>
            <a:fld id="{B9B99B71-7D20-A64F-8CAE-338721934E2C}" type="slidenum">
              <a:rPr lang="en-US" smtClean="0"/>
              <a:pPr/>
              <a:t>‹#›</a:t>
            </a:fld>
            <a:endParaRPr lang="en-US" dirty="0"/>
          </a:p>
        </p:txBody>
      </p:sp>
      <p:sp>
        <p:nvSpPr>
          <p:cNvPr id="17" name="Footer Placeholder 5">
            <a:extLst>
              <a:ext uri="{FF2B5EF4-FFF2-40B4-BE49-F238E27FC236}">
                <a16:creationId xmlns:a16="http://schemas.microsoft.com/office/drawing/2014/main" id="{CE0E4321-BBDE-8040-B8F6-C8E6A8075683}"/>
              </a:ext>
            </a:extLst>
          </p:cNvPr>
          <p:cNvSpPr>
            <a:spLocks noGrp="1"/>
          </p:cNvSpPr>
          <p:nvPr>
            <p:ph type="ftr" sz="quarter" idx="3"/>
          </p:nvPr>
        </p:nvSpPr>
        <p:spPr>
          <a:xfrm>
            <a:off x="898050" y="6171225"/>
            <a:ext cx="4633175" cy="365125"/>
          </a:xfrm>
          <a:prstGeom prst="rect">
            <a:avLst/>
          </a:prstGeom>
        </p:spPr>
        <p:txBody>
          <a:bodyPr anchor="ctr"/>
          <a:lstStyle>
            <a:lvl1pPr>
              <a:defRPr sz="800">
                <a:solidFill>
                  <a:schemeClr val="tx1"/>
                </a:solidFill>
              </a:defRPr>
            </a:lvl1pPr>
          </a:lstStyle>
          <a:p>
            <a:r>
              <a:rPr lang="en-US" dirty="0"/>
              <a:t>The ZERO BRINE project (</a:t>
            </a:r>
            <a:r>
              <a:rPr lang="en-US" dirty="0" err="1"/>
              <a:t>www.zerobrine.eu</a:t>
            </a:r>
            <a:r>
              <a:rPr lang="en-US" dirty="0"/>
              <a:t>) has received funding from the European Union’s Horizon 2020 </a:t>
            </a:r>
            <a:br>
              <a:rPr lang="en-US" dirty="0"/>
            </a:br>
            <a:r>
              <a:rPr lang="en-US" dirty="0"/>
              <a:t>research and innovation </a:t>
            </a:r>
            <a:r>
              <a:rPr lang="en-US" dirty="0" err="1"/>
              <a:t>programme</a:t>
            </a:r>
            <a:r>
              <a:rPr lang="en-US" dirty="0"/>
              <a:t> under grant agreement No 730390.</a:t>
            </a:r>
          </a:p>
        </p:txBody>
      </p:sp>
      <p:pic>
        <p:nvPicPr>
          <p:cNvPr id="18" name="Picture 17">
            <a:extLst>
              <a:ext uri="{FF2B5EF4-FFF2-40B4-BE49-F238E27FC236}">
                <a16:creationId xmlns:a16="http://schemas.microsoft.com/office/drawing/2014/main" id="{8A8D4402-5195-5A4B-ACC1-891DDB68C555}"/>
              </a:ext>
            </a:extLst>
          </p:cNvPr>
          <p:cNvPicPr>
            <a:picLocks noChangeAspect="1"/>
          </p:cNvPicPr>
          <p:nvPr userDrawn="1"/>
        </p:nvPicPr>
        <p:blipFill>
          <a:blip r:embed="rId2"/>
          <a:stretch>
            <a:fillRect/>
          </a:stretch>
        </p:blipFill>
        <p:spPr>
          <a:xfrm>
            <a:off x="360000" y="6176350"/>
            <a:ext cx="538050" cy="360000"/>
          </a:xfrm>
          <a:prstGeom prst="rect">
            <a:avLst/>
          </a:prstGeom>
        </p:spPr>
      </p:pic>
      <p:pic>
        <p:nvPicPr>
          <p:cNvPr id="11" name="Picture 10">
            <a:extLst>
              <a:ext uri="{FF2B5EF4-FFF2-40B4-BE49-F238E27FC236}">
                <a16:creationId xmlns:a16="http://schemas.microsoft.com/office/drawing/2014/main" id="{E1D1AD2D-B031-7648-99D2-833C50DF0744}"/>
              </a:ext>
            </a:extLst>
          </p:cNvPr>
          <p:cNvPicPr>
            <a:picLocks noChangeAspect="1"/>
          </p:cNvPicPr>
          <p:nvPr userDrawn="1"/>
        </p:nvPicPr>
        <p:blipFill>
          <a:blip r:embed="rId3"/>
          <a:stretch>
            <a:fillRect/>
          </a:stretch>
        </p:blipFill>
        <p:spPr>
          <a:xfrm>
            <a:off x="5570322" y="1879600"/>
            <a:ext cx="5833301" cy="3503239"/>
          </a:xfrm>
          <a:prstGeom prst="rect">
            <a:avLst/>
          </a:prstGeom>
        </p:spPr>
      </p:pic>
    </p:spTree>
    <p:extLst>
      <p:ext uri="{BB962C8B-B14F-4D97-AF65-F5344CB8AC3E}">
        <p14:creationId xmlns:p14="http://schemas.microsoft.com/office/powerpoint/2010/main" val="151242899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3_Spain with Caption">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BD455C26-CE5C-E943-BC89-19A728318BEF}"/>
              </a:ext>
            </a:extLst>
          </p:cNvPr>
          <p:cNvSpPr>
            <a:spLocks noGrp="1"/>
          </p:cNvSpPr>
          <p:nvPr>
            <p:ph type="body" sz="half" idx="2"/>
          </p:nvPr>
        </p:nvSpPr>
        <p:spPr>
          <a:xfrm>
            <a:off x="839788" y="3038157"/>
            <a:ext cx="3932237" cy="2830831"/>
          </a:xfrm>
          <a:prstGeom prst="rect">
            <a:avLst/>
          </a:prstGeo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Title 1">
            <a:extLst>
              <a:ext uri="{FF2B5EF4-FFF2-40B4-BE49-F238E27FC236}">
                <a16:creationId xmlns:a16="http://schemas.microsoft.com/office/drawing/2014/main" id="{F06141AC-5672-DD48-BC24-764E136E02E9}"/>
              </a:ext>
            </a:extLst>
          </p:cNvPr>
          <p:cNvSpPr txBox="1">
            <a:spLocks/>
          </p:cNvSpPr>
          <p:nvPr userDrawn="1"/>
        </p:nvSpPr>
        <p:spPr>
          <a:xfrm>
            <a:off x="831850" y="1709738"/>
            <a:ext cx="3940175" cy="1328419"/>
          </a:xfrm>
          <a:prstGeom prst="rect">
            <a:avLst/>
          </a:prstGeom>
        </p:spPr>
        <p:txBody>
          <a:bodyPr anchor="t"/>
          <a:lstStyle>
            <a:lvl1pPr algn="l" defTabSz="914400" rtl="0" eaLnBrk="1" latinLnBrk="0" hangingPunct="1">
              <a:lnSpc>
                <a:spcPct val="90000"/>
              </a:lnSpc>
              <a:spcBef>
                <a:spcPct val="0"/>
              </a:spcBef>
              <a:buNone/>
              <a:defRPr sz="3200" b="1" i="0" kern="1200">
                <a:solidFill>
                  <a:srgbClr val="00396B"/>
                </a:solidFill>
                <a:latin typeface="Calibri" panose="020F0502020204030204" pitchFamily="34" charset="0"/>
                <a:ea typeface="+mj-ea"/>
                <a:cs typeface="Calibri" panose="020F0502020204030204" pitchFamily="34" charset="0"/>
              </a:defRPr>
            </a:lvl1pPr>
          </a:lstStyle>
          <a:p>
            <a:r>
              <a:rPr lang="en-US" dirty="0">
                <a:solidFill>
                  <a:schemeClr val="tx2"/>
                </a:solidFill>
              </a:rPr>
              <a:t>Click to edit Master title style</a:t>
            </a:r>
          </a:p>
        </p:txBody>
      </p:sp>
      <p:sp>
        <p:nvSpPr>
          <p:cNvPr id="9" name="Date Placeholder 3">
            <a:extLst>
              <a:ext uri="{FF2B5EF4-FFF2-40B4-BE49-F238E27FC236}">
                <a16:creationId xmlns:a16="http://schemas.microsoft.com/office/drawing/2014/main" id="{F9730CA9-FDE6-5B4D-8FE8-F64FACB800CF}"/>
              </a:ext>
            </a:extLst>
          </p:cNvPr>
          <p:cNvSpPr>
            <a:spLocks noGrp="1"/>
          </p:cNvSpPr>
          <p:nvPr>
            <p:ph type="dt" sz="half" idx="10"/>
          </p:nvPr>
        </p:nvSpPr>
        <p:spPr>
          <a:xfrm>
            <a:off x="6238025" y="6171225"/>
            <a:ext cx="4389120" cy="365125"/>
          </a:xfrm>
          <a:prstGeom prst="rect">
            <a:avLst/>
          </a:prstGeom>
        </p:spPr>
        <p:txBody>
          <a:bodyPr anchor="ctr"/>
          <a:lstStyle>
            <a:lvl1pPr algn="r">
              <a:defRPr sz="1200">
                <a:solidFill>
                  <a:schemeClr val="tx1"/>
                </a:solidFill>
              </a:defRPr>
            </a:lvl1pPr>
          </a:lstStyle>
          <a:p>
            <a:fld id="{2AFC09DC-C668-5B4A-9585-46ABC4FB04F3}" type="datetime3">
              <a:rPr lang="en-US" smtClean="0"/>
              <a:pPr/>
              <a:t>5 November 2021</a:t>
            </a:fld>
            <a:endParaRPr lang="en-US" dirty="0"/>
          </a:p>
        </p:txBody>
      </p:sp>
      <p:sp>
        <p:nvSpPr>
          <p:cNvPr id="16" name="Slide Number Placeholder 5">
            <a:extLst>
              <a:ext uri="{FF2B5EF4-FFF2-40B4-BE49-F238E27FC236}">
                <a16:creationId xmlns:a16="http://schemas.microsoft.com/office/drawing/2014/main" id="{51D6579C-E921-B24A-847B-30FD3795BD71}"/>
              </a:ext>
            </a:extLst>
          </p:cNvPr>
          <p:cNvSpPr>
            <a:spLocks noGrp="1"/>
          </p:cNvSpPr>
          <p:nvPr>
            <p:ph type="sldNum" sz="quarter" idx="4"/>
          </p:nvPr>
        </p:nvSpPr>
        <p:spPr>
          <a:xfrm>
            <a:off x="10861589" y="6171225"/>
            <a:ext cx="933956" cy="365125"/>
          </a:xfrm>
          <a:prstGeom prst="rect">
            <a:avLst/>
          </a:prstGeom>
        </p:spPr>
        <p:txBody>
          <a:bodyPr anchor="ctr"/>
          <a:lstStyle>
            <a:lvl1pPr algn="r">
              <a:defRPr sz="1200">
                <a:solidFill>
                  <a:schemeClr val="tx1"/>
                </a:solidFill>
              </a:defRPr>
            </a:lvl1pPr>
          </a:lstStyle>
          <a:p>
            <a:fld id="{B9B99B71-7D20-A64F-8CAE-338721934E2C}" type="slidenum">
              <a:rPr lang="en-US" smtClean="0"/>
              <a:pPr/>
              <a:t>‹#›</a:t>
            </a:fld>
            <a:endParaRPr lang="en-US" dirty="0"/>
          </a:p>
        </p:txBody>
      </p:sp>
      <p:sp>
        <p:nvSpPr>
          <p:cNvPr id="17" name="Footer Placeholder 5">
            <a:extLst>
              <a:ext uri="{FF2B5EF4-FFF2-40B4-BE49-F238E27FC236}">
                <a16:creationId xmlns:a16="http://schemas.microsoft.com/office/drawing/2014/main" id="{CE0E4321-BBDE-8040-B8F6-C8E6A8075683}"/>
              </a:ext>
            </a:extLst>
          </p:cNvPr>
          <p:cNvSpPr>
            <a:spLocks noGrp="1"/>
          </p:cNvSpPr>
          <p:nvPr>
            <p:ph type="ftr" sz="quarter" idx="3"/>
          </p:nvPr>
        </p:nvSpPr>
        <p:spPr>
          <a:xfrm>
            <a:off x="898050" y="6171225"/>
            <a:ext cx="4633175" cy="365125"/>
          </a:xfrm>
          <a:prstGeom prst="rect">
            <a:avLst/>
          </a:prstGeom>
        </p:spPr>
        <p:txBody>
          <a:bodyPr anchor="ctr"/>
          <a:lstStyle>
            <a:lvl1pPr>
              <a:defRPr sz="800">
                <a:solidFill>
                  <a:schemeClr val="tx1"/>
                </a:solidFill>
              </a:defRPr>
            </a:lvl1pPr>
          </a:lstStyle>
          <a:p>
            <a:r>
              <a:rPr lang="en-US" dirty="0"/>
              <a:t>The ZERO BRINE project (</a:t>
            </a:r>
            <a:r>
              <a:rPr lang="en-US" dirty="0" err="1"/>
              <a:t>www.zerobrine.eu</a:t>
            </a:r>
            <a:r>
              <a:rPr lang="en-US" dirty="0"/>
              <a:t>) has received funding from the European Union’s Horizon 2020 </a:t>
            </a:r>
            <a:br>
              <a:rPr lang="en-US" dirty="0"/>
            </a:br>
            <a:r>
              <a:rPr lang="en-US" dirty="0"/>
              <a:t>research and innovation </a:t>
            </a:r>
            <a:r>
              <a:rPr lang="en-US" dirty="0" err="1"/>
              <a:t>programme</a:t>
            </a:r>
            <a:r>
              <a:rPr lang="en-US" dirty="0"/>
              <a:t> under grant agreement No 730390.</a:t>
            </a:r>
          </a:p>
        </p:txBody>
      </p:sp>
      <p:pic>
        <p:nvPicPr>
          <p:cNvPr id="18" name="Picture 17">
            <a:extLst>
              <a:ext uri="{FF2B5EF4-FFF2-40B4-BE49-F238E27FC236}">
                <a16:creationId xmlns:a16="http://schemas.microsoft.com/office/drawing/2014/main" id="{8A8D4402-5195-5A4B-ACC1-891DDB68C555}"/>
              </a:ext>
            </a:extLst>
          </p:cNvPr>
          <p:cNvPicPr>
            <a:picLocks noChangeAspect="1"/>
          </p:cNvPicPr>
          <p:nvPr userDrawn="1"/>
        </p:nvPicPr>
        <p:blipFill>
          <a:blip r:embed="rId2"/>
          <a:stretch>
            <a:fillRect/>
          </a:stretch>
        </p:blipFill>
        <p:spPr>
          <a:xfrm>
            <a:off x="360000" y="6176350"/>
            <a:ext cx="538050" cy="360000"/>
          </a:xfrm>
          <a:prstGeom prst="rect">
            <a:avLst/>
          </a:prstGeom>
        </p:spPr>
      </p:pic>
      <p:pic>
        <p:nvPicPr>
          <p:cNvPr id="11" name="Picture 10">
            <a:extLst>
              <a:ext uri="{FF2B5EF4-FFF2-40B4-BE49-F238E27FC236}">
                <a16:creationId xmlns:a16="http://schemas.microsoft.com/office/drawing/2014/main" id="{E1D1AD2D-B031-7648-99D2-833C50DF0744}"/>
              </a:ext>
            </a:extLst>
          </p:cNvPr>
          <p:cNvPicPr>
            <a:picLocks noChangeAspect="1"/>
          </p:cNvPicPr>
          <p:nvPr userDrawn="1"/>
        </p:nvPicPr>
        <p:blipFill>
          <a:blip r:embed="rId3"/>
          <a:stretch>
            <a:fillRect/>
          </a:stretch>
        </p:blipFill>
        <p:spPr>
          <a:xfrm>
            <a:off x="5671922" y="2025355"/>
            <a:ext cx="5833301" cy="3245596"/>
          </a:xfrm>
          <a:prstGeom prst="rect">
            <a:avLst/>
          </a:prstGeom>
        </p:spPr>
      </p:pic>
    </p:spTree>
    <p:extLst>
      <p:ext uri="{BB962C8B-B14F-4D97-AF65-F5344CB8AC3E}">
        <p14:creationId xmlns:p14="http://schemas.microsoft.com/office/powerpoint/2010/main" val="291626409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4_Poland with Caption">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BD455C26-CE5C-E943-BC89-19A728318BEF}"/>
              </a:ext>
            </a:extLst>
          </p:cNvPr>
          <p:cNvSpPr>
            <a:spLocks noGrp="1"/>
          </p:cNvSpPr>
          <p:nvPr>
            <p:ph type="body" sz="half" idx="2"/>
          </p:nvPr>
        </p:nvSpPr>
        <p:spPr>
          <a:xfrm>
            <a:off x="839788" y="3038157"/>
            <a:ext cx="3932237" cy="2830831"/>
          </a:xfrm>
          <a:prstGeom prst="rect">
            <a:avLst/>
          </a:prstGeo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Title 1">
            <a:extLst>
              <a:ext uri="{FF2B5EF4-FFF2-40B4-BE49-F238E27FC236}">
                <a16:creationId xmlns:a16="http://schemas.microsoft.com/office/drawing/2014/main" id="{F06141AC-5672-DD48-BC24-764E136E02E9}"/>
              </a:ext>
            </a:extLst>
          </p:cNvPr>
          <p:cNvSpPr txBox="1">
            <a:spLocks/>
          </p:cNvSpPr>
          <p:nvPr userDrawn="1"/>
        </p:nvSpPr>
        <p:spPr>
          <a:xfrm>
            <a:off x="831850" y="1709738"/>
            <a:ext cx="3940175" cy="1328419"/>
          </a:xfrm>
          <a:prstGeom prst="rect">
            <a:avLst/>
          </a:prstGeom>
        </p:spPr>
        <p:txBody>
          <a:bodyPr anchor="t"/>
          <a:lstStyle>
            <a:lvl1pPr algn="l" defTabSz="914400" rtl="0" eaLnBrk="1" latinLnBrk="0" hangingPunct="1">
              <a:lnSpc>
                <a:spcPct val="90000"/>
              </a:lnSpc>
              <a:spcBef>
                <a:spcPct val="0"/>
              </a:spcBef>
              <a:buNone/>
              <a:defRPr sz="3200" b="1" i="0" kern="1200">
                <a:solidFill>
                  <a:srgbClr val="00396B"/>
                </a:solidFill>
                <a:latin typeface="Calibri" panose="020F0502020204030204" pitchFamily="34" charset="0"/>
                <a:ea typeface="+mj-ea"/>
                <a:cs typeface="Calibri" panose="020F0502020204030204" pitchFamily="34" charset="0"/>
              </a:defRPr>
            </a:lvl1pPr>
          </a:lstStyle>
          <a:p>
            <a:r>
              <a:rPr lang="en-US" dirty="0">
                <a:solidFill>
                  <a:schemeClr val="tx2"/>
                </a:solidFill>
              </a:rPr>
              <a:t>Click to edit Master title style</a:t>
            </a:r>
          </a:p>
        </p:txBody>
      </p:sp>
      <p:sp>
        <p:nvSpPr>
          <p:cNvPr id="9" name="Date Placeholder 3">
            <a:extLst>
              <a:ext uri="{FF2B5EF4-FFF2-40B4-BE49-F238E27FC236}">
                <a16:creationId xmlns:a16="http://schemas.microsoft.com/office/drawing/2014/main" id="{F9730CA9-FDE6-5B4D-8FE8-F64FACB800CF}"/>
              </a:ext>
            </a:extLst>
          </p:cNvPr>
          <p:cNvSpPr>
            <a:spLocks noGrp="1"/>
          </p:cNvSpPr>
          <p:nvPr>
            <p:ph type="dt" sz="half" idx="10"/>
          </p:nvPr>
        </p:nvSpPr>
        <p:spPr>
          <a:xfrm>
            <a:off x="6238025" y="6171225"/>
            <a:ext cx="4389120" cy="365125"/>
          </a:xfrm>
          <a:prstGeom prst="rect">
            <a:avLst/>
          </a:prstGeom>
        </p:spPr>
        <p:txBody>
          <a:bodyPr anchor="ctr"/>
          <a:lstStyle>
            <a:lvl1pPr algn="r">
              <a:defRPr sz="1200">
                <a:solidFill>
                  <a:schemeClr val="tx1"/>
                </a:solidFill>
              </a:defRPr>
            </a:lvl1pPr>
          </a:lstStyle>
          <a:p>
            <a:fld id="{2AFC09DC-C668-5B4A-9585-46ABC4FB04F3}" type="datetime3">
              <a:rPr lang="en-US" smtClean="0"/>
              <a:pPr/>
              <a:t>5 November 2021</a:t>
            </a:fld>
            <a:endParaRPr lang="en-US" dirty="0"/>
          </a:p>
        </p:txBody>
      </p:sp>
      <p:sp>
        <p:nvSpPr>
          <p:cNvPr id="16" name="Slide Number Placeholder 5">
            <a:extLst>
              <a:ext uri="{FF2B5EF4-FFF2-40B4-BE49-F238E27FC236}">
                <a16:creationId xmlns:a16="http://schemas.microsoft.com/office/drawing/2014/main" id="{51D6579C-E921-B24A-847B-30FD3795BD71}"/>
              </a:ext>
            </a:extLst>
          </p:cNvPr>
          <p:cNvSpPr>
            <a:spLocks noGrp="1"/>
          </p:cNvSpPr>
          <p:nvPr>
            <p:ph type="sldNum" sz="quarter" idx="4"/>
          </p:nvPr>
        </p:nvSpPr>
        <p:spPr>
          <a:xfrm>
            <a:off x="10861589" y="6171225"/>
            <a:ext cx="933956" cy="365125"/>
          </a:xfrm>
          <a:prstGeom prst="rect">
            <a:avLst/>
          </a:prstGeom>
        </p:spPr>
        <p:txBody>
          <a:bodyPr anchor="ctr"/>
          <a:lstStyle>
            <a:lvl1pPr algn="r">
              <a:defRPr sz="1200">
                <a:solidFill>
                  <a:schemeClr val="tx1"/>
                </a:solidFill>
              </a:defRPr>
            </a:lvl1pPr>
          </a:lstStyle>
          <a:p>
            <a:fld id="{B9B99B71-7D20-A64F-8CAE-338721934E2C}" type="slidenum">
              <a:rPr lang="en-US" smtClean="0"/>
              <a:pPr/>
              <a:t>‹#›</a:t>
            </a:fld>
            <a:endParaRPr lang="en-US" dirty="0"/>
          </a:p>
        </p:txBody>
      </p:sp>
      <p:sp>
        <p:nvSpPr>
          <p:cNvPr id="17" name="Footer Placeholder 5">
            <a:extLst>
              <a:ext uri="{FF2B5EF4-FFF2-40B4-BE49-F238E27FC236}">
                <a16:creationId xmlns:a16="http://schemas.microsoft.com/office/drawing/2014/main" id="{CE0E4321-BBDE-8040-B8F6-C8E6A8075683}"/>
              </a:ext>
            </a:extLst>
          </p:cNvPr>
          <p:cNvSpPr>
            <a:spLocks noGrp="1"/>
          </p:cNvSpPr>
          <p:nvPr>
            <p:ph type="ftr" sz="quarter" idx="3"/>
          </p:nvPr>
        </p:nvSpPr>
        <p:spPr>
          <a:xfrm>
            <a:off x="898050" y="6171225"/>
            <a:ext cx="4633175" cy="365125"/>
          </a:xfrm>
          <a:prstGeom prst="rect">
            <a:avLst/>
          </a:prstGeom>
        </p:spPr>
        <p:txBody>
          <a:bodyPr anchor="ctr"/>
          <a:lstStyle>
            <a:lvl1pPr>
              <a:defRPr sz="800">
                <a:solidFill>
                  <a:schemeClr val="tx1"/>
                </a:solidFill>
              </a:defRPr>
            </a:lvl1pPr>
          </a:lstStyle>
          <a:p>
            <a:r>
              <a:rPr lang="en-US" dirty="0"/>
              <a:t>The ZERO BRINE project (</a:t>
            </a:r>
            <a:r>
              <a:rPr lang="en-US" dirty="0" err="1"/>
              <a:t>www.zerobrine.eu</a:t>
            </a:r>
            <a:r>
              <a:rPr lang="en-US" dirty="0"/>
              <a:t>) has received funding from the European Union’s Horizon 2020 </a:t>
            </a:r>
            <a:br>
              <a:rPr lang="en-US" dirty="0"/>
            </a:br>
            <a:r>
              <a:rPr lang="en-US" dirty="0"/>
              <a:t>research and innovation </a:t>
            </a:r>
            <a:r>
              <a:rPr lang="en-US" dirty="0" err="1"/>
              <a:t>programme</a:t>
            </a:r>
            <a:r>
              <a:rPr lang="en-US" dirty="0"/>
              <a:t> under grant agreement No 730390.</a:t>
            </a:r>
          </a:p>
        </p:txBody>
      </p:sp>
      <p:pic>
        <p:nvPicPr>
          <p:cNvPr id="18" name="Picture 17">
            <a:extLst>
              <a:ext uri="{FF2B5EF4-FFF2-40B4-BE49-F238E27FC236}">
                <a16:creationId xmlns:a16="http://schemas.microsoft.com/office/drawing/2014/main" id="{8A8D4402-5195-5A4B-ACC1-891DDB68C555}"/>
              </a:ext>
            </a:extLst>
          </p:cNvPr>
          <p:cNvPicPr>
            <a:picLocks noChangeAspect="1"/>
          </p:cNvPicPr>
          <p:nvPr userDrawn="1"/>
        </p:nvPicPr>
        <p:blipFill>
          <a:blip r:embed="rId2"/>
          <a:stretch>
            <a:fillRect/>
          </a:stretch>
        </p:blipFill>
        <p:spPr>
          <a:xfrm>
            <a:off x="360000" y="6176350"/>
            <a:ext cx="538050" cy="360000"/>
          </a:xfrm>
          <a:prstGeom prst="rect">
            <a:avLst/>
          </a:prstGeom>
        </p:spPr>
      </p:pic>
      <p:pic>
        <p:nvPicPr>
          <p:cNvPr id="11" name="Picture 10">
            <a:extLst>
              <a:ext uri="{FF2B5EF4-FFF2-40B4-BE49-F238E27FC236}">
                <a16:creationId xmlns:a16="http://schemas.microsoft.com/office/drawing/2014/main" id="{E1D1AD2D-B031-7648-99D2-833C50DF0744}"/>
              </a:ext>
            </a:extLst>
          </p:cNvPr>
          <p:cNvPicPr>
            <a:picLocks noChangeAspect="1"/>
          </p:cNvPicPr>
          <p:nvPr userDrawn="1"/>
        </p:nvPicPr>
        <p:blipFill>
          <a:blip r:embed="rId3"/>
          <a:stretch>
            <a:fillRect/>
          </a:stretch>
        </p:blipFill>
        <p:spPr>
          <a:xfrm>
            <a:off x="5931713" y="2025355"/>
            <a:ext cx="5313719" cy="3245596"/>
          </a:xfrm>
          <a:prstGeom prst="rect">
            <a:avLst/>
          </a:prstGeom>
        </p:spPr>
      </p:pic>
    </p:spTree>
    <p:extLst>
      <p:ext uri="{BB962C8B-B14F-4D97-AF65-F5344CB8AC3E}">
        <p14:creationId xmlns:p14="http://schemas.microsoft.com/office/powerpoint/2010/main" val="3331611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8E0EBD4-725A-7146-85C9-BFA7769C1103}"/>
              </a:ext>
            </a:extLst>
          </p:cNvPr>
          <p:cNvSpPr>
            <a:spLocks noGrp="1"/>
          </p:cNvSpPr>
          <p:nvPr>
            <p:ph type="ctrTitle" hasCustomPrompt="1"/>
          </p:nvPr>
        </p:nvSpPr>
        <p:spPr>
          <a:xfrm>
            <a:off x="1576647" y="999459"/>
            <a:ext cx="3718367" cy="2429540"/>
          </a:xfrm>
        </p:spPr>
        <p:txBody>
          <a:bodyPr anchor="b">
            <a:normAutofit/>
          </a:bodyPr>
          <a:lstStyle>
            <a:lvl1pPr algn="l">
              <a:defRPr sz="5400" b="1">
                <a:latin typeface="+mn-lt"/>
              </a:defRPr>
            </a:lvl1pPr>
          </a:lstStyle>
          <a:p>
            <a:r>
              <a:rPr lang="en-GB" dirty="0"/>
              <a:t>Click to edit master title</a:t>
            </a:r>
            <a:endParaRPr lang="en-US" dirty="0"/>
          </a:p>
        </p:txBody>
      </p:sp>
      <p:sp>
        <p:nvSpPr>
          <p:cNvPr id="14" name="Text Placeholder 6">
            <a:extLst>
              <a:ext uri="{FF2B5EF4-FFF2-40B4-BE49-F238E27FC236}">
                <a16:creationId xmlns:a16="http://schemas.microsoft.com/office/drawing/2014/main" id="{8D297290-4BF2-5C49-A22A-202C140C8D97}"/>
              </a:ext>
            </a:extLst>
          </p:cNvPr>
          <p:cNvSpPr>
            <a:spLocks noGrp="1"/>
          </p:cNvSpPr>
          <p:nvPr>
            <p:ph type="body" sz="quarter" idx="10" hasCustomPrompt="1"/>
          </p:nvPr>
        </p:nvSpPr>
        <p:spPr>
          <a:xfrm>
            <a:off x="1595438" y="3634547"/>
            <a:ext cx="3710621" cy="524759"/>
          </a:xfrm>
          <a:ln>
            <a:noFill/>
          </a:ln>
        </p:spPr>
        <p:txBody>
          <a:bodyPr/>
          <a:lstStyle>
            <a:lvl1pPr algn="l">
              <a:defRPr b="0">
                <a:solidFill>
                  <a:schemeClr val="tx1"/>
                </a:solidFill>
                <a:latin typeface="+mn-lt"/>
              </a:defRPr>
            </a:lvl1pPr>
          </a:lstStyle>
          <a:p>
            <a:pPr lvl="0"/>
            <a:r>
              <a:rPr lang="en-US" dirty="0"/>
              <a:t>Click to edit subtitle</a:t>
            </a:r>
          </a:p>
        </p:txBody>
      </p:sp>
      <p:grpSp>
        <p:nvGrpSpPr>
          <p:cNvPr id="15" name="Group 14">
            <a:extLst>
              <a:ext uri="{FF2B5EF4-FFF2-40B4-BE49-F238E27FC236}">
                <a16:creationId xmlns:a16="http://schemas.microsoft.com/office/drawing/2014/main" id="{EFEC2C59-7FE4-A348-8A67-FFA99849E1E3}"/>
              </a:ext>
            </a:extLst>
          </p:cNvPr>
          <p:cNvGrpSpPr/>
          <p:nvPr userDrawn="1"/>
        </p:nvGrpSpPr>
        <p:grpSpPr>
          <a:xfrm>
            <a:off x="0" y="5710518"/>
            <a:ext cx="9161928" cy="1156447"/>
            <a:chOff x="0" y="5710518"/>
            <a:chExt cx="9161928" cy="1156447"/>
          </a:xfrm>
        </p:grpSpPr>
        <p:grpSp>
          <p:nvGrpSpPr>
            <p:cNvPr id="16" name="Group 15">
              <a:extLst>
                <a:ext uri="{FF2B5EF4-FFF2-40B4-BE49-F238E27FC236}">
                  <a16:creationId xmlns:a16="http://schemas.microsoft.com/office/drawing/2014/main" id="{45FECE92-8AF4-1346-A8CD-577003CAD8D3}"/>
                </a:ext>
              </a:extLst>
            </p:cNvPr>
            <p:cNvGrpSpPr/>
            <p:nvPr userDrawn="1"/>
          </p:nvGrpSpPr>
          <p:grpSpPr>
            <a:xfrm>
              <a:off x="3452813" y="6120373"/>
              <a:ext cx="5709115" cy="400110"/>
              <a:chOff x="3703824" y="5852937"/>
              <a:chExt cx="5709115" cy="400110"/>
            </a:xfrm>
          </p:grpSpPr>
          <p:sp>
            <p:nvSpPr>
              <p:cNvPr id="24" name="TextBox 23">
                <a:extLst>
                  <a:ext uri="{FF2B5EF4-FFF2-40B4-BE49-F238E27FC236}">
                    <a16:creationId xmlns:a16="http://schemas.microsoft.com/office/drawing/2014/main" id="{619BDC7A-4502-0E45-9FFF-B446222BACE6}"/>
                  </a:ext>
                </a:extLst>
              </p:cNvPr>
              <p:cNvSpPr txBox="1"/>
              <p:nvPr userDrawn="1"/>
            </p:nvSpPr>
            <p:spPr>
              <a:xfrm>
                <a:off x="4284918" y="5852937"/>
                <a:ext cx="5128021" cy="400110"/>
              </a:xfrm>
              <a:prstGeom prst="rect">
                <a:avLst/>
              </a:prstGeom>
              <a:noFill/>
            </p:spPr>
            <p:txBody>
              <a:bodyPr wrap="square" rtlCol="0">
                <a:spAutoFit/>
              </a:bodyPr>
              <a:lstStyle/>
              <a:p>
                <a:r>
                  <a:rPr lang="en-US" sz="1000" dirty="0"/>
                  <a:t>The ZERO BRINE project (</a:t>
                </a:r>
                <a:r>
                  <a:rPr lang="en-US" sz="1000" dirty="0" err="1"/>
                  <a:t>www.zerobrine.eu</a:t>
                </a:r>
                <a:r>
                  <a:rPr lang="en-US" sz="1000" dirty="0"/>
                  <a:t>) has received funding from the European Union’s Horizon 2020 research and innovation </a:t>
                </a:r>
                <a:r>
                  <a:rPr lang="en-US" sz="1000" dirty="0" err="1"/>
                  <a:t>programme</a:t>
                </a:r>
                <a:r>
                  <a:rPr lang="en-US" sz="1000" dirty="0"/>
                  <a:t> under grant agreement No 730390.</a:t>
                </a:r>
              </a:p>
            </p:txBody>
          </p:sp>
          <p:pic>
            <p:nvPicPr>
              <p:cNvPr id="25" name="Graphic 24">
                <a:extLst>
                  <a:ext uri="{FF2B5EF4-FFF2-40B4-BE49-F238E27FC236}">
                    <a16:creationId xmlns:a16="http://schemas.microsoft.com/office/drawing/2014/main" id="{90E8B86D-A9E0-424F-966B-2D61D8378F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03824" y="5873829"/>
                <a:ext cx="527934" cy="358326"/>
              </a:xfrm>
              <a:prstGeom prst="rect">
                <a:avLst/>
              </a:prstGeom>
            </p:spPr>
          </p:pic>
        </p:grpSp>
        <p:sp>
          <p:nvSpPr>
            <p:cNvPr id="17" name="Rectangle 16">
              <a:extLst>
                <a:ext uri="{FF2B5EF4-FFF2-40B4-BE49-F238E27FC236}">
                  <a16:creationId xmlns:a16="http://schemas.microsoft.com/office/drawing/2014/main" id="{553411A6-3277-6348-ABA2-60CD10EEC026}"/>
                </a:ext>
              </a:extLst>
            </p:cNvPr>
            <p:cNvSpPr/>
            <p:nvPr userDrawn="1"/>
          </p:nvSpPr>
          <p:spPr>
            <a:xfrm>
              <a:off x="0" y="5768975"/>
              <a:ext cx="2375647" cy="108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a:extLst>
                <a:ext uri="{FF2B5EF4-FFF2-40B4-BE49-F238E27FC236}">
                  <a16:creationId xmlns:a16="http://schemas.microsoft.com/office/drawing/2014/main" id="{3CCB6D1F-E4E3-BE47-9DDF-A0989E2D92B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8619" y="5710518"/>
              <a:ext cx="2848814" cy="1156447"/>
            </a:xfrm>
            <a:prstGeom prst="rect">
              <a:avLst/>
            </a:prstGeom>
          </p:spPr>
        </p:pic>
      </p:grpSp>
    </p:spTree>
    <p:extLst>
      <p:ext uri="{BB962C8B-B14F-4D97-AF65-F5344CB8AC3E}">
        <p14:creationId xmlns:p14="http://schemas.microsoft.com/office/powerpoint/2010/main" val="6003743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2" name="PlaceHolder 1"/>
          <p:cNvSpPr>
            <a:spLocks noGrp="1"/>
          </p:cNvSpPr>
          <p:nvPr>
            <p:ph type="subTitle"/>
          </p:nvPr>
        </p:nvSpPr>
        <p:spPr>
          <a:xfrm>
            <a:off x="831960" y="1709640"/>
            <a:ext cx="10515240" cy="3337200"/>
          </a:xfrm>
          <a:prstGeom prst="rect">
            <a:avLst/>
          </a:prstGeom>
        </p:spPr>
        <p:txBody>
          <a:bodyPr lIns="0" tIns="0" rIns="0" bIns="0" anchor="ctr">
            <a:noAutofit/>
          </a:bodyPr>
          <a:lstStyle/>
          <a:p>
            <a:pPr algn="ctr"/>
            <a:endParaRPr lang="en-US" sz="3200" b="0" strike="noStrike" spc="-1">
              <a:latin typeface="Calibri"/>
            </a:endParaRPr>
          </a:p>
        </p:txBody>
      </p:sp>
      <p:sp>
        <p:nvSpPr>
          <p:cNvPr id="3" name="PlaceHolder 2"/>
          <p:cNvSpPr>
            <a:spLocks noGrp="1"/>
          </p:cNvSpPr>
          <p:nvPr>
            <p:ph type="ftr" idx="6"/>
          </p:nvPr>
        </p:nvSpPr>
        <p:spPr/>
        <p:txBody>
          <a:bodyPr/>
          <a:lstStyle/>
          <a:p>
            <a:r>
              <a:t>Footer</a:t>
            </a:r>
          </a:p>
        </p:txBody>
      </p:sp>
      <p:sp>
        <p:nvSpPr>
          <p:cNvPr id="4" name="PlaceHolder 3"/>
          <p:cNvSpPr>
            <a:spLocks noGrp="1"/>
          </p:cNvSpPr>
          <p:nvPr>
            <p:ph type="sldNum" idx="5"/>
          </p:nvPr>
        </p:nvSpPr>
        <p:spPr/>
        <p:txBody>
          <a:bodyPr/>
          <a:lstStyle/>
          <a:p>
            <a:fld id="{EF8A24EA-FA17-4211-A2AA-1987E1F2B8FD}" type="slidenum">
              <a:t>‹#›</a:t>
            </a:fld>
            <a:endParaRPr/>
          </a:p>
        </p:txBody>
      </p:sp>
      <p:sp>
        <p:nvSpPr>
          <p:cNvPr id="5" name="PlaceHolder 4"/>
          <p:cNvSpPr>
            <a:spLocks noGrp="1"/>
          </p:cNvSpPr>
          <p:nvPr>
            <p:ph type="dt" idx="4"/>
          </p:nvPr>
        </p:nvSpPr>
        <p:spPr/>
        <p:txBody>
          <a:bodyPr/>
          <a:lstStyle/>
          <a:p>
            <a:endParaRPr/>
          </a:p>
        </p:txBody>
      </p:sp>
    </p:spTree>
    <p:extLst>
      <p:ext uri="{BB962C8B-B14F-4D97-AF65-F5344CB8AC3E}">
        <p14:creationId xmlns:p14="http://schemas.microsoft.com/office/powerpoint/2010/main" val="265815683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5_Turkey with Caption">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BD455C26-CE5C-E943-BC89-19A728318BEF}"/>
              </a:ext>
            </a:extLst>
          </p:cNvPr>
          <p:cNvSpPr>
            <a:spLocks noGrp="1"/>
          </p:cNvSpPr>
          <p:nvPr>
            <p:ph type="body" sz="half" idx="2"/>
          </p:nvPr>
        </p:nvSpPr>
        <p:spPr>
          <a:xfrm>
            <a:off x="839788" y="3038157"/>
            <a:ext cx="3932237" cy="2830831"/>
          </a:xfrm>
          <a:prstGeom prst="rect">
            <a:avLst/>
          </a:prstGeo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Title 1">
            <a:extLst>
              <a:ext uri="{FF2B5EF4-FFF2-40B4-BE49-F238E27FC236}">
                <a16:creationId xmlns:a16="http://schemas.microsoft.com/office/drawing/2014/main" id="{F06141AC-5672-DD48-BC24-764E136E02E9}"/>
              </a:ext>
            </a:extLst>
          </p:cNvPr>
          <p:cNvSpPr txBox="1">
            <a:spLocks/>
          </p:cNvSpPr>
          <p:nvPr userDrawn="1"/>
        </p:nvSpPr>
        <p:spPr>
          <a:xfrm>
            <a:off x="831850" y="1709738"/>
            <a:ext cx="3940175" cy="1328419"/>
          </a:xfrm>
          <a:prstGeom prst="rect">
            <a:avLst/>
          </a:prstGeom>
        </p:spPr>
        <p:txBody>
          <a:bodyPr anchor="t"/>
          <a:lstStyle>
            <a:lvl1pPr algn="l" defTabSz="914400" rtl="0" eaLnBrk="1" latinLnBrk="0" hangingPunct="1">
              <a:lnSpc>
                <a:spcPct val="90000"/>
              </a:lnSpc>
              <a:spcBef>
                <a:spcPct val="0"/>
              </a:spcBef>
              <a:buNone/>
              <a:defRPr sz="3200" b="1" i="0" kern="1200">
                <a:solidFill>
                  <a:srgbClr val="00396B"/>
                </a:solidFill>
                <a:latin typeface="Calibri" panose="020F0502020204030204" pitchFamily="34" charset="0"/>
                <a:ea typeface="+mj-ea"/>
                <a:cs typeface="Calibri" panose="020F0502020204030204" pitchFamily="34" charset="0"/>
              </a:defRPr>
            </a:lvl1pPr>
          </a:lstStyle>
          <a:p>
            <a:r>
              <a:rPr lang="en-US" dirty="0">
                <a:solidFill>
                  <a:schemeClr val="tx2"/>
                </a:solidFill>
              </a:rPr>
              <a:t>Click to edit Master title style</a:t>
            </a:r>
          </a:p>
        </p:txBody>
      </p:sp>
      <p:sp>
        <p:nvSpPr>
          <p:cNvPr id="9" name="Date Placeholder 3">
            <a:extLst>
              <a:ext uri="{FF2B5EF4-FFF2-40B4-BE49-F238E27FC236}">
                <a16:creationId xmlns:a16="http://schemas.microsoft.com/office/drawing/2014/main" id="{F9730CA9-FDE6-5B4D-8FE8-F64FACB800CF}"/>
              </a:ext>
            </a:extLst>
          </p:cNvPr>
          <p:cNvSpPr>
            <a:spLocks noGrp="1"/>
          </p:cNvSpPr>
          <p:nvPr>
            <p:ph type="dt" sz="half" idx="10"/>
          </p:nvPr>
        </p:nvSpPr>
        <p:spPr>
          <a:xfrm>
            <a:off x="6238025" y="6171225"/>
            <a:ext cx="4389120" cy="365125"/>
          </a:xfrm>
          <a:prstGeom prst="rect">
            <a:avLst/>
          </a:prstGeom>
        </p:spPr>
        <p:txBody>
          <a:bodyPr anchor="ctr"/>
          <a:lstStyle>
            <a:lvl1pPr algn="r">
              <a:defRPr sz="1200">
                <a:solidFill>
                  <a:schemeClr val="tx1"/>
                </a:solidFill>
              </a:defRPr>
            </a:lvl1pPr>
          </a:lstStyle>
          <a:p>
            <a:fld id="{2AFC09DC-C668-5B4A-9585-46ABC4FB04F3}" type="datetime3">
              <a:rPr lang="en-US" smtClean="0"/>
              <a:pPr/>
              <a:t>5 November 2021</a:t>
            </a:fld>
            <a:endParaRPr lang="en-US" dirty="0"/>
          </a:p>
        </p:txBody>
      </p:sp>
      <p:sp>
        <p:nvSpPr>
          <p:cNvPr id="16" name="Slide Number Placeholder 5">
            <a:extLst>
              <a:ext uri="{FF2B5EF4-FFF2-40B4-BE49-F238E27FC236}">
                <a16:creationId xmlns:a16="http://schemas.microsoft.com/office/drawing/2014/main" id="{51D6579C-E921-B24A-847B-30FD3795BD71}"/>
              </a:ext>
            </a:extLst>
          </p:cNvPr>
          <p:cNvSpPr>
            <a:spLocks noGrp="1"/>
          </p:cNvSpPr>
          <p:nvPr>
            <p:ph type="sldNum" sz="quarter" idx="4"/>
          </p:nvPr>
        </p:nvSpPr>
        <p:spPr>
          <a:xfrm>
            <a:off x="10861589" y="6171225"/>
            <a:ext cx="933956" cy="365125"/>
          </a:xfrm>
          <a:prstGeom prst="rect">
            <a:avLst/>
          </a:prstGeom>
        </p:spPr>
        <p:txBody>
          <a:bodyPr anchor="ctr"/>
          <a:lstStyle>
            <a:lvl1pPr algn="r">
              <a:defRPr sz="1200">
                <a:solidFill>
                  <a:schemeClr val="tx1"/>
                </a:solidFill>
              </a:defRPr>
            </a:lvl1pPr>
          </a:lstStyle>
          <a:p>
            <a:fld id="{B9B99B71-7D20-A64F-8CAE-338721934E2C}" type="slidenum">
              <a:rPr lang="en-US" smtClean="0"/>
              <a:pPr/>
              <a:t>‹#›</a:t>
            </a:fld>
            <a:endParaRPr lang="en-US" dirty="0"/>
          </a:p>
        </p:txBody>
      </p:sp>
      <p:sp>
        <p:nvSpPr>
          <p:cNvPr id="17" name="Footer Placeholder 5">
            <a:extLst>
              <a:ext uri="{FF2B5EF4-FFF2-40B4-BE49-F238E27FC236}">
                <a16:creationId xmlns:a16="http://schemas.microsoft.com/office/drawing/2014/main" id="{CE0E4321-BBDE-8040-B8F6-C8E6A8075683}"/>
              </a:ext>
            </a:extLst>
          </p:cNvPr>
          <p:cNvSpPr>
            <a:spLocks noGrp="1"/>
          </p:cNvSpPr>
          <p:nvPr>
            <p:ph type="ftr" sz="quarter" idx="3"/>
          </p:nvPr>
        </p:nvSpPr>
        <p:spPr>
          <a:xfrm>
            <a:off x="898050" y="6171225"/>
            <a:ext cx="4633175" cy="365125"/>
          </a:xfrm>
          <a:prstGeom prst="rect">
            <a:avLst/>
          </a:prstGeom>
        </p:spPr>
        <p:txBody>
          <a:bodyPr anchor="ctr"/>
          <a:lstStyle>
            <a:lvl1pPr>
              <a:defRPr sz="800">
                <a:solidFill>
                  <a:schemeClr val="tx1"/>
                </a:solidFill>
              </a:defRPr>
            </a:lvl1pPr>
          </a:lstStyle>
          <a:p>
            <a:r>
              <a:rPr lang="en-US" dirty="0"/>
              <a:t>The ZERO BRINE project (</a:t>
            </a:r>
            <a:r>
              <a:rPr lang="en-US" dirty="0" err="1"/>
              <a:t>www.zerobrine.eu</a:t>
            </a:r>
            <a:r>
              <a:rPr lang="en-US" dirty="0"/>
              <a:t>) has received funding from the European Union’s Horizon 2020 </a:t>
            </a:r>
            <a:br>
              <a:rPr lang="en-US" dirty="0"/>
            </a:br>
            <a:r>
              <a:rPr lang="en-US" dirty="0"/>
              <a:t>research and innovation </a:t>
            </a:r>
            <a:r>
              <a:rPr lang="en-US" dirty="0" err="1"/>
              <a:t>programme</a:t>
            </a:r>
            <a:r>
              <a:rPr lang="en-US" dirty="0"/>
              <a:t> under grant agreement No 730390.</a:t>
            </a:r>
          </a:p>
        </p:txBody>
      </p:sp>
      <p:pic>
        <p:nvPicPr>
          <p:cNvPr id="18" name="Picture 17">
            <a:extLst>
              <a:ext uri="{FF2B5EF4-FFF2-40B4-BE49-F238E27FC236}">
                <a16:creationId xmlns:a16="http://schemas.microsoft.com/office/drawing/2014/main" id="{8A8D4402-5195-5A4B-ACC1-891DDB68C555}"/>
              </a:ext>
            </a:extLst>
          </p:cNvPr>
          <p:cNvPicPr>
            <a:picLocks noChangeAspect="1"/>
          </p:cNvPicPr>
          <p:nvPr userDrawn="1"/>
        </p:nvPicPr>
        <p:blipFill>
          <a:blip r:embed="rId2"/>
          <a:stretch>
            <a:fillRect/>
          </a:stretch>
        </p:blipFill>
        <p:spPr>
          <a:xfrm>
            <a:off x="360000" y="6176350"/>
            <a:ext cx="538050" cy="360000"/>
          </a:xfrm>
          <a:prstGeom prst="rect">
            <a:avLst/>
          </a:prstGeom>
        </p:spPr>
      </p:pic>
      <p:pic>
        <p:nvPicPr>
          <p:cNvPr id="11" name="Picture 10">
            <a:extLst>
              <a:ext uri="{FF2B5EF4-FFF2-40B4-BE49-F238E27FC236}">
                <a16:creationId xmlns:a16="http://schemas.microsoft.com/office/drawing/2014/main" id="{E1D1AD2D-B031-7648-99D2-833C50DF0744}"/>
              </a:ext>
            </a:extLst>
          </p:cNvPr>
          <p:cNvPicPr>
            <a:picLocks noChangeAspect="1"/>
          </p:cNvPicPr>
          <p:nvPr userDrawn="1"/>
        </p:nvPicPr>
        <p:blipFill>
          <a:blip r:embed="rId3"/>
          <a:stretch>
            <a:fillRect/>
          </a:stretch>
        </p:blipFill>
        <p:spPr>
          <a:xfrm>
            <a:off x="5775725" y="2210759"/>
            <a:ext cx="5313719" cy="3145721"/>
          </a:xfrm>
          <a:prstGeom prst="rect">
            <a:avLst/>
          </a:prstGeom>
        </p:spPr>
      </p:pic>
    </p:spTree>
    <p:extLst>
      <p:ext uri="{BB962C8B-B14F-4D97-AF65-F5344CB8AC3E}">
        <p14:creationId xmlns:p14="http://schemas.microsoft.com/office/powerpoint/2010/main" val="210715324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Fina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86189-D63E-F247-A290-56D502E5A053}"/>
              </a:ext>
            </a:extLst>
          </p:cNvPr>
          <p:cNvSpPr>
            <a:spLocks noGrp="1"/>
          </p:cNvSpPr>
          <p:nvPr>
            <p:ph type="ctrTitle" hasCustomPrompt="1"/>
          </p:nvPr>
        </p:nvSpPr>
        <p:spPr>
          <a:xfrm>
            <a:off x="1524000" y="1371599"/>
            <a:ext cx="9144000" cy="2357121"/>
          </a:xfrm>
          <a:prstGeom prst="rect">
            <a:avLst/>
          </a:prstGeom>
        </p:spPr>
        <p:txBody>
          <a:bodyPr anchor="b"/>
          <a:lstStyle>
            <a:lvl1pPr algn="ctr">
              <a:defRPr sz="5400" b="1" i="0">
                <a:solidFill>
                  <a:schemeClr val="tx2"/>
                </a:solidFill>
                <a:latin typeface="Calibri" panose="020F0502020204030204" pitchFamily="34" charset="0"/>
                <a:cs typeface="Calibri" panose="020F0502020204030204" pitchFamily="34" charset="0"/>
              </a:defRPr>
            </a:lvl1pPr>
          </a:lstStyle>
          <a:p>
            <a:r>
              <a:rPr lang="en-US" dirty="0"/>
              <a:t>Thank you for your attention</a:t>
            </a:r>
          </a:p>
        </p:txBody>
      </p:sp>
      <p:sp>
        <p:nvSpPr>
          <p:cNvPr id="3" name="Subtitle 2">
            <a:extLst>
              <a:ext uri="{FF2B5EF4-FFF2-40B4-BE49-F238E27FC236}">
                <a16:creationId xmlns:a16="http://schemas.microsoft.com/office/drawing/2014/main" id="{6465AF3D-CA17-EF42-80B2-94D2B4474756}"/>
              </a:ext>
            </a:extLst>
          </p:cNvPr>
          <p:cNvSpPr>
            <a:spLocks noGrp="1"/>
          </p:cNvSpPr>
          <p:nvPr>
            <p:ph type="subTitle" idx="1" hasCustomPrompt="1"/>
          </p:nvPr>
        </p:nvSpPr>
        <p:spPr>
          <a:xfrm>
            <a:off x="1524000" y="3840480"/>
            <a:ext cx="9144000" cy="1417320"/>
          </a:xfrm>
          <a:prstGeom prst="rect">
            <a:avLst/>
          </a:prstGeo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 </a:t>
            </a:r>
            <a:r>
              <a:rPr lang="en-US" dirty="0" err="1"/>
              <a:t>www.zerobrine.eu</a:t>
            </a:r>
            <a:r>
              <a:rPr lang="en-US" dirty="0"/>
              <a:t>          #</a:t>
            </a:r>
            <a:r>
              <a:rPr lang="en-US" dirty="0" err="1"/>
              <a:t>ZeroBrine</a:t>
            </a:r>
            <a:r>
              <a:rPr lang="en-US" dirty="0"/>
              <a:t>               @</a:t>
            </a:r>
            <a:r>
              <a:rPr lang="en-US" dirty="0" err="1"/>
              <a:t>zero_brine</a:t>
            </a:r>
            <a:r>
              <a:rPr lang="en-US" dirty="0"/>
              <a:t>_</a:t>
            </a:r>
          </a:p>
        </p:txBody>
      </p:sp>
      <p:sp>
        <p:nvSpPr>
          <p:cNvPr id="8" name="Date Placeholder 3">
            <a:extLst>
              <a:ext uri="{FF2B5EF4-FFF2-40B4-BE49-F238E27FC236}">
                <a16:creationId xmlns:a16="http://schemas.microsoft.com/office/drawing/2014/main" id="{BF1EA8A4-EEF6-7541-91F4-C985BDE451A6}"/>
              </a:ext>
            </a:extLst>
          </p:cNvPr>
          <p:cNvSpPr>
            <a:spLocks noGrp="1"/>
          </p:cNvSpPr>
          <p:nvPr>
            <p:ph type="dt" sz="half" idx="2"/>
          </p:nvPr>
        </p:nvSpPr>
        <p:spPr>
          <a:xfrm>
            <a:off x="6238025" y="6171225"/>
            <a:ext cx="4389120" cy="365125"/>
          </a:xfrm>
          <a:prstGeom prst="rect">
            <a:avLst/>
          </a:prstGeom>
        </p:spPr>
        <p:txBody>
          <a:bodyPr anchor="ctr"/>
          <a:lstStyle>
            <a:lvl1pPr algn="r">
              <a:defRPr sz="1200">
                <a:solidFill>
                  <a:schemeClr val="tx1"/>
                </a:solidFill>
              </a:defRPr>
            </a:lvl1pPr>
          </a:lstStyle>
          <a:p>
            <a:fld id="{D41D173A-1162-4C46-BDAD-27700CF48C88}" type="datetime3">
              <a:rPr lang="en-US" smtClean="0"/>
              <a:pPr/>
              <a:t>5 November 2021</a:t>
            </a:fld>
            <a:endParaRPr lang="en-US" dirty="0"/>
          </a:p>
        </p:txBody>
      </p:sp>
      <p:sp>
        <p:nvSpPr>
          <p:cNvPr id="9" name="Slide Number Placeholder 5">
            <a:extLst>
              <a:ext uri="{FF2B5EF4-FFF2-40B4-BE49-F238E27FC236}">
                <a16:creationId xmlns:a16="http://schemas.microsoft.com/office/drawing/2014/main" id="{C878C6FE-DC4E-F843-B1E7-BC84A5A8D291}"/>
              </a:ext>
            </a:extLst>
          </p:cNvPr>
          <p:cNvSpPr>
            <a:spLocks noGrp="1"/>
          </p:cNvSpPr>
          <p:nvPr>
            <p:ph type="sldNum" sz="quarter" idx="4"/>
          </p:nvPr>
        </p:nvSpPr>
        <p:spPr>
          <a:xfrm>
            <a:off x="10861589" y="6171225"/>
            <a:ext cx="933956" cy="365125"/>
          </a:xfrm>
          <a:prstGeom prst="rect">
            <a:avLst/>
          </a:prstGeom>
        </p:spPr>
        <p:txBody>
          <a:bodyPr anchor="ctr"/>
          <a:lstStyle>
            <a:lvl1pPr algn="r">
              <a:defRPr sz="1200">
                <a:solidFill>
                  <a:schemeClr val="tx1"/>
                </a:solidFill>
              </a:defRPr>
            </a:lvl1pPr>
          </a:lstStyle>
          <a:p>
            <a:fld id="{B9B99B71-7D20-A64F-8CAE-338721934E2C}" type="slidenum">
              <a:rPr lang="en-US" smtClean="0"/>
              <a:pPr/>
              <a:t>‹#›</a:t>
            </a:fld>
            <a:endParaRPr lang="en-US" dirty="0"/>
          </a:p>
        </p:txBody>
      </p:sp>
      <p:sp>
        <p:nvSpPr>
          <p:cNvPr id="14" name="Footer Placeholder 5">
            <a:extLst>
              <a:ext uri="{FF2B5EF4-FFF2-40B4-BE49-F238E27FC236}">
                <a16:creationId xmlns:a16="http://schemas.microsoft.com/office/drawing/2014/main" id="{08C77F8C-8A11-6443-AC51-2947CD672486}"/>
              </a:ext>
            </a:extLst>
          </p:cNvPr>
          <p:cNvSpPr>
            <a:spLocks noGrp="1"/>
          </p:cNvSpPr>
          <p:nvPr>
            <p:ph type="ftr" sz="quarter" idx="3"/>
          </p:nvPr>
        </p:nvSpPr>
        <p:spPr>
          <a:xfrm>
            <a:off x="898050" y="6171225"/>
            <a:ext cx="4633175" cy="365125"/>
          </a:xfrm>
          <a:prstGeom prst="rect">
            <a:avLst/>
          </a:prstGeom>
        </p:spPr>
        <p:txBody>
          <a:bodyPr anchor="ctr"/>
          <a:lstStyle>
            <a:lvl1pPr>
              <a:defRPr sz="800">
                <a:solidFill>
                  <a:schemeClr val="tx1"/>
                </a:solidFill>
              </a:defRPr>
            </a:lvl1pPr>
          </a:lstStyle>
          <a:p>
            <a:r>
              <a:rPr lang="en-US" dirty="0"/>
              <a:t>The ZERO BRINE project (</a:t>
            </a:r>
            <a:r>
              <a:rPr lang="en-US" dirty="0" err="1"/>
              <a:t>www.zerobrine.eu</a:t>
            </a:r>
            <a:r>
              <a:rPr lang="en-US" dirty="0"/>
              <a:t>) has received funding from the European Union’s Horizon 2020 </a:t>
            </a:r>
            <a:br>
              <a:rPr lang="en-US" dirty="0"/>
            </a:br>
            <a:r>
              <a:rPr lang="en-US" dirty="0"/>
              <a:t>research and innovation </a:t>
            </a:r>
            <a:r>
              <a:rPr lang="en-US" dirty="0" err="1"/>
              <a:t>programme</a:t>
            </a:r>
            <a:r>
              <a:rPr lang="en-US" dirty="0"/>
              <a:t> under grant agreement No 730390.</a:t>
            </a:r>
          </a:p>
        </p:txBody>
      </p:sp>
      <p:pic>
        <p:nvPicPr>
          <p:cNvPr id="15" name="Picture 14">
            <a:extLst>
              <a:ext uri="{FF2B5EF4-FFF2-40B4-BE49-F238E27FC236}">
                <a16:creationId xmlns:a16="http://schemas.microsoft.com/office/drawing/2014/main" id="{A15F3791-F3A3-E64A-87D1-EF6981E80771}"/>
              </a:ext>
            </a:extLst>
          </p:cNvPr>
          <p:cNvPicPr>
            <a:picLocks noChangeAspect="1"/>
          </p:cNvPicPr>
          <p:nvPr userDrawn="1"/>
        </p:nvPicPr>
        <p:blipFill>
          <a:blip r:embed="rId2"/>
          <a:stretch>
            <a:fillRect/>
          </a:stretch>
        </p:blipFill>
        <p:spPr>
          <a:xfrm>
            <a:off x="360000" y="6176350"/>
            <a:ext cx="538050" cy="360000"/>
          </a:xfrm>
          <a:prstGeom prst="rect">
            <a:avLst/>
          </a:prstGeom>
        </p:spPr>
      </p:pic>
      <p:pic>
        <p:nvPicPr>
          <p:cNvPr id="5" name="Picture 4">
            <a:extLst>
              <a:ext uri="{FF2B5EF4-FFF2-40B4-BE49-F238E27FC236}">
                <a16:creationId xmlns:a16="http://schemas.microsoft.com/office/drawing/2014/main" id="{89BA8A8A-23EC-8249-AE6B-D4B6A17F0992}"/>
              </a:ext>
            </a:extLst>
          </p:cNvPr>
          <p:cNvPicPr>
            <a:picLocks noChangeAspect="1"/>
          </p:cNvPicPr>
          <p:nvPr userDrawn="1"/>
        </p:nvPicPr>
        <p:blipFill>
          <a:blip r:embed="rId3"/>
          <a:stretch>
            <a:fillRect/>
          </a:stretch>
        </p:blipFill>
        <p:spPr>
          <a:xfrm>
            <a:off x="7459134" y="3876399"/>
            <a:ext cx="382612" cy="309033"/>
          </a:xfrm>
          <a:prstGeom prst="rect">
            <a:avLst/>
          </a:prstGeom>
        </p:spPr>
      </p:pic>
      <p:pic>
        <p:nvPicPr>
          <p:cNvPr id="11" name="Picture 10">
            <a:extLst>
              <a:ext uri="{FF2B5EF4-FFF2-40B4-BE49-F238E27FC236}">
                <a16:creationId xmlns:a16="http://schemas.microsoft.com/office/drawing/2014/main" id="{8E900B6B-DB6E-D946-9743-1EC598318D65}"/>
              </a:ext>
            </a:extLst>
          </p:cNvPr>
          <p:cNvPicPr>
            <a:picLocks noChangeAspect="1"/>
          </p:cNvPicPr>
          <p:nvPr userDrawn="1"/>
        </p:nvPicPr>
        <p:blipFill>
          <a:blip r:embed="rId4"/>
          <a:stretch>
            <a:fillRect/>
          </a:stretch>
        </p:blipFill>
        <p:spPr>
          <a:xfrm>
            <a:off x="2120900" y="3876399"/>
            <a:ext cx="309033" cy="309033"/>
          </a:xfrm>
          <a:prstGeom prst="rect">
            <a:avLst/>
          </a:prstGeom>
        </p:spPr>
      </p:pic>
    </p:spTree>
    <p:extLst>
      <p:ext uri="{BB962C8B-B14F-4D97-AF65-F5344CB8AC3E}">
        <p14:creationId xmlns:p14="http://schemas.microsoft.com/office/powerpoint/2010/main" val="299010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71B6C-B3FE-4C27-9866-64CE2EB118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037523-C3A9-494A-9EBD-AF636767DB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6947369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FEDAD-9DCB-427C-A9BC-C8BECC3887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3D6043-2656-4467-B4BD-B6FA14AA18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372162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2916E-1EBD-4923-9743-DD87025307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1667704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D9EA9D-CA6E-404F-B075-0FC37D14A7BE}"/>
              </a:ext>
            </a:extLst>
          </p:cNvPr>
          <p:cNvSpPr>
            <a:spLocks noGrp="1"/>
          </p:cNvSpPr>
          <p:nvPr>
            <p:ph type="dt" sz="half" idx="10"/>
          </p:nvPr>
        </p:nvSpPr>
        <p:spPr>
          <a:xfrm>
            <a:off x="838200" y="6356350"/>
            <a:ext cx="2743200" cy="365125"/>
          </a:xfrm>
          <a:prstGeom prst="rect">
            <a:avLst/>
          </a:prstGeom>
        </p:spPr>
        <p:txBody>
          <a:bodyPr/>
          <a:lstStyle/>
          <a:p>
            <a:fld id="{30304FB9-D7BD-EE44-B0F2-C60CD0E77BD1}" type="datetimeFigureOut">
              <a:rPr lang="en-NL" smtClean="0"/>
              <a:t>11/05/2021</a:t>
            </a:fld>
            <a:endParaRPr lang="en-NL"/>
          </a:p>
        </p:txBody>
      </p:sp>
      <p:sp>
        <p:nvSpPr>
          <p:cNvPr id="3" name="Footer Placeholder 2">
            <a:extLst>
              <a:ext uri="{FF2B5EF4-FFF2-40B4-BE49-F238E27FC236}">
                <a16:creationId xmlns:a16="http://schemas.microsoft.com/office/drawing/2014/main" id="{DA9E25DB-B4CD-4FC1-94EE-332D2A2A7601}"/>
              </a:ext>
            </a:extLst>
          </p:cNvPr>
          <p:cNvSpPr>
            <a:spLocks noGrp="1"/>
          </p:cNvSpPr>
          <p:nvPr>
            <p:ph type="ftr" sz="quarter" idx="11"/>
          </p:nvPr>
        </p:nvSpPr>
        <p:spPr>
          <a:xfrm>
            <a:off x="4038600" y="6356350"/>
            <a:ext cx="4114800" cy="365125"/>
          </a:xfrm>
          <a:prstGeom prst="rect">
            <a:avLst/>
          </a:prstGeom>
        </p:spPr>
        <p:txBody>
          <a:bodyPr/>
          <a:lstStyle/>
          <a:p>
            <a:endParaRPr lang="en-NL"/>
          </a:p>
        </p:txBody>
      </p:sp>
      <p:sp>
        <p:nvSpPr>
          <p:cNvPr id="6" name="Slide Number Placeholder 5">
            <a:extLst>
              <a:ext uri="{FF2B5EF4-FFF2-40B4-BE49-F238E27FC236}">
                <a16:creationId xmlns:a16="http://schemas.microsoft.com/office/drawing/2014/main" id="{D7C45A7A-F808-4F76-9857-6E6CCF972D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rgbClr val="2A105B"/>
                </a:solidFill>
              </a:defRPr>
            </a:lvl1pPr>
          </a:lstStyle>
          <a:p>
            <a:fld id="{8D40E873-B497-214A-8110-587A3D53F824}" type="slidenum">
              <a:rPr lang="en-NL" smtClean="0"/>
              <a:pPr/>
              <a:t>‹#›</a:t>
            </a:fld>
            <a:endParaRPr lang="en-NL" sz="1600" dirty="0"/>
          </a:p>
        </p:txBody>
      </p:sp>
    </p:spTree>
    <p:extLst>
      <p:ext uri="{BB962C8B-B14F-4D97-AF65-F5344CB8AC3E}">
        <p14:creationId xmlns:p14="http://schemas.microsoft.com/office/powerpoint/2010/main" val="2494817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831960" y="1709640"/>
            <a:ext cx="10515240" cy="71964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64" name="PlaceHolder 2"/>
          <p:cNvSpPr>
            <a:spLocks noGrp="1"/>
          </p:cNvSpPr>
          <p:nvPr>
            <p:ph type="body"/>
          </p:nvPr>
        </p:nvSpPr>
        <p:spPr>
          <a:xfrm>
            <a:off x="838080" y="2611080"/>
            <a:ext cx="5131080" cy="161280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5" name="PlaceHolder 3"/>
          <p:cNvSpPr>
            <a:spLocks noGrp="1"/>
          </p:cNvSpPr>
          <p:nvPr>
            <p:ph type="body"/>
          </p:nvPr>
        </p:nvSpPr>
        <p:spPr>
          <a:xfrm>
            <a:off x="6226200" y="2611080"/>
            <a:ext cx="5131080" cy="33814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6" name="PlaceHolder 4"/>
          <p:cNvSpPr>
            <a:spLocks noGrp="1"/>
          </p:cNvSpPr>
          <p:nvPr>
            <p:ph type="body"/>
          </p:nvPr>
        </p:nvSpPr>
        <p:spPr>
          <a:xfrm>
            <a:off x="838080" y="4377600"/>
            <a:ext cx="5131080" cy="161280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6"/>
          </p:nvPr>
        </p:nvSpPr>
        <p:spPr/>
        <p:txBody>
          <a:bodyPr/>
          <a:lstStyle/>
          <a:p>
            <a:r>
              <a:t>Footer</a:t>
            </a:r>
          </a:p>
        </p:txBody>
      </p:sp>
      <p:sp>
        <p:nvSpPr>
          <p:cNvPr id="7" name="PlaceHolder 6"/>
          <p:cNvSpPr>
            <a:spLocks noGrp="1"/>
          </p:cNvSpPr>
          <p:nvPr>
            <p:ph type="sldNum" idx="5"/>
          </p:nvPr>
        </p:nvSpPr>
        <p:spPr/>
        <p:txBody>
          <a:bodyPr/>
          <a:lstStyle/>
          <a:p>
            <a:fld id="{29657EF5-5A8E-4D1C-BF8F-0FF58077AE2A}" type="slidenum">
              <a:t>‹#›</a:t>
            </a:fld>
            <a:endParaRPr/>
          </a:p>
        </p:txBody>
      </p:sp>
      <p:sp>
        <p:nvSpPr>
          <p:cNvPr id="8" name="PlaceHolder 7"/>
          <p:cNvSpPr>
            <a:spLocks noGrp="1"/>
          </p:cNvSpPr>
          <p:nvPr>
            <p:ph type="dt" idx="4"/>
          </p:nvPr>
        </p:nvSpPr>
        <p:spPr/>
        <p:txBody>
          <a:bodyPr/>
          <a:lstStyle/>
          <a:p>
            <a:endParaRPr/>
          </a:p>
        </p:txBody>
      </p:sp>
    </p:spTree>
    <p:extLst>
      <p:ext uri="{BB962C8B-B14F-4D97-AF65-F5344CB8AC3E}">
        <p14:creationId xmlns:p14="http://schemas.microsoft.com/office/powerpoint/2010/main" val="21799861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831960" y="1709640"/>
            <a:ext cx="10515240" cy="71964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68" name="PlaceHolder 2"/>
          <p:cNvSpPr>
            <a:spLocks noGrp="1"/>
          </p:cNvSpPr>
          <p:nvPr>
            <p:ph type="body"/>
          </p:nvPr>
        </p:nvSpPr>
        <p:spPr>
          <a:xfrm>
            <a:off x="838080" y="2611080"/>
            <a:ext cx="5131080" cy="33814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9" name="PlaceHolder 3"/>
          <p:cNvSpPr>
            <a:spLocks noGrp="1"/>
          </p:cNvSpPr>
          <p:nvPr>
            <p:ph type="body"/>
          </p:nvPr>
        </p:nvSpPr>
        <p:spPr>
          <a:xfrm>
            <a:off x="6226200" y="2611080"/>
            <a:ext cx="5131080" cy="161280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70" name="PlaceHolder 4"/>
          <p:cNvSpPr>
            <a:spLocks noGrp="1"/>
          </p:cNvSpPr>
          <p:nvPr>
            <p:ph type="body"/>
          </p:nvPr>
        </p:nvSpPr>
        <p:spPr>
          <a:xfrm>
            <a:off x="6226200" y="4377600"/>
            <a:ext cx="5131080" cy="161280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6"/>
          </p:nvPr>
        </p:nvSpPr>
        <p:spPr/>
        <p:txBody>
          <a:bodyPr/>
          <a:lstStyle/>
          <a:p>
            <a:r>
              <a:t>Footer</a:t>
            </a:r>
          </a:p>
        </p:txBody>
      </p:sp>
      <p:sp>
        <p:nvSpPr>
          <p:cNvPr id="7" name="PlaceHolder 6"/>
          <p:cNvSpPr>
            <a:spLocks noGrp="1"/>
          </p:cNvSpPr>
          <p:nvPr>
            <p:ph type="sldNum" idx="5"/>
          </p:nvPr>
        </p:nvSpPr>
        <p:spPr/>
        <p:txBody>
          <a:bodyPr/>
          <a:lstStyle/>
          <a:p>
            <a:fld id="{A7375AF9-9B63-4E66-AC7C-304C050F937E}" type="slidenum">
              <a:t>‹#›</a:t>
            </a:fld>
            <a:endParaRPr/>
          </a:p>
        </p:txBody>
      </p:sp>
      <p:sp>
        <p:nvSpPr>
          <p:cNvPr id="8" name="PlaceHolder 7"/>
          <p:cNvSpPr>
            <a:spLocks noGrp="1"/>
          </p:cNvSpPr>
          <p:nvPr>
            <p:ph type="dt" idx="4"/>
          </p:nvPr>
        </p:nvSpPr>
        <p:spPr/>
        <p:txBody>
          <a:bodyPr/>
          <a:lstStyle/>
          <a:p>
            <a:endParaRPr/>
          </a:p>
        </p:txBody>
      </p:sp>
    </p:spTree>
    <p:extLst>
      <p:ext uri="{BB962C8B-B14F-4D97-AF65-F5344CB8AC3E}">
        <p14:creationId xmlns:p14="http://schemas.microsoft.com/office/powerpoint/2010/main" val="28770580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831960" y="1709640"/>
            <a:ext cx="10515240" cy="71964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72" name="PlaceHolder 2"/>
          <p:cNvSpPr>
            <a:spLocks noGrp="1"/>
          </p:cNvSpPr>
          <p:nvPr>
            <p:ph type="body"/>
          </p:nvPr>
        </p:nvSpPr>
        <p:spPr>
          <a:xfrm>
            <a:off x="838080" y="2611080"/>
            <a:ext cx="5131080" cy="161280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73" name="PlaceHolder 3"/>
          <p:cNvSpPr>
            <a:spLocks noGrp="1"/>
          </p:cNvSpPr>
          <p:nvPr>
            <p:ph type="body"/>
          </p:nvPr>
        </p:nvSpPr>
        <p:spPr>
          <a:xfrm>
            <a:off x="6226200" y="2611080"/>
            <a:ext cx="5131080" cy="161280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74" name="PlaceHolder 4"/>
          <p:cNvSpPr>
            <a:spLocks noGrp="1"/>
          </p:cNvSpPr>
          <p:nvPr>
            <p:ph type="body"/>
          </p:nvPr>
        </p:nvSpPr>
        <p:spPr>
          <a:xfrm>
            <a:off x="838080" y="4377600"/>
            <a:ext cx="10515240" cy="161280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6"/>
          </p:nvPr>
        </p:nvSpPr>
        <p:spPr/>
        <p:txBody>
          <a:bodyPr/>
          <a:lstStyle/>
          <a:p>
            <a:r>
              <a:t>Footer</a:t>
            </a:r>
          </a:p>
        </p:txBody>
      </p:sp>
      <p:sp>
        <p:nvSpPr>
          <p:cNvPr id="7" name="PlaceHolder 6"/>
          <p:cNvSpPr>
            <a:spLocks noGrp="1"/>
          </p:cNvSpPr>
          <p:nvPr>
            <p:ph type="sldNum" idx="5"/>
          </p:nvPr>
        </p:nvSpPr>
        <p:spPr/>
        <p:txBody>
          <a:bodyPr/>
          <a:lstStyle/>
          <a:p>
            <a:fld id="{C0FF8031-5B7B-49F0-AD60-E41C7E340517}" type="slidenum">
              <a:t>‹#›</a:t>
            </a:fld>
            <a:endParaRPr/>
          </a:p>
        </p:txBody>
      </p:sp>
      <p:sp>
        <p:nvSpPr>
          <p:cNvPr id="8" name="PlaceHolder 7"/>
          <p:cNvSpPr>
            <a:spLocks noGrp="1"/>
          </p:cNvSpPr>
          <p:nvPr>
            <p:ph type="dt" idx="4"/>
          </p:nvPr>
        </p:nvSpPr>
        <p:spPr/>
        <p:txBody>
          <a:bodyPr/>
          <a:lstStyle/>
          <a:p>
            <a:endParaRPr/>
          </a:p>
        </p:txBody>
      </p:sp>
    </p:spTree>
    <p:extLst>
      <p:ext uri="{BB962C8B-B14F-4D97-AF65-F5344CB8AC3E}">
        <p14:creationId xmlns:p14="http://schemas.microsoft.com/office/powerpoint/2010/main" val="42359652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831960" y="1709640"/>
            <a:ext cx="10515240" cy="71964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76" name="PlaceHolder 2"/>
          <p:cNvSpPr>
            <a:spLocks noGrp="1"/>
          </p:cNvSpPr>
          <p:nvPr>
            <p:ph type="body"/>
          </p:nvPr>
        </p:nvSpPr>
        <p:spPr>
          <a:xfrm>
            <a:off x="838080" y="2611080"/>
            <a:ext cx="10515240" cy="161280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77" name="PlaceHolder 3"/>
          <p:cNvSpPr>
            <a:spLocks noGrp="1"/>
          </p:cNvSpPr>
          <p:nvPr>
            <p:ph type="body"/>
          </p:nvPr>
        </p:nvSpPr>
        <p:spPr>
          <a:xfrm>
            <a:off x="838080" y="4377600"/>
            <a:ext cx="10515240" cy="161280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5" name="PlaceHolder 4"/>
          <p:cNvSpPr>
            <a:spLocks noGrp="1"/>
          </p:cNvSpPr>
          <p:nvPr>
            <p:ph type="ftr" idx="6"/>
          </p:nvPr>
        </p:nvSpPr>
        <p:spPr/>
        <p:txBody>
          <a:bodyPr/>
          <a:lstStyle/>
          <a:p>
            <a:r>
              <a:t>Footer</a:t>
            </a:r>
          </a:p>
        </p:txBody>
      </p:sp>
      <p:sp>
        <p:nvSpPr>
          <p:cNvPr id="6" name="PlaceHolder 5"/>
          <p:cNvSpPr>
            <a:spLocks noGrp="1"/>
          </p:cNvSpPr>
          <p:nvPr>
            <p:ph type="sldNum" idx="5"/>
          </p:nvPr>
        </p:nvSpPr>
        <p:spPr/>
        <p:txBody>
          <a:bodyPr/>
          <a:lstStyle/>
          <a:p>
            <a:fld id="{E73F7F17-E82B-4B34-9915-E9CCD6413E2D}" type="slidenum">
              <a:t>‹#›</a:t>
            </a:fld>
            <a:endParaRPr/>
          </a:p>
        </p:txBody>
      </p:sp>
      <p:sp>
        <p:nvSpPr>
          <p:cNvPr id="7" name="PlaceHolder 6"/>
          <p:cNvSpPr>
            <a:spLocks noGrp="1"/>
          </p:cNvSpPr>
          <p:nvPr>
            <p:ph type="dt" idx="4"/>
          </p:nvPr>
        </p:nvSpPr>
        <p:spPr/>
        <p:txBody>
          <a:bodyPr/>
          <a:lstStyle/>
          <a:p>
            <a:endParaRPr/>
          </a:p>
        </p:txBody>
      </p:sp>
    </p:spTree>
    <p:extLst>
      <p:ext uri="{BB962C8B-B14F-4D97-AF65-F5344CB8AC3E}">
        <p14:creationId xmlns:p14="http://schemas.microsoft.com/office/powerpoint/2010/main" val="31632549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831960" y="1709640"/>
            <a:ext cx="10515240" cy="71964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79" name="PlaceHolder 2"/>
          <p:cNvSpPr>
            <a:spLocks noGrp="1"/>
          </p:cNvSpPr>
          <p:nvPr>
            <p:ph type="body"/>
          </p:nvPr>
        </p:nvSpPr>
        <p:spPr>
          <a:xfrm>
            <a:off x="838080" y="2611080"/>
            <a:ext cx="5131080" cy="161280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80" name="PlaceHolder 3"/>
          <p:cNvSpPr>
            <a:spLocks noGrp="1"/>
          </p:cNvSpPr>
          <p:nvPr>
            <p:ph type="body"/>
          </p:nvPr>
        </p:nvSpPr>
        <p:spPr>
          <a:xfrm>
            <a:off x="6226200" y="2611080"/>
            <a:ext cx="5131080" cy="161280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81" name="PlaceHolder 4"/>
          <p:cNvSpPr>
            <a:spLocks noGrp="1"/>
          </p:cNvSpPr>
          <p:nvPr>
            <p:ph type="body"/>
          </p:nvPr>
        </p:nvSpPr>
        <p:spPr>
          <a:xfrm>
            <a:off x="838080" y="4377600"/>
            <a:ext cx="5131080" cy="161280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82" name="PlaceHolder 5"/>
          <p:cNvSpPr>
            <a:spLocks noGrp="1"/>
          </p:cNvSpPr>
          <p:nvPr>
            <p:ph type="body"/>
          </p:nvPr>
        </p:nvSpPr>
        <p:spPr>
          <a:xfrm>
            <a:off x="6226200" y="4377600"/>
            <a:ext cx="5131080" cy="161280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7" name="PlaceHolder 6"/>
          <p:cNvSpPr>
            <a:spLocks noGrp="1"/>
          </p:cNvSpPr>
          <p:nvPr>
            <p:ph type="ftr" idx="6"/>
          </p:nvPr>
        </p:nvSpPr>
        <p:spPr/>
        <p:txBody>
          <a:bodyPr/>
          <a:lstStyle/>
          <a:p>
            <a:r>
              <a:t>Footer</a:t>
            </a:r>
          </a:p>
        </p:txBody>
      </p:sp>
      <p:sp>
        <p:nvSpPr>
          <p:cNvPr id="8" name="PlaceHolder 7"/>
          <p:cNvSpPr>
            <a:spLocks noGrp="1"/>
          </p:cNvSpPr>
          <p:nvPr>
            <p:ph type="sldNum" idx="5"/>
          </p:nvPr>
        </p:nvSpPr>
        <p:spPr/>
        <p:txBody>
          <a:bodyPr/>
          <a:lstStyle/>
          <a:p>
            <a:fld id="{A2D2A652-7FBB-4AA6-BFDA-415B39DE5069}" type="slidenum">
              <a:t>‹#›</a:t>
            </a:fld>
            <a:endParaRPr/>
          </a:p>
        </p:txBody>
      </p:sp>
      <p:sp>
        <p:nvSpPr>
          <p:cNvPr id="9" name="PlaceHolder 8"/>
          <p:cNvSpPr>
            <a:spLocks noGrp="1"/>
          </p:cNvSpPr>
          <p:nvPr>
            <p:ph type="dt" idx="4"/>
          </p:nvPr>
        </p:nvSpPr>
        <p:spPr/>
        <p:txBody>
          <a:bodyPr/>
          <a:lstStyle/>
          <a:p>
            <a:endParaRPr/>
          </a:p>
        </p:txBody>
      </p:sp>
    </p:spTree>
    <p:extLst>
      <p:ext uri="{BB962C8B-B14F-4D97-AF65-F5344CB8AC3E}">
        <p14:creationId xmlns:p14="http://schemas.microsoft.com/office/powerpoint/2010/main" val="5906455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831960" y="1709640"/>
            <a:ext cx="10515240" cy="71964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84" name="PlaceHolder 2"/>
          <p:cNvSpPr>
            <a:spLocks noGrp="1"/>
          </p:cNvSpPr>
          <p:nvPr>
            <p:ph type="body"/>
          </p:nvPr>
        </p:nvSpPr>
        <p:spPr>
          <a:xfrm>
            <a:off x="838080" y="2611080"/>
            <a:ext cx="3385800" cy="161280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85" name="PlaceHolder 3"/>
          <p:cNvSpPr>
            <a:spLocks noGrp="1"/>
          </p:cNvSpPr>
          <p:nvPr>
            <p:ph type="body"/>
          </p:nvPr>
        </p:nvSpPr>
        <p:spPr>
          <a:xfrm>
            <a:off x="4393440" y="2611080"/>
            <a:ext cx="3385800" cy="161280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86" name="PlaceHolder 4"/>
          <p:cNvSpPr>
            <a:spLocks noGrp="1"/>
          </p:cNvSpPr>
          <p:nvPr>
            <p:ph type="body"/>
          </p:nvPr>
        </p:nvSpPr>
        <p:spPr>
          <a:xfrm>
            <a:off x="7949160" y="2611080"/>
            <a:ext cx="3385800" cy="161280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87" name="PlaceHolder 5"/>
          <p:cNvSpPr>
            <a:spLocks noGrp="1"/>
          </p:cNvSpPr>
          <p:nvPr>
            <p:ph type="body"/>
          </p:nvPr>
        </p:nvSpPr>
        <p:spPr>
          <a:xfrm>
            <a:off x="838080" y="4377600"/>
            <a:ext cx="3385800" cy="161280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88" name="PlaceHolder 6"/>
          <p:cNvSpPr>
            <a:spLocks noGrp="1"/>
          </p:cNvSpPr>
          <p:nvPr>
            <p:ph type="body"/>
          </p:nvPr>
        </p:nvSpPr>
        <p:spPr>
          <a:xfrm>
            <a:off x="4393440" y="4377600"/>
            <a:ext cx="3385800" cy="161280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89" name="PlaceHolder 7"/>
          <p:cNvSpPr>
            <a:spLocks noGrp="1"/>
          </p:cNvSpPr>
          <p:nvPr>
            <p:ph type="body"/>
          </p:nvPr>
        </p:nvSpPr>
        <p:spPr>
          <a:xfrm>
            <a:off x="7949160" y="4377600"/>
            <a:ext cx="3385800" cy="161280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9" name="PlaceHolder 8"/>
          <p:cNvSpPr>
            <a:spLocks noGrp="1"/>
          </p:cNvSpPr>
          <p:nvPr>
            <p:ph type="ftr" idx="6"/>
          </p:nvPr>
        </p:nvSpPr>
        <p:spPr/>
        <p:txBody>
          <a:bodyPr/>
          <a:lstStyle/>
          <a:p>
            <a:r>
              <a:t>Footer</a:t>
            </a:r>
          </a:p>
        </p:txBody>
      </p:sp>
      <p:sp>
        <p:nvSpPr>
          <p:cNvPr id="10" name="PlaceHolder 9"/>
          <p:cNvSpPr>
            <a:spLocks noGrp="1"/>
          </p:cNvSpPr>
          <p:nvPr>
            <p:ph type="sldNum" idx="5"/>
          </p:nvPr>
        </p:nvSpPr>
        <p:spPr/>
        <p:txBody>
          <a:bodyPr/>
          <a:lstStyle/>
          <a:p>
            <a:fld id="{92BF0808-FB69-45AD-8339-BCB0F853F69A}" type="slidenum">
              <a:t>‹#›</a:t>
            </a:fld>
            <a:endParaRPr/>
          </a:p>
        </p:txBody>
      </p:sp>
      <p:sp>
        <p:nvSpPr>
          <p:cNvPr id="11" name="PlaceHolder 10"/>
          <p:cNvSpPr>
            <a:spLocks noGrp="1"/>
          </p:cNvSpPr>
          <p:nvPr>
            <p:ph type="dt" idx="4"/>
          </p:nvPr>
        </p:nvSpPr>
        <p:spPr/>
        <p:txBody>
          <a:bodyPr/>
          <a:lstStyle/>
          <a:p>
            <a:endParaRPr/>
          </a:p>
        </p:txBody>
      </p:sp>
    </p:spTree>
    <p:extLst>
      <p:ext uri="{BB962C8B-B14F-4D97-AF65-F5344CB8AC3E}">
        <p14:creationId xmlns:p14="http://schemas.microsoft.com/office/powerpoint/2010/main" val="26184217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3"/>
          </p:nvPr>
        </p:nvSpPr>
        <p:spPr/>
        <p:txBody>
          <a:bodyPr/>
          <a:lstStyle/>
          <a:p>
            <a:r>
              <a:t>Footer</a:t>
            </a:r>
          </a:p>
        </p:txBody>
      </p:sp>
      <p:sp>
        <p:nvSpPr>
          <p:cNvPr id="3" name="PlaceHolder 2"/>
          <p:cNvSpPr>
            <a:spLocks noGrp="1"/>
          </p:cNvSpPr>
          <p:nvPr>
            <p:ph type="sldNum" idx="2"/>
          </p:nvPr>
        </p:nvSpPr>
        <p:spPr/>
        <p:txBody>
          <a:bodyPr/>
          <a:lstStyle/>
          <a:p>
            <a:fld id="{C93BE5D6-5B28-4B12-9968-F3CA79E99292}" type="slidenum">
              <a:t>‹#›</a:t>
            </a:fld>
            <a:endParaRPr/>
          </a:p>
        </p:txBody>
      </p:sp>
      <p:sp>
        <p:nvSpPr>
          <p:cNvPr id="4" name="PlaceHolder 3"/>
          <p:cNvSpPr>
            <a:spLocks noGrp="1"/>
          </p:cNvSpPr>
          <p:nvPr>
            <p:ph type="dt" idx="1"/>
          </p:nvPr>
        </p:nvSpPr>
        <p:spPr/>
        <p:txBody>
          <a:bodyPr/>
          <a:lstStyle/>
          <a:p>
            <a:endParaRPr/>
          </a:p>
        </p:txBody>
      </p:sp>
    </p:spTree>
    <p:extLst>
      <p:ext uri="{BB962C8B-B14F-4D97-AF65-F5344CB8AC3E}">
        <p14:creationId xmlns:p14="http://schemas.microsoft.com/office/powerpoint/2010/main" val="3170017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0"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Calibri"/>
            </a:endParaRPr>
          </a:p>
        </p:txBody>
      </p:sp>
      <p:sp>
        <p:nvSpPr>
          <p:cNvPr id="4" name="PlaceHolder 3"/>
          <p:cNvSpPr>
            <a:spLocks noGrp="1"/>
          </p:cNvSpPr>
          <p:nvPr>
            <p:ph type="ftr" idx="3"/>
          </p:nvPr>
        </p:nvSpPr>
        <p:spPr/>
        <p:txBody>
          <a:bodyPr/>
          <a:lstStyle/>
          <a:p>
            <a:r>
              <a:t>Footer</a:t>
            </a:r>
          </a:p>
        </p:txBody>
      </p:sp>
      <p:sp>
        <p:nvSpPr>
          <p:cNvPr id="5" name="PlaceHolder 4"/>
          <p:cNvSpPr>
            <a:spLocks noGrp="1"/>
          </p:cNvSpPr>
          <p:nvPr>
            <p:ph type="sldNum" idx="2"/>
          </p:nvPr>
        </p:nvSpPr>
        <p:spPr/>
        <p:txBody>
          <a:bodyPr/>
          <a:lstStyle/>
          <a:p>
            <a:fld id="{5D1199A6-EDE7-46BB-9716-578BF6883D89}" type="slidenum">
              <a:t>‹#›</a:t>
            </a:fld>
            <a:endParaRPr/>
          </a:p>
        </p:txBody>
      </p:sp>
      <p:sp>
        <p:nvSpPr>
          <p:cNvPr id="6" name="PlaceHolder 5"/>
          <p:cNvSpPr>
            <a:spLocks noGrp="1"/>
          </p:cNvSpPr>
          <p:nvPr>
            <p:ph type="dt" idx="1"/>
          </p:nvPr>
        </p:nvSpPr>
        <p:spPr/>
        <p:txBody>
          <a:bodyPr/>
          <a:lstStyle/>
          <a:p>
            <a:endParaRPr/>
          </a:p>
        </p:txBody>
      </p:sp>
    </p:spTree>
    <p:extLst>
      <p:ext uri="{BB962C8B-B14F-4D97-AF65-F5344CB8AC3E}">
        <p14:creationId xmlns:p14="http://schemas.microsoft.com/office/powerpoint/2010/main" val="38387204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2"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4" name="PlaceHolder 3"/>
          <p:cNvSpPr>
            <a:spLocks noGrp="1"/>
          </p:cNvSpPr>
          <p:nvPr>
            <p:ph type="ftr" idx="3"/>
          </p:nvPr>
        </p:nvSpPr>
        <p:spPr/>
        <p:txBody>
          <a:bodyPr/>
          <a:lstStyle/>
          <a:p>
            <a:r>
              <a:t>Footer</a:t>
            </a:r>
          </a:p>
        </p:txBody>
      </p:sp>
      <p:sp>
        <p:nvSpPr>
          <p:cNvPr id="5" name="PlaceHolder 4"/>
          <p:cNvSpPr>
            <a:spLocks noGrp="1"/>
          </p:cNvSpPr>
          <p:nvPr>
            <p:ph type="sldNum" idx="2"/>
          </p:nvPr>
        </p:nvSpPr>
        <p:spPr/>
        <p:txBody>
          <a:bodyPr/>
          <a:lstStyle/>
          <a:p>
            <a:fld id="{D916603F-C763-42D4-BF02-991EAA7990D4}" type="slidenum">
              <a:t>‹#›</a:t>
            </a:fld>
            <a:endParaRPr/>
          </a:p>
        </p:txBody>
      </p:sp>
      <p:sp>
        <p:nvSpPr>
          <p:cNvPr id="6" name="PlaceHolder 5"/>
          <p:cNvSpPr>
            <a:spLocks noGrp="1"/>
          </p:cNvSpPr>
          <p:nvPr>
            <p:ph type="dt" idx="1"/>
          </p:nvPr>
        </p:nvSpPr>
        <p:spPr/>
        <p:txBody>
          <a:bodyPr/>
          <a:lstStyle/>
          <a:p>
            <a:endParaRPr/>
          </a:p>
        </p:txBody>
      </p:sp>
    </p:spTree>
    <p:extLst>
      <p:ext uri="{BB962C8B-B14F-4D97-AF65-F5344CB8AC3E}">
        <p14:creationId xmlns:p14="http://schemas.microsoft.com/office/powerpoint/2010/main" val="1738823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8E0EBD4-725A-7146-85C9-BFA7769C1103}"/>
              </a:ext>
            </a:extLst>
          </p:cNvPr>
          <p:cNvSpPr>
            <a:spLocks noGrp="1"/>
          </p:cNvSpPr>
          <p:nvPr>
            <p:ph type="ctrTitle" hasCustomPrompt="1"/>
          </p:nvPr>
        </p:nvSpPr>
        <p:spPr>
          <a:xfrm>
            <a:off x="1576647" y="999459"/>
            <a:ext cx="3718367" cy="2429540"/>
          </a:xfrm>
        </p:spPr>
        <p:txBody>
          <a:bodyPr anchor="b">
            <a:normAutofit/>
          </a:bodyPr>
          <a:lstStyle>
            <a:lvl1pPr algn="l">
              <a:defRPr sz="5400" b="1">
                <a:latin typeface="+mn-lt"/>
              </a:defRPr>
            </a:lvl1pPr>
          </a:lstStyle>
          <a:p>
            <a:r>
              <a:rPr lang="en-GB" dirty="0"/>
              <a:t>Click to edit master title</a:t>
            </a:r>
            <a:endParaRPr lang="en-US" dirty="0"/>
          </a:p>
        </p:txBody>
      </p:sp>
      <p:sp>
        <p:nvSpPr>
          <p:cNvPr id="14" name="Text Placeholder 6">
            <a:extLst>
              <a:ext uri="{FF2B5EF4-FFF2-40B4-BE49-F238E27FC236}">
                <a16:creationId xmlns:a16="http://schemas.microsoft.com/office/drawing/2014/main" id="{8D297290-4BF2-5C49-A22A-202C140C8D97}"/>
              </a:ext>
            </a:extLst>
          </p:cNvPr>
          <p:cNvSpPr>
            <a:spLocks noGrp="1"/>
          </p:cNvSpPr>
          <p:nvPr>
            <p:ph type="body" sz="quarter" idx="10" hasCustomPrompt="1"/>
          </p:nvPr>
        </p:nvSpPr>
        <p:spPr>
          <a:xfrm>
            <a:off x="1595438" y="3634548"/>
            <a:ext cx="3710621" cy="1458448"/>
          </a:xfrm>
          <a:ln>
            <a:noFill/>
          </a:ln>
        </p:spPr>
        <p:txBody>
          <a:bodyPr/>
          <a:lstStyle>
            <a:lvl1pPr algn="l">
              <a:defRPr b="0">
                <a:solidFill>
                  <a:schemeClr val="tx1"/>
                </a:solidFill>
                <a:latin typeface="+mn-lt"/>
              </a:defRPr>
            </a:lvl1pPr>
          </a:lstStyle>
          <a:p>
            <a:pPr lvl="0"/>
            <a:r>
              <a:rPr lang="en-US" dirty="0"/>
              <a:t>Click to edit subtitle</a:t>
            </a:r>
          </a:p>
        </p:txBody>
      </p:sp>
      <p:sp>
        <p:nvSpPr>
          <p:cNvPr id="4" name="Picture Placeholder 3">
            <a:extLst>
              <a:ext uri="{FF2B5EF4-FFF2-40B4-BE49-F238E27FC236}">
                <a16:creationId xmlns:a16="http://schemas.microsoft.com/office/drawing/2014/main" id="{05B12A44-A965-9C4A-8A4E-A95E11A0612E}"/>
              </a:ext>
            </a:extLst>
          </p:cNvPr>
          <p:cNvSpPr>
            <a:spLocks noGrp="1"/>
          </p:cNvSpPr>
          <p:nvPr>
            <p:ph type="pic" sz="quarter" idx="11" hasCustomPrompt="1"/>
          </p:nvPr>
        </p:nvSpPr>
        <p:spPr>
          <a:xfrm>
            <a:off x="6096000" y="0"/>
            <a:ext cx="6096000" cy="6858000"/>
          </a:xfrm>
          <a:noFill/>
        </p:spPr>
        <p:txBody>
          <a:bodyPr anchor="ctr"/>
          <a:lstStyle>
            <a:lvl1pPr>
              <a:defRPr>
                <a:solidFill>
                  <a:schemeClr val="tx1"/>
                </a:solidFill>
                <a:latin typeface="+mn-lt"/>
              </a:defRPr>
            </a:lvl1pPr>
          </a:lstStyle>
          <a:p>
            <a:r>
              <a:rPr lang="en-US" dirty="0"/>
              <a:t>Click to </a:t>
            </a:r>
            <a:r>
              <a:rPr lang="en-US" dirty="0" err="1"/>
              <a:t>instert</a:t>
            </a:r>
            <a:r>
              <a:rPr lang="en-US" dirty="0"/>
              <a:t> picture</a:t>
            </a:r>
          </a:p>
        </p:txBody>
      </p:sp>
      <p:sp>
        <p:nvSpPr>
          <p:cNvPr id="18" name="Rectangle 17">
            <a:extLst>
              <a:ext uri="{FF2B5EF4-FFF2-40B4-BE49-F238E27FC236}">
                <a16:creationId xmlns:a16="http://schemas.microsoft.com/office/drawing/2014/main" id="{A633635E-08FC-9148-B001-CC2E9F8D1599}"/>
              </a:ext>
            </a:extLst>
          </p:cNvPr>
          <p:cNvSpPr/>
          <p:nvPr userDrawn="1"/>
        </p:nvSpPr>
        <p:spPr>
          <a:xfrm>
            <a:off x="0" y="5768975"/>
            <a:ext cx="6096000" cy="108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C8EF8CAF-A0E5-2E4F-A95A-2562E1E8594F}"/>
              </a:ext>
            </a:extLst>
          </p:cNvPr>
          <p:cNvSpPr/>
          <p:nvPr userDrawn="1"/>
        </p:nvSpPr>
        <p:spPr>
          <a:xfrm>
            <a:off x="0" y="5768975"/>
            <a:ext cx="2375647" cy="108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a:extLst>
              <a:ext uri="{FF2B5EF4-FFF2-40B4-BE49-F238E27FC236}">
                <a16:creationId xmlns:a16="http://schemas.microsoft.com/office/drawing/2014/main" id="{99F97351-936A-3E48-A669-FB7051E4DBD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4825" y="5230718"/>
            <a:ext cx="1343820" cy="1627282"/>
          </a:xfrm>
          <a:prstGeom prst="rect">
            <a:avLst/>
          </a:prstGeom>
        </p:spPr>
      </p:pic>
      <p:grpSp>
        <p:nvGrpSpPr>
          <p:cNvPr id="24" name="Group 23">
            <a:extLst>
              <a:ext uri="{FF2B5EF4-FFF2-40B4-BE49-F238E27FC236}">
                <a16:creationId xmlns:a16="http://schemas.microsoft.com/office/drawing/2014/main" id="{12B4AD89-54E3-6748-95C0-9B2F78652368}"/>
              </a:ext>
            </a:extLst>
          </p:cNvPr>
          <p:cNvGrpSpPr/>
          <p:nvPr userDrawn="1"/>
        </p:nvGrpSpPr>
        <p:grpSpPr>
          <a:xfrm>
            <a:off x="1595438" y="6011022"/>
            <a:ext cx="4052327" cy="553998"/>
            <a:chOff x="3703824" y="6094984"/>
            <a:chExt cx="4052327" cy="553998"/>
          </a:xfrm>
        </p:grpSpPr>
        <p:sp>
          <p:nvSpPr>
            <p:cNvPr id="27" name="TextBox 26">
              <a:extLst>
                <a:ext uri="{FF2B5EF4-FFF2-40B4-BE49-F238E27FC236}">
                  <a16:creationId xmlns:a16="http://schemas.microsoft.com/office/drawing/2014/main" id="{07EFC149-0708-2944-A324-52C9F2FA54DD}"/>
                </a:ext>
              </a:extLst>
            </p:cNvPr>
            <p:cNvSpPr txBox="1"/>
            <p:nvPr userDrawn="1"/>
          </p:nvSpPr>
          <p:spPr>
            <a:xfrm>
              <a:off x="4284918" y="6094984"/>
              <a:ext cx="3471233" cy="553998"/>
            </a:xfrm>
            <a:prstGeom prst="rect">
              <a:avLst/>
            </a:prstGeom>
            <a:noFill/>
          </p:spPr>
          <p:txBody>
            <a:bodyPr wrap="square" rtlCol="0">
              <a:spAutoFit/>
            </a:bodyPr>
            <a:lstStyle/>
            <a:p>
              <a:r>
                <a:rPr lang="en-US" sz="1000" dirty="0"/>
                <a:t>The ZERO BRINE project (</a:t>
              </a:r>
              <a:r>
                <a:rPr lang="en-US" sz="1000" dirty="0" err="1"/>
                <a:t>www.zerobrine.eu</a:t>
              </a:r>
              <a:r>
                <a:rPr lang="en-US" sz="1000" dirty="0"/>
                <a:t>) has received funding from the European Union’s Horizon 2020 research and innovation </a:t>
              </a:r>
              <a:r>
                <a:rPr lang="en-US" sz="1000" dirty="0" err="1"/>
                <a:t>programme</a:t>
              </a:r>
              <a:r>
                <a:rPr lang="en-US" sz="1000" dirty="0"/>
                <a:t> under grant agreement No 730390.</a:t>
              </a:r>
            </a:p>
          </p:txBody>
        </p:sp>
        <p:pic>
          <p:nvPicPr>
            <p:cNvPr id="28" name="Graphic 27">
              <a:extLst>
                <a:ext uri="{FF2B5EF4-FFF2-40B4-BE49-F238E27FC236}">
                  <a16:creationId xmlns:a16="http://schemas.microsoft.com/office/drawing/2014/main" id="{ECCBEEA7-E66F-274B-8D37-7C40C9F4277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703824" y="6192820"/>
              <a:ext cx="527934" cy="358326"/>
            </a:xfrm>
            <a:prstGeom prst="rect">
              <a:avLst/>
            </a:prstGeom>
          </p:spPr>
        </p:pic>
      </p:grpSp>
    </p:spTree>
    <p:extLst>
      <p:ext uri="{BB962C8B-B14F-4D97-AF65-F5344CB8AC3E}">
        <p14:creationId xmlns:p14="http://schemas.microsoft.com/office/powerpoint/2010/main" val="38784622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4"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5"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5" name="PlaceHolder 4"/>
          <p:cNvSpPr>
            <a:spLocks noGrp="1"/>
          </p:cNvSpPr>
          <p:nvPr>
            <p:ph type="ftr" idx="3"/>
          </p:nvPr>
        </p:nvSpPr>
        <p:spPr/>
        <p:txBody>
          <a:bodyPr/>
          <a:lstStyle/>
          <a:p>
            <a:r>
              <a:t>Footer</a:t>
            </a:r>
          </a:p>
        </p:txBody>
      </p:sp>
      <p:sp>
        <p:nvSpPr>
          <p:cNvPr id="6" name="PlaceHolder 5"/>
          <p:cNvSpPr>
            <a:spLocks noGrp="1"/>
          </p:cNvSpPr>
          <p:nvPr>
            <p:ph type="sldNum" idx="2"/>
          </p:nvPr>
        </p:nvSpPr>
        <p:spPr/>
        <p:txBody>
          <a:bodyPr/>
          <a:lstStyle/>
          <a:p>
            <a:fld id="{FE174061-2B3A-40D1-BD62-6AD4D3115F63}" type="slidenum">
              <a:t>‹#›</a:t>
            </a:fld>
            <a:endParaRPr/>
          </a:p>
        </p:txBody>
      </p:sp>
      <p:sp>
        <p:nvSpPr>
          <p:cNvPr id="7" name="PlaceHolder 6"/>
          <p:cNvSpPr>
            <a:spLocks noGrp="1"/>
          </p:cNvSpPr>
          <p:nvPr>
            <p:ph type="dt" idx="1"/>
          </p:nvPr>
        </p:nvSpPr>
        <p:spPr/>
        <p:txBody>
          <a:bodyPr/>
          <a:lstStyle/>
          <a:p>
            <a:endParaRPr/>
          </a:p>
        </p:txBody>
      </p:sp>
    </p:spTree>
    <p:extLst>
      <p:ext uri="{BB962C8B-B14F-4D97-AF65-F5344CB8AC3E}">
        <p14:creationId xmlns:p14="http://schemas.microsoft.com/office/powerpoint/2010/main" val="37947958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3" name="PlaceHolder 2"/>
          <p:cNvSpPr>
            <a:spLocks noGrp="1"/>
          </p:cNvSpPr>
          <p:nvPr>
            <p:ph type="ftr" idx="3"/>
          </p:nvPr>
        </p:nvSpPr>
        <p:spPr/>
        <p:txBody>
          <a:bodyPr/>
          <a:lstStyle/>
          <a:p>
            <a:r>
              <a:t>Footer</a:t>
            </a:r>
          </a:p>
        </p:txBody>
      </p:sp>
      <p:sp>
        <p:nvSpPr>
          <p:cNvPr id="4" name="PlaceHolder 3"/>
          <p:cNvSpPr>
            <a:spLocks noGrp="1"/>
          </p:cNvSpPr>
          <p:nvPr>
            <p:ph type="sldNum" idx="2"/>
          </p:nvPr>
        </p:nvSpPr>
        <p:spPr/>
        <p:txBody>
          <a:bodyPr/>
          <a:lstStyle/>
          <a:p>
            <a:fld id="{DA1D72A2-7FBE-44DA-9A62-B96C4C103127}" type="slidenum">
              <a:t>‹#›</a:t>
            </a:fld>
            <a:endParaRPr/>
          </a:p>
        </p:txBody>
      </p:sp>
      <p:sp>
        <p:nvSpPr>
          <p:cNvPr id="5" name="PlaceHolder 4"/>
          <p:cNvSpPr>
            <a:spLocks noGrp="1"/>
          </p:cNvSpPr>
          <p:nvPr>
            <p:ph type="dt" idx="1"/>
          </p:nvPr>
        </p:nvSpPr>
        <p:spPr/>
        <p:txBody>
          <a:bodyPr/>
          <a:lstStyle/>
          <a:p>
            <a:endParaRPr/>
          </a:p>
        </p:txBody>
      </p:sp>
    </p:spTree>
    <p:extLst>
      <p:ext uri="{BB962C8B-B14F-4D97-AF65-F5344CB8AC3E}">
        <p14:creationId xmlns:p14="http://schemas.microsoft.com/office/powerpoint/2010/main" val="34970836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1523880" y="1371600"/>
            <a:ext cx="9143640" cy="10926720"/>
          </a:xfrm>
          <a:prstGeom prst="rect">
            <a:avLst/>
          </a:prstGeom>
        </p:spPr>
        <p:txBody>
          <a:bodyPr lIns="0" tIns="0" rIns="0" bIns="0" anchor="ctr">
            <a:noAutofit/>
          </a:bodyPr>
          <a:lstStyle/>
          <a:p>
            <a:pPr algn="ctr"/>
            <a:endParaRPr lang="en-US" sz="3200" b="0" strike="noStrike" spc="-1">
              <a:latin typeface="Calibri"/>
            </a:endParaRPr>
          </a:p>
        </p:txBody>
      </p:sp>
      <p:sp>
        <p:nvSpPr>
          <p:cNvPr id="3" name="PlaceHolder 2"/>
          <p:cNvSpPr>
            <a:spLocks noGrp="1"/>
          </p:cNvSpPr>
          <p:nvPr>
            <p:ph type="ftr" idx="3"/>
          </p:nvPr>
        </p:nvSpPr>
        <p:spPr/>
        <p:txBody>
          <a:bodyPr/>
          <a:lstStyle/>
          <a:p>
            <a:r>
              <a:t>Footer</a:t>
            </a:r>
          </a:p>
        </p:txBody>
      </p:sp>
      <p:sp>
        <p:nvSpPr>
          <p:cNvPr id="4" name="PlaceHolder 3"/>
          <p:cNvSpPr>
            <a:spLocks noGrp="1"/>
          </p:cNvSpPr>
          <p:nvPr>
            <p:ph type="sldNum" idx="2"/>
          </p:nvPr>
        </p:nvSpPr>
        <p:spPr/>
        <p:txBody>
          <a:bodyPr/>
          <a:lstStyle/>
          <a:p>
            <a:fld id="{90E935AE-6B8C-402A-AA31-57373C03D0B7}" type="slidenum">
              <a:t>‹#›</a:t>
            </a:fld>
            <a:endParaRPr/>
          </a:p>
        </p:txBody>
      </p:sp>
      <p:sp>
        <p:nvSpPr>
          <p:cNvPr id="5" name="PlaceHolder 4"/>
          <p:cNvSpPr>
            <a:spLocks noGrp="1"/>
          </p:cNvSpPr>
          <p:nvPr>
            <p:ph type="dt" idx="1"/>
          </p:nvPr>
        </p:nvSpPr>
        <p:spPr/>
        <p:txBody>
          <a:bodyPr/>
          <a:lstStyle/>
          <a:p>
            <a:endParaRPr/>
          </a:p>
        </p:txBody>
      </p:sp>
    </p:spTree>
    <p:extLst>
      <p:ext uri="{BB962C8B-B14F-4D97-AF65-F5344CB8AC3E}">
        <p14:creationId xmlns:p14="http://schemas.microsoft.com/office/powerpoint/2010/main" val="34186630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0"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1"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3"/>
          </p:nvPr>
        </p:nvSpPr>
        <p:spPr/>
        <p:txBody>
          <a:bodyPr/>
          <a:lstStyle/>
          <a:p>
            <a:r>
              <a:t>Footer</a:t>
            </a:r>
          </a:p>
        </p:txBody>
      </p:sp>
      <p:sp>
        <p:nvSpPr>
          <p:cNvPr id="7" name="PlaceHolder 6"/>
          <p:cNvSpPr>
            <a:spLocks noGrp="1"/>
          </p:cNvSpPr>
          <p:nvPr>
            <p:ph type="sldNum" idx="2"/>
          </p:nvPr>
        </p:nvSpPr>
        <p:spPr/>
        <p:txBody>
          <a:bodyPr/>
          <a:lstStyle/>
          <a:p>
            <a:fld id="{3F88F690-46EF-4ABF-B977-425DE14167EA}" type="slidenum">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19089988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23"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4"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5"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3"/>
          </p:nvPr>
        </p:nvSpPr>
        <p:spPr/>
        <p:txBody>
          <a:bodyPr/>
          <a:lstStyle/>
          <a:p>
            <a:r>
              <a:t>Footer</a:t>
            </a:r>
          </a:p>
        </p:txBody>
      </p:sp>
      <p:sp>
        <p:nvSpPr>
          <p:cNvPr id="7" name="PlaceHolder 6"/>
          <p:cNvSpPr>
            <a:spLocks noGrp="1"/>
          </p:cNvSpPr>
          <p:nvPr>
            <p:ph type="sldNum" idx="2"/>
          </p:nvPr>
        </p:nvSpPr>
        <p:spPr/>
        <p:txBody>
          <a:bodyPr/>
          <a:lstStyle/>
          <a:p>
            <a:fld id="{E4745F2D-3F67-4418-90B2-E1CCDAD0E878}" type="slidenum">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22960826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9"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3"/>
          </p:nvPr>
        </p:nvSpPr>
        <p:spPr/>
        <p:txBody>
          <a:bodyPr/>
          <a:lstStyle/>
          <a:p>
            <a:r>
              <a:t>Footer</a:t>
            </a:r>
          </a:p>
        </p:txBody>
      </p:sp>
      <p:sp>
        <p:nvSpPr>
          <p:cNvPr id="7" name="PlaceHolder 6"/>
          <p:cNvSpPr>
            <a:spLocks noGrp="1"/>
          </p:cNvSpPr>
          <p:nvPr>
            <p:ph type="sldNum" idx="2"/>
          </p:nvPr>
        </p:nvSpPr>
        <p:spPr/>
        <p:txBody>
          <a:bodyPr/>
          <a:lstStyle/>
          <a:p>
            <a:fld id="{ACDE3237-4911-4557-A96F-9975C0D5832E}" type="slidenum">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8116517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31"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32"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5" name="PlaceHolder 4"/>
          <p:cNvSpPr>
            <a:spLocks noGrp="1"/>
          </p:cNvSpPr>
          <p:nvPr>
            <p:ph type="ftr" idx="3"/>
          </p:nvPr>
        </p:nvSpPr>
        <p:spPr/>
        <p:txBody>
          <a:bodyPr/>
          <a:lstStyle/>
          <a:p>
            <a:r>
              <a:t>Footer</a:t>
            </a:r>
          </a:p>
        </p:txBody>
      </p:sp>
      <p:sp>
        <p:nvSpPr>
          <p:cNvPr id="6" name="PlaceHolder 5"/>
          <p:cNvSpPr>
            <a:spLocks noGrp="1"/>
          </p:cNvSpPr>
          <p:nvPr>
            <p:ph type="sldNum" idx="2"/>
          </p:nvPr>
        </p:nvSpPr>
        <p:spPr/>
        <p:txBody>
          <a:bodyPr/>
          <a:lstStyle/>
          <a:p>
            <a:fld id="{866E8509-DC56-44C7-B4B4-F7245BBCD47F}" type="slidenum">
              <a:t>‹#›</a:t>
            </a:fld>
            <a:endParaRPr/>
          </a:p>
        </p:txBody>
      </p:sp>
      <p:sp>
        <p:nvSpPr>
          <p:cNvPr id="7" name="PlaceHolder 6"/>
          <p:cNvSpPr>
            <a:spLocks noGrp="1"/>
          </p:cNvSpPr>
          <p:nvPr>
            <p:ph type="dt" idx="1"/>
          </p:nvPr>
        </p:nvSpPr>
        <p:spPr/>
        <p:txBody>
          <a:bodyPr/>
          <a:lstStyle/>
          <a:p>
            <a:endParaRPr/>
          </a:p>
        </p:txBody>
      </p:sp>
    </p:spTree>
    <p:extLst>
      <p:ext uri="{BB962C8B-B14F-4D97-AF65-F5344CB8AC3E}">
        <p14:creationId xmlns:p14="http://schemas.microsoft.com/office/powerpoint/2010/main" val="2867615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3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3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36"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37"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7" name="PlaceHolder 6"/>
          <p:cNvSpPr>
            <a:spLocks noGrp="1"/>
          </p:cNvSpPr>
          <p:nvPr>
            <p:ph type="ftr" idx="3"/>
          </p:nvPr>
        </p:nvSpPr>
        <p:spPr/>
        <p:txBody>
          <a:bodyPr/>
          <a:lstStyle/>
          <a:p>
            <a:r>
              <a:t>Footer</a:t>
            </a:r>
          </a:p>
        </p:txBody>
      </p:sp>
      <p:sp>
        <p:nvSpPr>
          <p:cNvPr id="8" name="PlaceHolder 7"/>
          <p:cNvSpPr>
            <a:spLocks noGrp="1"/>
          </p:cNvSpPr>
          <p:nvPr>
            <p:ph type="sldNum" idx="2"/>
          </p:nvPr>
        </p:nvSpPr>
        <p:spPr/>
        <p:txBody>
          <a:bodyPr/>
          <a:lstStyle/>
          <a:p>
            <a:fld id="{6F030F6C-6B13-42DF-A5A3-371C8C5D1FF2}" type="slidenum">
              <a:t>‹#›</a:t>
            </a:fld>
            <a:endParaRPr/>
          </a:p>
        </p:txBody>
      </p:sp>
      <p:sp>
        <p:nvSpPr>
          <p:cNvPr id="9" name="PlaceHolder 8"/>
          <p:cNvSpPr>
            <a:spLocks noGrp="1"/>
          </p:cNvSpPr>
          <p:nvPr>
            <p:ph type="dt" idx="1"/>
          </p:nvPr>
        </p:nvSpPr>
        <p:spPr/>
        <p:txBody>
          <a:bodyPr/>
          <a:lstStyle/>
          <a:p>
            <a:endParaRPr/>
          </a:p>
        </p:txBody>
      </p:sp>
    </p:spTree>
    <p:extLst>
      <p:ext uri="{BB962C8B-B14F-4D97-AF65-F5344CB8AC3E}">
        <p14:creationId xmlns:p14="http://schemas.microsoft.com/office/powerpoint/2010/main" val="16186709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39"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40"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41"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42"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43"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44"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9" name="PlaceHolder 8"/>
          <p:cNvSpPr>
            <a:spLocks noGrp="1"/>
          </p:cNvSpPr>
          <p:nvPr>
            <p:ph type="ftr" idx="3"/>
          </p:nvPr>
        </p:nvSpPr>
        <p:spPr/>
        <p:txBody>
          <a:bodyPr/>
          <a:lstStyle/>
          <a:p>
            <a:r>
              <a:t>Footer</a:t>
            </a:r>
          </a:p>
        </p:txBody>
      </p:sp>
      <p:sp>
        <p:nvSpPr>
          <p:cNvPr id="10" name="PlaceHolder 9"/>
          <p:cNvSpPr>
            <a:spLocks noGrp="1"/>
          </p:cNvSpPr>
          <p:nvPr>
            <p:ph type="sldNum" idx="2"/>
          </p:nvPr>
        </p:nvSpPr>
        <p:spPr/>
        <p:txBody>
          <a:bodyPr/>
          <a:lstStyle/>
          <a:p>
            <a:fld id="{8FE57349-66F1-4C6A-87DC-680C59946AAD}" type="slidenum">
              <a:t>‹#›</a:t>
            </a:fld>
            <a:endParaRPr/>
          </a:p>
        </p:txBody>
      </p:sp>
      <p:sp>
        <p:nvSpPr>
          <p:cNvPr id="11" name="PlaceHolder 10"/>
          <p:cNvSpPr>
            <a:spLocks noGrp="1"/>
          </p:cNvSpPr>
          <p:nvPr>
            <p:ph type="dt" idx="1"/>
          </p:nvPr>
        </p:nvSpPr>
        <p:spPr/>
        <p:txBody>
          <a:bodyPr/>
          <a:lstStyle/>
          <a:p>
            <a:endParaRPr/>
          </a:p>
        </p:txBody>
      </p:sp>
    </p:spTree>
    <p:extLst>
      <p:ext uri="{BB962C8B-B14F-4D97-AF65-F5344CB8AC3E}">
        <p14:creationId xmlns:p14="http://schemas.microsoft.com/office/powerpoint/2010/main" val="3610660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9"/>
          </p:nvPr>
        </p:nvSpPr>
        <p:spPr/>
        <p:txBody>
          <a:bodyPr/>
          <a:lstStyle/>
          <a:p>
            <a:r>
              <a:t>Footer</a:t>
            </a:r>
          </a:p>
        </p:txBody>
      </p:sp>
      <p:sp>
        <p:nvSpPr>
          <p:cNvPr id="3" name="PlaceHolder 2"/>
          <p:cNvSpPr>
            <a:spLocks noGrp="1"/>
          </p:cNvSpPr>
          <p:nvPr>
            <p:ph type="sldNum" idx="8"/>
          </p:nvPr>
        </p:nvSpPr>
        <p:spPr/>
        <p:txBody>
          <a:bodyPr/>
          <a:lstStyle/>
          <a:p>
            <a:fld id="{38ADEC73-3D2D-4284-9499-2214860FC3ED}" type="slidenum">
              <a:t>‹#›</a:t>
            </a:fld>
            <a:endParaRPr/>
          </a:p>
        </p:txBody>
      </p:sp>
      <p:sp>
        <p:nvSpPr>
          <p:cNvPr id="4" name="PlaceHolder 3"/>
          <p:cNvSpPr>
            <a:spLocks noGrp="1"/>
          </p:cNvSpPr>
          <p:nvPr>
            <p:ph type="dt" idx="7"/>
          </p:nvPr>
        </p:nvSpPr>
        <p:spPr/>
        <p:txBody>
          <a:bodyPr/>
          <a:lstStyle/>
          <a:p>
            <a:endParaRPr/>
          </a:p>
        </p:txBody>
      </p:sp>
    </p:spTree>
    <p:extLst>
      <p:ext uri="{BB962C8B-B14F-4D97-AF65-F5344CB8AC3E}">
        <p14:creationId xmlns:p14="http://schemas.microsoft.com/office/powerpoint/2010/main" val="317494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9F99-B386-B04D-986F-44DB37D8AD34}"/>
              </a:ext>
            </a:extLst>
          </p:cNvPr>
          <p:cNvSpPr>
            <a:spLocks noGrp="1"/>
          </p:cNvSpPr>
          <p:nvPr>
            <p:ph type="ctrTitle" hasCustomPrompt="1"/>
          </p:nvPr>
        </p:nvSpPr>
        <p:spPr>
          <a:xfrm>
            <a:off x="1576647" y="2365373"/>
            <a:ext cx="9019916" cy="1701800"/>
          </a:xfrm>
        </p:spPr>
        <p:txBody>
          <a:bodyPr anchor="ctr">
            <a:normAutofit/>
          </a:bodyPr>
          <a:lstStyle>
            <a:lvl1pPr algn="ctr">
              <a:defRPr sz="4400">
                <a:latin typeface="+mn-lt"/>
              </a:defRPr>
            </a:lvl1pPr>
          </a:lstStyle>
          <a:p>
            <a:r>
              <a:rPr lang="en-GB" dirty="0"/>
              <a:t>Click to edit title</a:t>
            </a:r>
            <a:endParaRPr lang="en-US" dirty="0"/>
          </a:p>
        </p:txBody>
      </p:sp>
      <p:sp>
        <p:nvSpPr>
          <p:cNvPr id="3" name="Subtitle 2">
            <a:extLst>
              <a:ext uri="{FF2B5EF4-FFF2-40B4-BE49-F238E27FC236}">
                <a16:creationId xmlns:a16="http://schemas.microsoft.com/office/drawing/2014/main" id="{BCE5E8EA-2431-0447-8450-243C60991A78}"/>
              </a:ext>
            </a:extLst>
          </p:cNvPr>
          <p:cNvSpPr>
            <a:spLocks noGrp="1"/>
          </p:cNvSpPr>
          <p:nvPr>
            <p:ph type="subTitle" idx="1" hasCustomPrompt="1"/>
          </p:nvPr>
        </p:nvSpPr>
        <p:spPr>
          <a:xfrm>
            <a:off x="1576647" y="4067174"/>
            <a:ext cx="9019916" cy="1701800"/>
          </a:xfrm>
        </p:spPr>
        <p:txBody>
          <a:bodyPr anchor="t"/>
          <a:lstStyle>
            <a:lvl1pPr marL="0" indent="0" algn="ctr">
              <a:buNone/>
              <a:defRPr sz="2400" b="0" i="0" baseline="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a:t>
            </a:r>
            <a:endParaRPr lang="en-US" dirty="0"/>
          </a:p>
        </p:txBody>
      </p:sp>
    </p:spTree>
    <p:extLst>
      <p:ext uri="{BB962C8B-B14F-4D97-AF65-F5344CB8AC3E}">
        <p14:creationId xmlns:p14="http://schemas.microsoft.com/office/powerpoint/2010/main" val="1575175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9"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00"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Calibri"/>
            </a:endParaRPr>
          </a:p>
        </p:txBody>
      </p:sp>
      <p:sp>
        <p:nvSpPr>
          <p:cNvPr id="4" name="PlaceHolder 3"/>
          <p:cNvSpPr>
            <a:spLocks noGrp="1"/>
          </p:cNvSpPr>
          <p:nvPr>
            <p:ph type="ftr" idx="9"/>
          </p:nvPr>
        </p:nvSpPr>
        <p:spPr/>
        <p:txBody>
          <a:bodyPr/>
          <a:lstStyle/>
          <a:p>
            <a:r>
              <a:t>Footer</a:t>
            </a:r>
          </a:p>
        </p:txBody>
      </p:sp>
      <p:sp>
        <p:nvSpPr>
          <p:cNvPr id="5" name="PlaceHolder 4"/>
          <p:cNvSpPr>
            <a:spLocks noGrp="1"/>
          </p:cNvSpPr>
          <p:nvPr>
            <p:ph type="sldNum" idx="8"/>
          </p:nvPr>
        </p:nvSpPr>
        <p:spPr/>
        <p:txBody>
          <a:bodyPr/>
          <a:lstStyle/>
          <a:p>
            <a:fld id="{76B06FD2-3748-4B71-ACB2-63D36AE63CD6}" type="slidenum">
              <a:t>‹#›</a:t>
            </a:fld>
            <a:endParaRPr/>
          </a:p>
        </p:txBody>
      </p:sp>
      <p:sp>
        <p:nvSpPr>
          <p:cNvPr id="6" name="PlaceHolder 5"/>
          <p:cNvSpPr>
            <a:spLocks noGrp="1"/>
          </p:cNvSpPr>
          <p:nvPr>
            <p:ph type="dt" idx="7"/>
          </p:nvPr>
        </p:nvSpPr>
        <p:spPr/>
        <p:txBody>
          <a:bodyPr/>
          <a:lstStyle/>
          <a:p>
            <a:endParaRPr/>
          </a:p>
        </p:txBody>
      </p:sp>
    </p:spTree>
    <p:extLst>
      <p:ext uri="{BB962C8B-B14F-4D97-AF65-F5344CB8AC3E}">
        <p14:creationId xmlns:p14="http://schemas.microsoft.com/office/powerpoint/2010/main" val="14259288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02"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4" name="PlaceHolder 3"/>
          <p:cNvSpPr>
            <a:spLocks noGrp="1"/>
          </p:cNvSpPr>
          <p:nvPr>
            <p:ph type="ftr" idx="9"/>
          </p:nvPr>
        </p:nvSpPr>
        <p:spPr/>
        <p:txBody>
          <a:bodyPr/>
          <a:lstStyle/>
          <a:p>
            <a:r>
              <a:t>Footer</a:t>
            </a:r>
          </a:p>
        </p:txBody>
      </p:sp>
      <p:sp>
        <p:nvSpPr>
          <p:cNvPr id="5" name="PlaceHolder 4"/>
          <p:cNvSpPr>
            <a:spLocks noGrp="1"/>
          </p:cNvSpPr>
          <p:nvPr>
            <p:ph type="sldNum" idx="8"/>
          </p:nvPr>
        </p:nvSpPr>
        <p:spPr/>
        <p:txBody>
          <a:bodyPr/>
          <a:lstStyle/>
          <a:p>
            <a:fld id="{0C44B0E7-9D78-4951-9ADD-320F24A4A262}" type="slidenum">
              <a:t>‹#›</a:t>
            </a:fld>
            <a:endParaRPr/>
          </a:p>
        </p:txBody>
      </p:sp>
      <p:sp>
        <p:nvSpPr>
          <p:cNvPr id="6" name="PlaceHolder 5"/>
          <p:cNvSpPr>
            <a:spLocks noGrp="1"/>
          </p:cNvSpPr>
          <p:nvPr>
            <p:ph type="dt" idx="7"/>
          </p:nvPr>
        </p:nvSpPr>
        <p:spPr/>
        <p:txBody>
          <a:bodyPr/>
          <a:lstStyle/>
          <a:p>
            <a:endParaRPr/>
          </a:p>
        </p:txBody>
      </p:sp>
    </p:spTree>
    <p:extLst>
      <p:ext uri="{BB962C8B-B14F-4D97-AF65-F5344CB8AC3E}">
        <p14:creationId xmlns:p14="http://schemas.microsoft.com/office/powerpoint/2010/main" val="28772665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04"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05"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5" name="PlaceHolder 4"/>
          <p:cNvSpPr>
            <a:spLocks noGrp="1"/>
          </p:cNvSpPr>
          <p:nvPr>
            <p:ph type="ftr" idx="9"/>
          </p:nvPr>
        </p:nvSpPr>
        <p:spPr/>
        <p:txBody>
          <a:bodyPr/>
          <a:lstStyle/>
          <a:p>
            <a:r>
              <a:t>Footer</a:t>
            </a:r>
          </a:p>
        </p:txBody>
      </p:sp>
      <p:sp>
        <p:nvSpPr>
          <p:cNvPr id="6" name="PlaceHolder 5"/>
          <p:cNvSpPr>
            <a:spLocks noGrp="1"/>
          </p:cNvSpPr>
          <p:nvPr>
            <p:ph type="sldNum" idx="8"/>
          </p:nvPr>
        </p:nvSpPr>
        <p:spPr/>
        <p:txBody>
          <a:bodyPr/>
          <a:lstStyle/>
          <a:p>
            <a:fld id="{E926C169-3526-4C69-B4DA-4BE129AB2B30}" type="slidenum">
              <a:t>‹#›</a:t>
            </a:fld>
            <a:endParaRPr/>
          </a:p>
        </p:txBody>
      </p:sp>
      <p:sp>
        <p:nvSpPr>
          <p:cNvPr id="7" name="PlaceHolder 6"/>
          <p:cNvSpPr>
            <a:spLocks noGrp="1"/>
          </p:cNvSpPr>
          <p:nvPr>
            <p:ph type="dt" idx="7"/>
          </p:nvPr>
        </p:nvSpPr>
        <p:spPr/>
        <p:txBody>
          <a:bodyPr/>
          <a:lstStyle/>
          <a:p>
            <a:endParaRPr/>
          </a:p>
        </p:txBody>
      </p:sp>
    </p:spTree>
    <p:extLst>
      <p:ext uri="{BB962C8B-B14F-4D97-AF65-F5344CB8AC3E}">
        <p14:creationId xmlns:p14="http://schemas.microsoft.com/office/powerpoint/2010/main" val="28813687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6"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3" name="PlaceHolder 2"/>
          <p:cNvSpPr>
            <a:spLocks noGrp="1"/>
          </p:cNvSpPr>
          <p:nvPr>
            <p:ph type="ftr" idx="9"/>
          </p:nvPr>
        </p:nvSpPr>
        <p:spPr/>
        <p:txBody>
          <a:bodyPr/>
          <a:lstStyle/>
          <a:p>
            <a:r>
              <a:t>Footer</a:t>
            </a:r>
          </a:p>
        </p:txBody>
      </p:sp>
      <p:sp>
        <p:nvSpPr>
          <p:cNvPr id="4" name="PlaceHolder 3"/>
          <p:cNvSpPr>
            <a:spLocks noGrp="1"/>
          </p:cNvSpPr>
          <p:nvPr>
            <p:ph type="sldNum" idx="8"/>
          </p:nvPr>
        </p:nvSpPr>
        <p:spPr/>
        <p:txBody>
          <a:bodyPr/>
          <a:lstStyle/>
          <a:p>
            <a:fld id="{D913029B-AE59-499E-88FA-00B7E7A6B9C3}" type="slidenum">
              <a:t>‹#›</a:t>
            </a:fld>
            <a:endParaRPr/>
          </a:p>
        </p:txBody>
      </p:sp>
      <p:sp>
        <p:nvSpPr>
          <p:cNvPr id="5" name="PlaceHolder 4"/>
          <p:cNvSpPr>
            <a:spLocks noGrp="1"/>
          </p:cNvSpPr>
          <p:nvPr>
            <p:ph type="dt" idx="7"/>
          </p:nvPr>
        </p:nvSpPr>
        <p:spPr/>
        <p:txBody>
          <a:bodyPr/>
          <a:lstStyle/>
          <a:p>
            <a:endParaRPr/>
          </a:p>
        </p:txBody>
      </p:sp>
    </p:spTree>
    <p:extLst>
      <p:ext uri="{BB962C8B-B14F-4D97-AF65-F5344CB8AC3E}">
        <p14:creationId xmlns:p14="http://schemas.microsoft.com/office/powerpoint/2010/main" val="33061394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7" name="PlaceHolder 1"/>
          <p:cNvSpPr>
            <a:spLocks noGrp="1"/>
          </p:cNvSpPr>
          <p:nvPr>
            <p:ph type="subTitle"/>
          </p:nvPr>
        </p:nvSpPr>
        <p:spPr>
          <a:xfrm>
            <a:off x="1523880" y="1371600"/>
            <a:ext cx="9143640" cy="10926720"/>
          </a:xfrm>
          <a:prstGeom prst="rect">
            <a:avLst/>
          </a:prstGeom>
        </p:spPr>
        <p:txBody>
          <a:bodyPr lIns="0" tIns="0" rIns="0" bIns="0" anchor="ctr">
            <a:noAutofit/>
          </a:bodyPr>
          <a:lstStyle/>
          <a:p>
            <a:pPr algn="ctr"/>
            <a:endParaRPr lang="en-US" sz="3200" b="0" strike="noStrike" spc="-1">
              <a:latin typeface="Calibri"/>
            </a:endParaRPr>
          </a:p>
        </p:txBody>
      </p:sp>
      <p:sp>
        <p:nvSpPr>
          <p:cNvPr id="3" name="PlaceHolder 2"/>
          <p:cNvSpPr>
            <a:spLocks noGrp="1"/>
          </p:cNvSpPr>
          <p:nvPr>
            <p:ph type="ftr" idx="9"/>
          </p:nvPr>
        </p:nvSpPr>
        <p:spPr/>
        <p:txBody>
          <a:bodyPr/>
          <a:lstStyle/>
          <a:p>
            <a:r>
              <a:t>Footer</a:t>
            </a:r>
          </a:p>
        </p:txBody>
      </p:sp>
      <p:sp>
        <p:nvSpPr>
          <p:cNvPr id="4" name="PlaceHolder 3"/>
          <p:cNvSpPr>
            <a:spLocks noGrp="1"/>
          </p:cNvSpPr>
          <p:nvPr>
            <p:ph type="sldNum" idx="8"/>
          </p:nvPr>
        </p:nvSpPr>
        <p:spPr/>
        <p:txBody>
          <a:bodyPr/>
          <a:lstStyle/>
          <a:p>
            <a:fld id="{20BFAC33-AF94-4D5A-B49F-2C44F6AE3A05}" type="slidenum">
              <a:t>‹#›</a:t>
            </a:fld>
            <a:endParaRPr/>
          </a:p>
        </p:txBody>
      </p:sp>
      <p:sp>
        <p:nvSpPr>
          <p:cNvPr id="5" name="PlaceHolder 4"/>
          <p:cNvSpPr>
            <a:spLocks noGrp="1"/>
          </p:cNvSpPr>
          <p:nvPr>
            <p:ph type="dt" idx="7"/>
          </p:nvPr>
        </p:nvSpPr>
        <p:spPr/>
        <p:txBody>
          <a:bodyPr/>
          <a:lstStyle/>
          <a:p>
            <a:endParaRPr/>
          </a:p>
        </p:txBody>
      </p:sp>
    </p:spTree>
    <p:extLst>
      <p:ext uri="{BB962C8B-B14F-4D97-AF65-F5344CB8AC3E}">
        <p14:creationId xmlns:p14="http://schemas.microsoft.com/office/powerpoint/2010/main" val="15291515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0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10"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11"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9"/>
          </p:nvPr>
        </p:nvSpPr>
        <p:spPr/>
        <p:txBody>
          <a:bodyPr/>
          <a:lstStyle/>
          <a:p>
            <a:r>
              <a:t>Footer</a:t>
            </a:r>
          </a:p>
        </p:txBody>
      </p:sp>
      <p:sp>
        <p:nvSpPr>
          <p:cNvPr id="7" name="PlaceHolder 6"/>
          <p:cNvSpPr>
            <a:spLocks noGrp="1"/>
          </p:cNvSpPr>
          <p:nvPr>
            <p:ph type="sldNum" idx="8"/>
          </p:nvPr>
        </p:nvSpPr>
        <p:spPr/>
        <p:txBody>
          <a:bodyPr/>
          <a:lstStyle/>
          <a:p>
            <a:fld id="{7BF9ED09-AB14-4EF9-9BE4-C0389958FE99}" type="slidenum">
              <a:t>‹#›</a:t>
            </a:fld>
            <a:endParaRPr/>
          </a:p>
        </p:txBody>
      </p:sp>
      <p:sp>
        <p:nvSpPr>
          <p:cNvPr id="8" name="PlaceHolder 7"/>
          <p:cNvSpPr>
            <a:spLocks noGrp="1"/>
          </p:cNvSpPr>
          <p:nvPr>
            <p:ph type="dt" idx="7"/>
          </p:nvPr>
        </p:nvSpPr>
        <p:spPr/>
        <p:txBody>
          <a:bodyPr/>
          <a:lstStyle/>
          <a:p>
            <a:endParaRPr/>
          </a:p>
        </p:txBody>
      </p:sp>
    </p:spTree>
    <p:extLst>
      <p:ext uri="{BB962C8B-B14F-4D97-AF65-F5344CB8AC3E}">
        <p14:creationId xmlns:p14="http://schemas.microsoft.com/office/powerpoint/2010/main" val="19277494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13"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14"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15"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9"/>
          </p:nvPr>
        </p:nvSpPr>
        <p:spPr/>
        <p:txBody>
          <a:bodyPr/>
          <a:lstStyle/>
          <a:p>
            <a:r>
              <a:t>Footer</a:t>
            </a:r>
          </a:p>
        </p:txBody>
      </p:sp>
      <p:sp>
        <p:nvSpPr>
          <p:cNvPr id="7" name="PlaceHolder 6"/>
          <p:cNvSpPr>
            <a:spLocks noGrp="1"/>
          </p:cNvSpPr>
          <p:nvPr>
            <p:ph type="sldNum" idx="8"/>
          </p:nvPr>
        </p:nvSpPr>
        <p:spPr/>
        <p:txBody>
          <a:bodyPr/>
          <a:lstStyle/>
          <a:p>
            <a:fld id="{F8E06890-D997-4FDD-9669-974DAA9FDE80}" type="slidenum">
              <a:t>‹#›</a:t>
            </a:fld>
            <a:endParaRPr/>
          </a:p>
        </p:txBody>
      </p:sp>
      <p:sp>
        <p:nvSpPr>
          <p:cNvPr id="8" name="PlaceHolder 7"/>
          <p:cNvSpPr>
            <a:spLocks noGrp="1"/>
          </p:cNvSpPr>
          <p:nvPr>
            <p:ph type="dt" idx="7"/>
          </p:nvPr>
        </p:nvSpPr>
        <p:spPr/>
        <p:txBody>
          <a:bodyPr/>
          <a:lstStyle/>
          <a:p>
            <a:endParaRPr/>
          </a:p>
        </p:txBody>
      </p:sp>
    </p:spTree>
    <p:extLst>
      <p:ext uri="{BB962C8B-B14F-4D97-AF65-F5344CB8AC3E}">
        <p14:creationId xmlns:p14="http://schemas.microsoft.com/office/powerpoint/2010/main" val="23134289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1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1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19"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9"/>
          </p:nvPr>
        </p:nvSpPr>
        <p:spPr/>
        <p:txBody>
          <a:bodyPr/>
          <a:lstStyle/>
          <a:p>
            <a:r>
              <a:t>Footer</a:t>
            </a:r>
          </a:p>
        </p:txBody>
      </p:sp>
      <p:sp>
        <p:nvSpPr>
          <p:cNvPr id="7" name="PlaceHolder 6"/>
          <p:cNvSpPr>
            <a:spLocks noGrp="1"/>
          </p:cNvSpPr>
          <p:nvPr>
            <p:ph type="sldNum" idx="8"/>
          </p:nvPr>
        </p:nvSpPr>
        <p:spPr/>
        <p:txBody>
          <a:bodyPr/>
          <a:lstStyle/>
          <a:p>
            <a:fld id="{E091D887-7A83-4AB4-AEB6-672439F5AD36}" type="slidenum">
              <a:t>‹#›</a:t>
            </a:fld>
            <a:endParaRPr/>
          </a:p>
        </p:txBody>
      </p:sp>
      <p:sp>
        <p:nvSpPr>
          <p:cNvPr id="8" name="PlaceHolder 7"/>
          <p:cNvSpPr>
            <a:spLocks noGrp="1"/>
          </p:cNvSpPr>
          <p:nvPr>
            <p:ph type="dt" idx="7"/>
          </p:nvPr>
        </p:nvSpPr>
        <p:spPr/>
        <p:txBody>
          <a:bodyPr/>
          <a:lstStyle/>
          <a:p>
            <a:endParaRPr/>
          </a:p>
        </p:txBody>
      </p:sp>
    </p:spTree>
    <p:extLst>
      <p:ext uri="{BB962C8B-B14F-4D97-AF65-F5344CB8AC3E}">
        <p14:creationId xmlns:p14="http://schemas.microsoft.com/office/powerpoint/2010/main" val="5323258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21"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22"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5" name="PlaceHolder 4"/>
          <p:cNvSpPr>
            <a:spLocks noGrp="1"/>
          </p:cNvSpPr>
          <p:nvPr>
            <p:ph type="ftr" idx="9"/>
          </p:nvPr>
        </p:nvSpPr>
        <p:spPr/>
        <p:txBody>
          <a:bodyPr/>
          <a:lstStyle/>
          <a:p>
            <a:r>
              <a:t>Footer</a:t>
            </a:r>
          </a:p>
        </p:txBody>
      </p:sp>
      <p:sp>
        <p:nvSpPr>
          <p:cNvPr id="6" name="PlaceHolder 5"/>
          <p:cNvSpPr>
            <a:spLocks noGrp="1"/>
          </p:cNvSpPr>
          <p:nvPr>
            <p:ph type="sldNum" idx="8"/>
          </p:nvPr>
        </p:nvSpPr>
        <p:spPr/>
        <p:txBody>
          <a:bodyPr/>
          <a:lstStyle/>
          <a:p>
            <a:fld id="{041A9B94-0F38-402D-A2DE-6467345CC476}" type="slidenum">
              <a:t>‹#›</a:t>
            </a:fld>
            <a:endParaRPr/>
          </a:p>
        </p:txBody>
      </p:sp>
      <p:sp>
        <p:nvSpPr>
          <p:cNvPr id="7" name="PlaceHolder 6"/>
          <p:cNvSpPr>
            <a:spLocks noGrp="1"/>
          </p:cNvSpPr>
          <p:nvPr>
            <p:ph type="dt" idx="7"/>
          </p:nvPr>
        </p:nvSpPr>
        <p:spPr/>
        <p:txBody>
          <a:bodyPr/>
          <a:lstStyle/>
          <a:p>
            <a:endParaRPr/>
          </a:p>
        </p:txBody>
      </p:sp>
    </p:spTree>
    <p:extLst>
      <p:ext uri="{BB962C8B-B14F-4D97-AF65-F5344CB8AC3E}">
        <p14:creationId xmlns:p14="http://schemas.microsoft.com/office/powerpoint/2010/main" val="18247456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23"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2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2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26"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27"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7" name="PlaceHolder 6"/>
          <p:cNvSpPr>
            <a:spLocks noGrp="1"/>
          </p:cNvSpPr>
          <p:nvPr>
            <p:ph type="ftr" idx="9"/>
          </p:nvPr>
        </p:nvSpPr>
        <p:spPr/>
        <p:txBody>
          <a:bodyPr/>
          <a:lstStyle/>
          <a:p>
            <a:r>
              <a:t>Footer</a:t>
            </a:r>
          </a:p>
        </p:txBody>
      </p:sp>
      <p:sp>
        <p:nvSpPr>
          <p:cNvPr id="8" name="PlaceHolder 7"/>
          <p:cNvSpPr>
            <a:spLocks noGrp="1"/>
          </p:cNvSpPr>
          <p:nvPr>
            <p:ph type="sldNum" idx="8"/>
          </p:nvPr>
        </p:nvSpPr>
        <p:spPr/>
        <p:txBody>
          <a:bodyPr/>
          <a:lstStyle/>
          <a:p>
            <a:fld id="{A8FE897C-916B-4048-A446-D6A302C1075B}" type="slidenum">
              <a:t>‹#›</a:t>
            </a:fld>
            <a:endParaRPr/>
          </a:p>
        </p:txBody>
      </p:sp>
      <p:sp>
        <p:nvSpPr>
          <p:cNvPr id="9" name="PlaceHolder 8"/>
          <p:cNvSpPr>
            <a:spLocks noGrp="1"/>
          </p:cNvSpPr>
          <p:nvPr>
            <p:ph type="dt" idx="7"/>
          </p:nvPr>
        </p:nvSpPr>
        <p:spPr/>
        <p:txBody>
          <a:bodyPr/>
          <a:lstStyle/>
          <a:p>
            <a:endParaRPr/>
          </a:p>
        </p:txBody>
      </p:sp>
    </p:spTree>
    <p:extLst>
      <p:ext uri="{BB962C8B-B14F-4D97-AF65-F5344CB8AC3E}">
        <p14:creationId xmlns:p14="http://schemas.microsoft.com/office/powerpoint/2010/main" val="1050031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ABBC1-228D-C54E-984C-BC5BB26693AD}"/>
              </a:ext>
            </a:extLst>
          </p:cNvPr>
          <p:cNvSpPr>
            <a:spLocks noGrp="1"/>
          </p:cNvSpPr>
          <p:nvPr>
            <p:ph type="title" hasCustomPrompt="1"/>
          </p:nvPr>
        </p:nvSpPr>
        <p:spPr/>
        <p:txBody>
          <a:bodyPr/>
          <a:lstStyle>
            <a:lvl1pPr>
              <a:defRPr>
                <a:latin typeface="+mn-lt"/>
              </a:defRPr>
            </a:lvl1pPr>
          </a:lstStyle>
          <a:p>
            <a:r>
              <a:rPr lang="en-GB" dirty="0"/>
              <a:t>Click to edit title</a:t>
            </a:r>
            <a:endParaRPr lang="en-US" dirty="0"/>
          </a:p>
        </p:txBody>
      </p:sp>
      <p:sp>
        <p:nvSpPr>
          <p:cNvPr id="3" name="Content Placeholder 2">
            <a:extLst>
              <a:ext uri="{FF2B5EF4-FFF2-40B4-BE49-F238E27FC236}">
                <a16:creationId xmlns:a16="http://schemas.microsoft.com/office/drawing/2014/main" id="{989FE527-4A31-EA46-8D74-10B83DF86CC0}"/>
              </a:ext>
            </a:extLst>
          </p:cNvPr>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145867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28"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29"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30"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31"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32"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33"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34"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9" name="PlaceHolder 8"/>
          <p:cNvSpPr>
            <a:spLocks noGrp="1"/>
          </p:cNvSpPr>
          <p:nvPr>
            <p:ph type="ftr" idx="9"/>
          </p:nvPr>
        </p:nvSpPr>
        <p:spPr/>
        <p:txBody>
          <a:bodyPr/>
          <a:lstStyle/>
          <a:p>
            <a:r>
              <a:t>Footer</a:t>
            </a:r>
          </a:p>
        </p:txBody>
      </p:sp>
      <p:sp>
        <p:nvSpPr>
          <p:cNvPr id="10" name="PlaceHolder 9"/>
          <p:cNvSpPr>
            <a:spLocks noGrp="1"/>
          </p:cNvSpPr>
          <p:nvPr>
            <p:ph type="sldNum" idx="8"/>
          </p:nvPr>
        </p:nvSpPr>
        <p:spPr/>
        <p:txBody>
          <a:bodyPr/>
          <a:lstStyle/>
          <a:p>
            <a:fld id="{1E5EBECB-9FE2-4023-9D2B-A3E608BA0AD5}" type="slidenum">
              <a:t>‹#›</a:t>
            </a:fld>
            <a:endParaRPr/>
          </a:p>
        </p:txBody>
      </p:sp>
      <p:sp>
        <p:nvSpPr>
          <p:cNvPr id="11" name="PlaceHolder 10"/>
          <p:cNvSpPr>
            <a:spLocks noGrp="1"/>
          </p:cNvSpPr>
          <p:nvPr>
            <p:ph type="dt" idx="7"/>
          </p:nvPr>
        </p:nvSpPr>
        <p:spPr/>
        <p:txBody>
          <a:bodyPr/>
          <a:lstStyle/>
          <a:p>
            <a:endParaRPr/>
          </a:p>
        </p:txBody>
      </p:sp>
    </p:spTree>
    <p:extLst>
      <p:ext uri="{BB962C8B-B14F-4D97-AF65-F5344CB8AC3E}">
        <p14:creationId xmlns:p14="http://schemas.microsoft.com/office/powerpoint/2010/main" val="15851918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2"/>
          </p:nvPr>
        </p:nvSpPr>
        <p:spPr/>
        <p:txBody>
          <a:bodyPr/>
          <a:lstStyle/>
          <a:p>
            <a:r>
              <a:t>Footer</a:t>
            </a:r>
          </a:p>
        </p:txBody>
      </p:sp>
      <p:sp>
        <p:nvSpPr>
          <p:cNvPr id="3" name="PlaceHolder 2"/>
          <p:cNvSpPr>
            <a:spLocks noGrp="1"/>
          </p:cNvSpPr>
          <p:nvPr>
            <p:ph type="sldNum" idx="11"/>
          </p:nvPr>
        </p:nvSpPr>
        <p:spPr/>
        <p:txBody>
          <a:bodyPr/>
          <a:lstStyle/>
          <a:p>
            <a:fld id="{2E8DA9D7-7C19-42F2-9299-AE0B15B86E8B}" type="slidenum">
              <a:t>‹#›</a:t>
            </a:fld>
            <a:endParaRPr/>
          </a:p>
        </p:txBody>
      </p:sp>
      <p:sp>
        <p:nvSpPr>
          <p:cNvPr id="4" name="PlaceHolder 3"/>
          <p:cNvSpPr>
            <a:spLocks noGrp="1"/>
          </p:cNvSpPr>
          <p:nvPr>
            <p:ph type="dt" idx="10"/>
          </p:nvPr>
        </p:nvSpPr>
        <p:spPr/>
        <p:txBody>
          <a:bodyPr/>
          <a:lstStyle/>
          <a:p>
            <a:endParaRPr/>
          </a:p>
        </p:txBody>
      </p:sp>
    </p:spTree>
    <p:extLst>
      <p:ext uri="{BB962C8B-B14F-4D97-AF65-F5344CB8AC3E}">
        <p14:creationId xmlns:p14="http://schemas.microsoft.com/office/powerpoint/2010/main" val="7114875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44"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45"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Calibri"/>
            </a:endParaRPr>
          </a:p>
        </p:txBody>
      </p:sp>
      <p:sp>
        <p:nvSpPr>
          <p:cNvPr id="4" name="PlaceHolder 3"/>
          <p:cNvSpPr>
            <a:spLocks noGrp="1"/>
          </p:cNvSpPr>
          <p:nvPr>
            <p:ph type="ftr" idx="12"/>
          </p:nvPr>
        </p:nvSpPr>
        <p:spPr/>
        <p:txBody>
          <a:bodyPr/>
          <a:lstStyle/>
          <a:p>
            <a:r>
              <a:t>Footer</a:t>
            </a:r>
          </a:p>
        </p:txBody>
      </p:sp>
      <p:sp>
        <p:nvSpPr>
          <p:cNvPr id="5" name="PlaceHolder 4"/>
          <p:cNvSpPr>
            <a:spLocks noGrp="1"/>
          </p:cNvSpPr>
          <p:nvPr>
            <p:ph type="sldNum" idx="11"/>
          </p:nvPr>
        </p:nvSpPr>
        <p:spPr/>
        <p:txBody>
          <a:bodyPr/>
          <a:lstStyle/>
          <a:p>
            <a:fld id="{3C02DA78-755C-4197-8327-167F93CDFA41}" type="slidenum">
              <a:t>‹#›</a:t>
            </a:fld>
            <a:endParaRPr/>
          </a:p>
        </p:txBody>
      </p:sp>
      <p:sp>
        <p:nvSpPr>
          <p:cNvPr id="6" name="PlaceHolder 5"/>
          <p:cNvSpPr>
            <a:spLocks noGrp="1"/>
          </p:cNvSpPr>
          <p:nvPr>
            <p:ph type="dt" idx="10"/>
          </p:nvPr>
        </p:nvSpPr>
        <p:spPr/>
        <p:txBody>
          <a:bodyPr/>
          <a:lstStyle/>
          <a:p>
            <a:endParaRPr/>
          </a:p>
        </p:txBody>
      </p:sp>
    </p:spTree>
    <p:extLst>
      <p:ext uri="{BB962C8B-B14F-4D97-AF65-F5344CB8AC3E}">
        <p14:creationId xmlns:p14="http://schemas.microsoft.com/office/powerpoint/2010/main" val="15882333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47"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4" name="PlaceHolder 3"/>
          <p:cNvSpPr>
            <a:spLocks noGrp="1"/>
          </p:cNvSpPr>
          <p:nvPr>
            <p:ph type="ftr" idx="12"/>
          </p:nvPr>
        </p:nvSpPr>
        <p:spPr/>
        <p:txBody>
          <a:bodyPr/>
          <a:lstStyle/>
          <a:p>
            <a:r>
              <a:t>Footer</a:t>
            </a:r>
          </a:p>
        </p:txBody>
      </p:sp>
      <p:sp>
        <p:nvSpPr>
          <p:cNvPr id="5" name="PlaceHolder 4"/>
          <p:cNvSpPr>
            <a:spLocks noGrp="1"/>
          </p:cNvSpPr>
          <p:nvPr>
            <p:ph type="sldNum" idx="11"/>
          </p:nvPr>
        </p:nvSpPr>
        <p:spPr/>
        <p:txBody>
          <a:bodyPr/>
          <a:lstStyle/>
          <a:p>
            <a:fld id="{8596644E-1E00-488D-9E9E-327BE563B4F6}" type="slidenum">
              <a:t>‹#›</a:t>
            </a:fld>
            <a:endParaRPr/>
          </a:p>
        </p:txBody>
      </p:sp>
      <p:sp>
        <p:nvSpPr>
          <p:cNvPr id="6" name="PlaceHolder 5"/>
          <p:cNvSpPr>
            <a:spLocks noGrp="1"/>
          </p:cNvSpPr>
          <p:nvPr>
            <p:ph type="dt" idx="10"/>
          </p:nvPr>
        </p:nvSpPr>
        <p:spPr/>
        <p:txBody>
          <a:bodyPr/>
          <a:lstStyle/>
          <a:p>
            <a:endParaRPr/>
          </a:p>
        </p:txBody>
      </p:sp>
    </p:spTree>
    <p:extLst>
      <p:ext uri="{BB962C8B-B14F-4D97-AF65-F5344CB8AC3E}">
        <p14:creationId xmlns:p14="http://schemas.microsoft.com/office/powerpoint/2010/main" val="24229097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4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50"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5" name="PlaceHolder 4"/>
          <p:cNvSpPr>
            <a:spLocks noGrp="1"/>
          </p:cNvSpPr>
          <p:nvPr>
            <p:ph type="ftr" idx="12"/>
          </p:nvPr>
        </p:nvSpPr>
        <p:spPr/>
        <p:txBody>
          <a:bodyPr/>
          <a:lstStyle/>
          <a:p>
            <a:r>
              <a:t>Footer</a:t>
            </a:r>
          </a:p>
        </p:txBody>
      </p:sp>
      <p:sp>
        <p:nvSpPr>
          <p:cNvPr id="6" name="PlaceHolder 5"/>
          <p:cNvSpPr>
            <a:spLocks noGrp="1"/>
          </p:cNvSpPr>
          <p:nvPr>
            <p:ph type="sldNum" idx="11"/>
          </p:nvPr>
        </p:nvSpPr>
        <p:spPr/>
        <p:txBody>
          <a:bodyPr/>
          <a:lstStyle/>
          <a:p>
            <a:fld id="{124CD984-2A15-4B43-B56D-7D7D81C35B9C}" type="slidenum">
              <a:t>‹#›</a:t>
            </a:fld>
            <a:endParaRPr/>
          </a:p>
        </p:txBody>
      </p:sp>
      <p:sp>
        <p:nvSpPr>
          <p:cNvPr id="7" name="PlaceHolder 6"/>
          <p:cNvSpPr>
            <a:spLocks noGrp="1"/>
          </p:cNvSpPr>
          <p:nvPr>
            <p:ph type="dt" idx="10"/>
          </p:nvPr>
        </p:nvSpPr>
        <p:spPr/>
        <p:txBody>
          <a:bodyPr/>
          <a:lstStyle/>
          <a:p>
            <a:endParaRPr/>
          </a:p>
        </p:txBody>
      </p:sp>
    </p:spTree>
    <p:extLst>
      <p:ext uri="{BB962C8B-B14F-4D97-AF65-F5344CB8AC3E}">
        <p14:creationId xmlns:p14="http://schemas.microsoft.com/office/powerpoint/2010/main" val="30689010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51"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3" name="PlaceHolder 2"/>
          <p:cNvSpPr>
            <a:spLocks noGrp="1"/>
          </p:cNvSpPr>
          <p:nvPr>
            <p:ph type="ftr" idx="12"/>
          </p:nvPr>
        </p:nvSpPr>
        <p:spPr/>
        <p:txBody>
          <a:bodyPr/>
          <a:lstStyle/>
          <a:p>
            <a:r>
              <a:t>Footer</a:t>
            </a:r>
          </a:p>
        </p:txBody>
      </p:sp>
      <p:sp>
        <p:nvSpPr>
          <p:cNvPr id="4" name="PlaceHolder 3"/>
          <p:cNvSpPr>
            <a:spLocks noGrp="1"/>
          </p:cNvSpPr>
          <p:nvPr>
            <p:ph type="sldNum" idx="11"/>
          </p:nvPr>
        </p:nvSpPr>
        <p:spPr/>
        <p:txBody>
          <a:bodyPr/>
          <a:lstStyle/>
          <a:p>
            <a:fld id="{030C8B9A-35C2-4B80-A7A1-CCCF6A337467}" type="slidenum">
              <a:t>‹#›</a:t>
            </a:fld>
            <a:endParaRPr/>
          </a:p>
        </p:txBody>
      </p:sp>
      <p:sp>
        <p:nvSpPr>
          <p:cNvPr id="5" name="PlaceHolder 4"/>
          <p:cNvSpPr>
            <a:spLocks noGrp="1"/>
          </p:cNvSpPr>
          <p:nvPr>
            <p:ph type="dt" idx="10"/>
          </p:nvPr>
        </p:nvSpPr>
        <p:spPr/>
        <p:txBody>
          <a:bodyPr/>
          <a:lstStyle/>
          <a:p>
            <a:endParaRPr/>
          </a:p>
        </p:txBody>
      </p:sp>
    </p:spTree>
    <p:extLst>
      <p:ext uri="{BB962C8B-B14F-4D97-AF65-F5344CB8AC3E}">
        <p14:creationId xmlns:p14="http://schemas.microsoft.com/office/powerpoint/2010/main" val="20043970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52" name="PlaceHolder 1"/>
          <p:cNvSpPr>
            <a:spLocks noGrp="1"/>
          </p:cNvSpPr>
          <p:nvPr>
            <p:ph type="subTitle"/>
          </p:nvPr>
        </p:nvSpPr>
        <p:spPr>
          <a:xfrm>
            <a:off x="1523880" y="1371600"/>
            <a:ext cx="9143640" cy="10926720"/>
          </a:xfrm>
          <a:prstGeom prst="rect">
            <a:avLst/>
          </a:prstGeom>
        </p:spPr>
        <p:txBody>
          <a:bodyPr lIns="0" tIns="0" rIns="0" bIns="0" anchor="ctr">
            <a:noAutofit/>
          </a:bodyPr>
          <a:lstStyle/>
          <a:p>
            <a:pPr algn="ctr"/>
            <a:endParaRPr lang="en-US" sz="3200" b="0" strike="noStrike" spc="-1">
              <a:latin typeface="Calibri"/>
            </a:endParaRPr>
          </a:p>
        </p:txBody>
      </p:sp>
      <p:sp>
        <p:nvSpPr>
          <p:cNvPr id="3" name="PlaceHolder 2"/>
          <p:cNvSpPr>
            <a:spLocks noGrp="1"/>
          </p:cNvSpPr>
          <p:nvPr>
            <p:ph type="ftr" idx="12"/>
          </p:nvPr>
        </p:nvSpPr>
        <p:spPr/>
        <p:txBody>
          <a:bodyPr/>
          <a:lstStyle/>
          <a:p>
            <a:r>
              <a:t>Footer</a:t>
            </a:r>
          </a:p>
        </p:txBody>
      </p:sp>
      <p:sp>
        <p:nvSpPr>
          <p:cNvPr id="4" name="PlaceHolder 3"/>
          <p:cNvSpPr>
            <a:spLocks noGrp="1"/>
          </p:cNvSpPr>
          <p:nvPr>
            <p:ph type="sldNum" idx="11"/>
          </p:nvPr>
        </p:nvSpPr>
        <p:spPr/>
        <p:txBody>
          <a:bodyPr/>
          <a:lstStyle/>
          <a:p>
            <a:fld id="{8983967E-33A7-47C2-BAD8-8507D4A151E6}" type="slidenum">
              <a:t>‹#›</a:t>
            </a:fld>
            <a:endParaRPr/>
          </a:p>
        </p:txBody>
      </p:sp>
      <p:sp>
        <p:nvSpPr>
          <p:cNvPr id="5" name="PlaceHolder 4"/>
          <p:cNvSpPr>
            <a:spLocks noGrp="1"/>
          </p:cNvSpPr>
          <p:nvPr>
            <p:ph type="dt" idx="10"/>
          </p:nvPr>
        </p:nvSpPr>
        <p:spPr/>
        <p:txBody>
          <a:bodyPr/>
          <a:lstStyle/>
          <a:p>
            <a:endParaRPr/>
          </a:p>
        </p:txBody>
      </p:sp>
    </p:spTree>
    <p:extLst>
      <p:ext uri="{BB962C8B-B14F-4D97-AF65-F5344CB8AC3E}">
        <p14:creationId xmlns:p14="http://schemas.microsoft.com/office/powerpoint/2010/main" val="32150682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3"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5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55"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56"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12"/>
          </p:nvPr>
        </p:nvSpPr>
        <p:spPr/>
        <p:txBody>
          <a:bodyPr/>
          <a:lstStyle/>
          <a:p>
            <a:r>
              <a:t>Footer</a:t>
            </a:r>
          </a:p>
        </p:txBody>
      </p:sp>
      <p:sp>
        <p:nvSpPr>
          <p:cNvPr id="7" name="PlaceHolder 6"/>
          <p:cNvSpPr>
            <a:spLocks noGrp="1"/>
          </p:cNvSpPr>
          <p:nvPr>
            <p:ph type="sldNum" idx="11"/>
          </p:nvPr>
        </p:nvSpPr>
        <p:spPr/>
        <p:txBody>
          <a:bodyPr/>
          <a:lstStyle/>
          <a:p>
            <a:fld id="{15A1FB52-1A3B-40D1-982D-23434BB6ECA6}" type="slidenum">
              <a:t>‹#›</a:t>
            </a:fld>
            <a:endParaRPr/>
          </a:p>
        </p:txBody>
      </p:sp>
      <p:sp>
        <p:nvSpPr>
          <p:cNvPr id="8" name="PlaceHolder 7"/>
          <p:cNvSpPr>
            <a:spLocks noGrp="1"/>
          </p:cNvSpPr>
          <p:nvPr>
            <p:ph type="dt" idx="10"/>
          </p:nvPr>
        </p:nvSpPr>
        <p:spPr/>
        <p:txBody>
          <a:bodyPr/>
          <a:lstStyle/>
          <a:p>
            <a:endParaRPr/>
          </a:p>
        </p:txBody>
      </p:sp>
    </p:spTree>
    <p:extLst>
      <p:ext uri="{BB962C8B-B14F-4D97-AF65-F5344CB8AC3E}">
        <p14:creationId xmlns:p14="http://schemas.microsoft.com/office/powerpoint/2010/main" val="10796072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58"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5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60"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12"/>
          </p:nvPr>
        </p:nvSpPr>
        <p:spPr/>
        <p:txBody>
          <a:bodyPr/>
          <a:lstStyle/>
          <a:p>
            <a:r>
              <a:t>Footer</a:t>
            </a:r>
          </a:p>
        </p:txBody>
      </p:sp>
      <p:sp>
        <p:nvSpPr>
          <p:cNvPr id="7" name="PlaceHolder 6"/>
          <p:cNvSpPr>
            <a:spLocks noGrp="1"/>
          </p:cNvSpPr>
          <p:nvPr>
            <p:ph type="sldNum" idx="11"/>
          </p:nvPr>
        </p:nvSpPr>
        <p:spPr/>
        <p:txBody>
          <a:bodyPr/>
          <a:lstStyle/>
          <a:p>
            <a:fld id="{CB4160D1-7774-446E-8363-C1D37D426E46}" type="slidenum">
              <a:t>‹#›</a:t>
            </a:fld>
            <a:endParaRPr/>
          </a:p>
        </p:txBody>
      </p:sp>
      <p:sp>
        <p:nvSpPr>
          <p:cNvPr id="8" name="PlaceHolder 7"/>
          <p:cNvSpPr>
            <a:spLocks noGrp="1"/>
          </p:cNvSpPr>
          <p:nvPr>
            <p:ph type="dt" idx="10"/>
          </p:nvPr>
        </p:nvSpPr>
        <p:spPr/>
        <p:txBody>
          <a:bodyPr/>
          <a:lstStyle/>
          <a:p>
            <a:endParaRPr/>
          </a:p>
        </p:txBody>
      </p:sp>
    </p:spTree>
    <p:extLst>
      <p:ext uri="{BB962C8B-B14F-4D97-AF65-F5344CB8AC3E}">
        <p14:creationId xmlns:p14="http://schemas.microsoft.com/office/powerpoint/2010/main" val="41898861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61"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6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6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64"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12"/>
          </p:nvPr>
        </p:nvSpPr>
        <p:spPr/>
        <p:txBody>
          <a:bodyPr/>
          <a:lstStyle/>
          <a:p>
            <a:r>
              <a:t>Footer</a:t>
            </a:r>
          </a:p>
        </p:txBody>
      </p:sp>
      <p:sp>
        <p:nvSpPr>
          <p:cNvPr id="7" name="PlaceHolder 6"/>
          <p:cNvSpPr>
            <a:spLocks noGrp="1"/>
          </p:cNvSpPr>
          <p:nvPr>
            <p:ph type="sldNum" idx="11"/>
          </p:nvPr>
        </p:nvSpPr>
        <p:spPr/>
        <p:txBody>
          <a:bodyPr/>
          <a:lstStyle/>
          <a:p>
            <a:fld id="{8A541137-2C26-4281-8A54-E683FC976B43}" type="slidenum">
              <a:t>‹#›</a:t>
            </a:fld>
            <a:endParaRPr/>
          </a:p>
        </p:txBody>
      </p:sp>
      <p:sp>
        <p:nvSpPr>
          <p:cNvPr id="8" name="PlaceHolder 7"/>
          <p:cNvSpPr>
            <a:spLocks noGrp="1"/>
          </p:cNvSpPr>
          <p:nvPr>
            <p:ph type="dt" idx="10"/>
          </p:nvPr>
        </p:nvSpPr>
        <p:spPr/>
        <p:txBody>
          <a:bodyPr/>
          <a:lstStyle/>
          <a:p>
            <a:endParaRPr/>
          </a:p>
        </p:txBody>
      </p:sp>
    </p:spTree>
    <p:extLst>
      <p:ext uri="{BB962C8B-B14F-4D97-AF65-F5344CB8AC3E}">
        <p14:creationId xmlns:p14="http://schemas.microsoft.com/office/powerpoint/2010/main" val="1565543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9FE527-4A31-EA46-8D74-10B83DF86CC0}"/>
              </a:ext>
            </a:extLst>
          </p:cNvPr>
          <p:cNvSpPr>
            <a:spLocks noGrp="1"/>
          </p:cNvSpPr>
          <p:nvPr>
            <p:ph idx="1"/>
          </p:nvPr>
        </p:nvSpPr>
        <p:spPr>
          <a:xfrm>
            <a:off x="1595438" y="3172968"/>
            <a:ext cx="9001126" cy="2595982"/>
          </a:xfrm>
        </p:spPr>
        <p:txBody>
          <a:bodyPr>
            <a:normAutofit/>
          </a:bodyPr>
          <a:lstStyle>
            <a:lvl1pPr algn="l">
              <a:defRPr sz="1800"/>
            </a:lvl1pPr>
            <a:lvl2pPr algn="l">
              <a:defRPr sz="1800"/>
            </a:lvl2pPr>
            <a:lvl3pPr algn="l">
              <a:defRPr sz="1800"/>
            </a:lvl3pPr>
            <a:lvl4pPr algn="l">
              <a:defRPr sz="1800"/>
            </a:lvl4pPr>
            <a:lvl5pPr algn="l">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Box 3">
            <a:extLst>
              <a:ext uri="{FF2B5EF4-FFF2-40B4-BE49-F238E27FC236}">
                <a16:creationId xmlns:a16="http://schemas.microsoft.com/office/drawing/2014/main" id="{E1F37F65-3854-FD43-B8D4-00224D833E23}"/>
              </a:ext>
            </a:extLst>
          </p:cNvPr>
          <p:cNvSpPr txBox="1"/>
          <p:nvPr userDrawn="1"/>
        </p:nvSpPr>
        <p:spPr>
          <a:xfrm>
            <a:off x="9454551" y="759125"/>
            <a:ext cx="2365974" cy="1406105"/>
          </a:xfrm>
          <a:prstGeom prst="rect">
            <a:avLst/>
          </a:prstGeom>
          <a:noFill/>
        </p:spPr>
        <p:txBody>
          <a:bodyPr wrap="square" lIns="0" tIns="0" rIns="0" bIns="0" rtlCol="0" anchor="ctr" anchorCtr="0">
            <a:noAutofit/>
          </a:bodyPr>
          <a:lstStyle/>
          <a:p>
            <a:pPr algn="r">
              <a:lnSpc>
                <a:spcPct val="80000"/>
              </a:lnSpc>
            </a:pPr>
            <a:r>
              <a:rPr lang="en-US" sz="3600" b="1" dirty="0">
                <a:solidFill>
                  <a:schemeClr val="tx2"/>
                </a:solidFill>
                <a:latin typeface="+mj-lt"/>
              </a:rPr>
              <a:t>ZERO BRINE</a:t>
            </a:r>
            <a:br>
              <a:rPr lang="en-US" sz="3600" b="1" dirty="0">
                <a:solidFill>
                  <a:schemeClr val="tx2"/>
                </a:solidFill>
                <a:latin typeface="+mj-lt"/>
              </a:rPr>
            </a:br>
            <a:r>
              <a:rPr lang="en-US" sz="3600" b="0" dirty="0">
                <a:solidFill>
                  <a:schemeClr val="tx2"/>
                </a:solidFill>
                <a:latin typeface="+mj-lt"/>
              </a:rPr>
              <a:t>FINAL FORUM</a:t>
            </a:r>
          </a:p>
        </p:txBody>
      </p:sp>
      <p:sp>
        <p:nvSpPr>
          <p:cNvPr id="6" name="Picture Placeholder 5">
            <a:extLst>
              <a:ext uri="{FF2B5EF4-FFF2-40B4-BE49-F238E27FC236}">
                <a16:creationId xmlns:a16="http://schemas.microsoft.com/office/drawing/2014/main" id="{B1FB09FA-34CA-6E43-8E51-772FEB7A5BF5}"/>
              </a:ext>
            </a:extLst>
          </p:cNvPr>
          <p:cNvSpPr>
            <a:spLocks noGrp="1"/>
          </p:cNvSpPr>
          <p:nvPr>
            <p:ph type="pic" sz="quarter" idx="10"/>
          </p:nvPr>
        </p:nvSpPr>
        <p:spPr>
          <a:xfrm>
            <a:off x="371474" y="368299"/>
            <a:ext cx="2185117" cy="2185119"/>
          </a:xfrm>
          <a:prstGeom prst="ellipse">
            <a:avLst/>
          </a:prstGeom>
        </p:spPr>
        <p:txBody>
          <a:bodyPr/>
          <a:lstStyle/>
          <a:p>
            <a:endParaRPr lang="en-US" dirty="0"/>
          </a:p>
        </p:txBody>
      </p:sp>
      <p:sp>
        <p:nvSpPr>
          <p:cNvPr id="10" name="Text Placeholder 9">
            <a:extLst>
              <a:ext uri="{FF2B5EF4-FFF2-40B4-BE49-F238E27FC236}">
                <a16:creationId xmlns:a16="http://schemas.microsoft.com/office/drawing/2014/main" id="{564792D4-18AD-A546-867D-27F9100A56DC}"/>
              </a:ext>
            </a:extLst>
          </p:cNvPr>
          <p:cNvSpPr>
            <a:spLocks noGrp="1"/>
          </p:cNvSpPr>
          <p:nvPr>
            <p:ph type="body" sz="quarter" idx="11" hasCustomPrompt="1"/>
          </p:nvPr>
        </p:nvSpPr>
        <p:spPr>
          <a:xfrm>
            <a:off x="2984291" y="801683"/>
            <a:ext cx="5314320" cy="389542"/>
          </a:xfrm>
        </p:spPr>
        <p:txBody>
          <a:bodyPr anchor="ctr">
            <a:noAutofit/>
          </a:bodyPr>
          <a:lstStyle>
            <a:lvl1pPr algn="l">
              <a:defRPr sz="3200" b="1"/>
            </a:lvl1pPr>
          </a:lstStyle>
          <a:p>
            <a:pPr lvl="0"/>
            <a:r>
              <a:rPr lang="en-US" dirty="0"/>
              <a:t>Name</a:t>
            </a:r>
          </a:p>
        </p:txBody>
      </p:sp>
      <p:sp>
        <p:nvSpPr>
          <p:cNvPr id="11" name="Text Placeholder 9">
            <a:extLst>
              <a:ext uri="{FF2B5EF4-FFF2-40B4-BE49-F238E27FC236}">
                <a16:creationId xmlns:a16="http://schemas.microsoft.com/office/drawing/2014/main" id="{0BC19E54-6235-3F43-89F1-1226970685EA}"/>
              </a:ext>
            </a:extLst>
          </p:cNvPr>
          <p:cNvSpPr>
            <a:spLocks noGrp="1"/>
          </p:cNvSpPr>
          <p:nvPr>
            <p:ph type="body" sz="quarter" idx="12" hasCustomPrompt="1"/>
          </p:nvPr>
        </p:nvSpPr>
        <p:spPr>
          <a:xfrm>
            <a:off x="2984291" y="1264664"/>
            <a:ext cx="5314320" cy="389542"/>
          </a:xfrm>
        </p:spPr>
        <p:txBody>
          <a:bodyPr anchor="ctr">
            <a:noAutofit/>
          </a:bodyPr>
          <a:lstStyle>
            <a:lvl1pPr algn="l">
              <a:defRPr sz="3200" b="0"/>
            </a:lvl1pPr>
          </a:lstStyle>
          <a:p>
            <a:pPr lvl="0"/>
            <a:r>
              <a:rPr lang="en-US" dirty="0"/>
              <a:t>Job Title</a:t>
            </a:r>
          </a:p>
        </p:txBody>
      </p:sp>
      <p:sp>
        <p:nvSpPr>
          <p:cNvPr id="12" name="Text Placeholder 9">
            <a:extLst>
              <a:ext uri="{FF2B5EF4-FFF2-40B4-BE49-F238E27FC236}">
                <a16:creationId xmlns:a16="http://schemas.microsoft.com/office/drawing/2014/main" id="{CDCACF2B-15E5-114D-A712-4914C127AD2C}"/>
              </a:ext>
            </a:extLst>
          </p:cNvPr>
          <p:cNvSpPr>
            <a:spLocks noGrp="1"/>
          </p:cNvSpPr>
          <p:nvPr>
            <p:ph type="body" sz="quarter" idx="13" hasCustomPrompt="1"/>
          </p:nvPr>
        </p:nvSpPr>
        <p:spPr>
          <a:xfrm>
            <a:off x="2984291" y="1727645"/>
            <a:ext cx="5314320" cy="389542"/>
          </a:xfrm>
        </p:spPr>
        <p:txBody>
          <a:bodyPr anchor="ctr">
            <a:noAutofit/>
          </a:bodyPr>
          <a:lstStyle>
            <a:lvl1pPr algn="l">
              <a:defRPr sz="3200" b="0">
                <a:solidFill>
                  <a:schemeClr val="tx2"/>
                </a:solidFill>
              </a:defRPr>
            </a:lvl1pPr>
          </a:lstStyle>
          <a:p>
            <a:pPr lvl="0"/>
            <a:r>
              <a:rPr lang="en-US" dirty="0" err="1"/>
              <a:t>Organisation</a:t>
            </a:r>
            <a:endParaRPr lang="en-US" dirty="0"/>
          </a:p>
        </p:txBody>
      </p:sp>
    </p:spTree>
    <p:extLst>
      <p:ext uri="{BB962C8B-B14F-4D97-AF65-F5344CB8AC3E}">
        <p14:creationId xmlns:p14="http://schemas.microsoft.com/office/powerpoint/2010/main" val="22249519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65"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66"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67"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5" name="PlaceHolder 4"/>
          <p:cNvSpPr>
            <a:spLocks noGrp="1"/>
          </p:cNvSpPr>
          <p:nvPr>
            <p:ph type="ftr" idx="12"/>
          </p:nvPr>
        </p:nvSpPr>
        <p:spPr/>
        <p:txBody>
          <a:bodyPr/>
          <a:lstStyle/>
          <a:p>
            <a:r>
              <a:t>Footer</a:t>
            </a:r>
          </a:p>
        </p:txBody>
      </p:sp>
      <p:sp>
        <p:nvSpPr>
          <p:cNvPr id="6" name="PlaceHolder 5"/>
          <p:cNvSpPr>
            <a:spLocks noGrp="1"/>
          </p:cNvSpPr>
          <p:nvPr>
            <p:ph type="sldNum" idx="11"/>
          </p:nvPr>
        </p:nvSpPr>
        <p:spPr/>
        <p:txBody>
          <a:bodyPr/>
          <a:lstStyle/>
          <a:p>
            <a:fld id="{C6F920D0-3CE7-4544-A766-E6BDFE564737}" type="slidenum">
              <a:t>‹#›</a:t>
            </a:fld>
            <a:endParaRPr/>
          </a:p>
        </p:txBody>
      </p:sp>
      <p:sp>
        <p:nvSpPr>
          <p:cNvPr id="7" name="PlaceHolder 6"/>
          <p:cNvSpPr>
            <a:spLocks noGrp="1"/>
          </p:cNvSpPr>
          <p:nvPr>
            <p:ph type="dt" idx="10"/>
          </p:nvPr>
        </p:nvSpPr>
        <p:spPr/>
        <p:txBody>
          <a:bodyPr/>
          <a:lstStyle/>
          <a:p>
            <a:endParaRPr/>
          </a:p>
        </p:txBody>
      </p:sp>
    </p:spTree>
    <p:extLst>
      <p:ext uri="{BB962C8B-B14F-4D97-AF65-F5344CB8AC3E}">
        <p14:creationId xmlns:p14="http://schemas.microsoft.com/office/powerpoint/2010/main" val="5904099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68"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6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7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71"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72"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7" name="PlaceHolder 6"/>
          <p:cNvSpPr>
            <a:spLocks noGrp="1"/>
          </p:cNvSpPr>
          <p:nvPr>
            <p:ph type="ftr" idx="12"/>
          </p:nvPr>
        </p:nvSpPr>
        <p:spPr/>
        <p:txBody>
          <a:bodyPr/>
          <a:lstStyle/>
          <a:p>
            <a:r>
              <a:t>Footer</a:t>
            </a:r>
          </a:p>
        </p:txBody>
      </p:sp>
      <p:sp>
        <p:nvSpPr>
          <p:cNvPr id="8" name="PlaceHolder 7"/>
          <p:cNvSpPr>
            <a:spLocks noGrp="1"/>
          </p:cNvSpPr>
          <p:nvPr>
            <p:ph type="sldNum" idx="11"/>
          </p:nvPr>
        </p:nvSpPr>
        <p:spPr/>
        <p:txBody>
          <a:bodyPr/>
          <a:lstStyle/>
          <a:p>
            <a:fld id="{16AE5316-1D40-4F12-B057-DE89A33BDFA0}" type="slidenum">
              <a:t>‹#›</a:t>
            </a:fld>
            <a:endParaRPr/>
          </a:p>
        </p:txBody>
      </p:sp>
      <p:sp>
        <p:nvSpPr>
          <p:cNvPr id="9" name="PlaceHolder 8"/>
          <p:cNvSpPr>
            <a:spLocks noGrp="1"/>
          </p:cNvSpPr>
          <p:nvPr>
            <p:ph type="dt" idx="10"/>
          </p:nvPr>
        </p:nvSpPr>
        <p:spPr/>
        <p:txBody>
          <a:bodyPr/>
          <a:lstStyle/>
          <a:p>
            <a:endParaRPr/>
          </a:p>
        </p:txBody>
      </p:sp>
    </p:spTree>
    <p:extLst>
      <p:ext uri="{BB962C8B-B14F-4D97-AF65-F5344CB8AC3E}">
        <p14:creationId xmlns:p14="http://schemas.microsoft.com/office/powerpoint/2010/main" val="2811132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73"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74"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75"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76"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77"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78"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79"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9" name="PlaceHolder 8"/>
          <p:cNvSpPr>
            <a:spLocks noGrp="1"/>
          </p:cNvSpPr>
          <p:nvPr>
            <p:ph type="ftr" idx="12"/>
          </p:nvPr>
        </p:nvSpPr>
        <p:spPr/>
        <p:txBody>
          <a:bodyPr/>
          <a:lstStyle/>
          <a:p>
            <a:r>
              <a:t>Footer</a:t>
            </a:r>
          </a:p>
        </p:txBody>
      </p:sp>
      <p:sp>
        <p:nvSpPr>
          <p:cNvPr id="10" name="PlaceHolder 9"/>
          <p:cNvSpPr>
            <a:spLocks noGrp="1"/>
          </p:cNvSpPr>
          <p:nvPr>
            <p:ph type="sldNum" idx="11"/>
          </p:nvPr>
        </p:nvSpPr>
        <p:spPr/>
        <p:txBody>
          <a:bodyPr/>
          <a:lstStyle/>
          <a:p>
            <a:fld id="{E945FF19-5153-4F68-9333-B2F32D2378B7}" type="slidenum">
              <a:t>‹#›</a:t>
            </a:fld>
            <a:endParaRPr/>
          </a:p>
        </p:txBody>
      </p:sp>
      <p:sp>
        <p:nvSpPr>
          <p:cNvPr id="11" name="PlaceHolder 10"/>
          <p:cNvSpPr>
            <a:spLocks noGrp="1"/>
          </p:cNvSpPr>
          <p:nvPr>
            <p:ph type="dt" idx="10"/>
          </p:nvPr>
        </p:nvSpPr>
        <p:spPr/>
        <p:txBody>
          <a:bodyPr/>
          <a:lstStyle/>
          <a:p>
            <a:endParaRPr/>
          </a:p>
        </p:txBody>
      </p:sp>
    </p:spTree>
    <p:extLst>
      <p:ext uri="{BB962C8B-B14F-4D97-AF65-F5344CB8AC3E}">
        <p14:creationId xmlns:p14="http://schemas.microsoft.com/office/powerpoint/2010/main" val="30797405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91190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86"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87"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Calibri"/>
            </a:endParaRPr>
          </a:p>
        </p:txBody>
      </p:sp>
    </p:spTree>
    <p:extLst>
      <p:ext uri="{BB962C8B-B14F-4D97-AF65-F5344CB8AC3E}">
        <p14:creationId xmlns:p14="http://schemas.microsoft.com/office/powerpoint/2010/main" val="12904773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88"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89"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2800" b="0" strike="noStrike" spc="-1">
              <a:solidFill>
                <a:srgbClr val="2A105B"/>
              </a:solidFill>
              <a:latin typeface="Calibri"/>
            </a:endParaRPr>
          </a:p>
        </p:txBody>
      </p:sp>
    </p:spTree>
    <p:extLst>
      <p:ext uri="{BB962C8B-B14F-4D97-AF65-F5344CB8AC3E}">
        <p14:creationId xmlns:p14="http://schemas.microsoft.com/office/powerpoint/2010/main" val="35385841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90"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91"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92"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Tree>
    <p:extLst>
      <p:ext uri="{BB962C8B-B14F-4D97-AF65-F5344CB8AC3E}">
        <p14:creationId xmlns:p14="http://schemas.microsoft.com/office/powerpoint/2010/main" val="12172455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93"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Tree>
    <p:extLst>
      <p:ext uri="{BB962C8B-B14F-4D97-AF65-F5344CB8AC3E}">
        <p14:creationId xmlns:p14="http://schemas.microsoft.com/office/powerpoint/2010/main" val="34988213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94" name="PlaceHolder 1"/>
          <p:cNvSpPr>
            <a:spLocks noGrp="1"/>
          </p:cNvSpPr>
          <p:nvPr>
            <p:ph type="subTitle"/>
          </p:nvPr>
        </p:nvSpPr>
        <p:spPr>
          <a:xfrm>
            <a:off x="1523880" y="1371600"/>
            <a:ext cx="9143640" cy="10926720"/>
          </a:xfrm>
          <a:prstGeom prst="rect">
            <a:avLst/>
          </a:prstGeom>
        </p:spPr>
        <p:txBody>
          <a:bodyPr lIns="0" tIns="0" rIns="0" bIns="0" anchor="ctr">
            <a:noAutofit/>
          </a:bodyPr>
          <a:lstStyle/>
          <a:p>
            <a:pPr algn="ctr"/>
            <a:endParaRPr lang="en-US" sz="3200" b="0" strike="noStrike" spc="-1">
              <a:latin typeface="Calibri"/>
            </a:endParaRPr>
          </a:p>
        </p:txBody>
      </p:sp>
    </p:spTree>
    <p:extLst>
      <p:ext uri="{BB962C8B-B14F-4D97-AF65-F5344CB8AC3E}">
        <p14:creationId xmlns:p14="http://schemas.microsoft.com/office/powerpoint/2010/main" val="27010952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96"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97"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98"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Tree>
    <p:extLst>
      <p:ext uri="{BB962C8B-B14F-4D97-AF65-F5344CB8AC3E}">
        <p14:creationId xmlns:p14="http://schemas.microsoft.com/office/powerpoint/2010/main" val="3674779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E7BCE-9FA4-C14E-BC6B-CAF3EFAB042E}"/>
              </a:ext>
            </a:extLst>
          </p:cNvPr>
          <p:cNvSpPr>
            <a:spLocks noGrp="1"/>
          </p:cNvSpPr>
          <p:nvPr>
            <p:ph type="title" hasCustomPrompt="1"/>
          </p:nvPr>
        </p:nvSpPr>
        <p:spPr>
          <a:xfrm>
            <a:off x="1595438" y="365125"/>
            <a:ext cx="4140199" cy="1325563"/>
          </a:xfrm>
        </p:spPr>
        <p:txBody>
          <a:bodyPr/>
          <a:lstStyle>
            <a:lvl1pPr algn="l">
              <a:defRPr sz="4000">
                <a:latin typeface="+mn-lt"/>
              </a:defRPr>
            </a:lvl1pPr>
          </a:lstStyle>
          <a:p>
            <a:r>
              <a:rPr lang="en-GB" dirty="0"/>
              <a:t>Title</a:t>
            </a:r>
            <a:endParaRPr lang="en-US" dirty="0"/>
          </a:p>
        </p:txBody>
      </p:sp>
      <p:sp>
        <p:nvSpPr>
          <p:cNvPr id="3" name="Content Placeholder 2">
            <a:extLst>
              <a:ext uri="{FF2B5EF4-FFF2-40B4-BE49-F238E27FC236}">
                <a16:creationId xmlns:a16="http://schemas.microsoft.com/office/drawing/2014/main" id="{06264736-2D65-D542-93CE-271B538AD5C4}"/>
              </a:ext>
            </a:extLst>
          </p:cNvPr>
          <p:cNvSpPr>
            <a:spLocks noGrp="1"/>
          </p:cNvSpPr>
          <p:nvPr>
            <p:ph sz="half" idx="1"/>
          </p:nvPr>
        </p:nvSpPr>
        <p:spPr>
          <a:xfrm>
            <a:off x="1595438" y="1825625"/>
            <a:ext cx="4140199" cy="3943350"/>
          </a:xfrm>
        </p:spPr>
        <p:txBody>
          <a:bodyPr/>
          <a:lstStyle>
            <a:lvl1pPr algn="l">
              <a:defRPr/>
            </a:lvl1pPr>
            <a:lvl2pPr algn="l">
              <a:defRPr/>
            </a:lvl2pPr>
            <a:lvl3pPr algn="l">
              <a:defRPr/>
            </a:lvl3pPr>
            <a:lvl4pPr algn="l">
              <a:defRPr/>
            </a:lvl4pPr>
            <a:lvl5pPr algn="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Content Placeholder 2">
            <a:extLst>
              <a:ext uri="{FF2B5EF4-FFF2-40B4-BE49-F238E27FC236}">
                <a16:creationId xmlns:a16="http://schemas.microsoft.com/office/drawing/2014/main" id="{8154CD90-7F61-DA4E-AB97-281B7E661C0C}"/>
              </a:ext>
            </a:extLst>
          </p:cNvPr>
          <p:cNvSpPr>
            <a:spLocks noGrp="1"/>
          </p:cNvSpPr>
          <p:nvPr>
            <p:ph sz="half" idx="10"/>
          </p:nvPr>
        </p:nvSpPr>
        <p:spPr>
          <a:xfrm>
            <a:off x="6456363" y="1825625"/>
            <a:ext cx="4140199" cy="3943350"/>
          </a:xfrm>
        </p:spPr>
        <p:txBody>
          <a:bodyPr/>
          <a:lstStyle>
            <a:lvl1pPr algn="l">
              <a:defRPr>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Rectangle 8">
            <a:extLst>
              <a:ext uri="{FF2B5EF4-FFF2-40B4-BE49-F238E27FC236}">
                <a16:creationId xmlns:a16="http://schemas.microsoft.com/office/drawing/2014/main" id="{1A34E3CE-5D2A-8649-8347-FE2E32FD7D46}"/>
              </a:ext>
            </a:extLst>
          </p:cNvPr>
          <p:cNvSpPr/>
          <p:nvPr userDrawn="1"/>
        </p:nvSpPr>
        <p:spPr>
          <a:xfrm flipH="1">
            <a:off x="6073141" y="0"/>
            <a:ext cx="4571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
            <a:extLst>
              <a:ext uri="{FF2B5EF4-FFF2-40B4-BE49-F238E27FC236}">
                <a16:creationId xmlns:a16="http://schemas.microsoft.com/office/drawing/2014/main" id="{CCF14F80-4E6D-4A41-8FA5-0326AF00BD03}"/>
              </a:ext>
            </a:extLst>
          </p:cNvPr>
          <p:cNvSpPr>
            <a:spLocks noGrp="1"/>
          </p:cNvSpPr>
          <p:nvPr>
            <p:ph type="body" sz="quarter" idx="11" hasCustomPrompt="1"/>
          </p:nvPr>
        </p:nvSpPr>
        <p:spPr>
          <a:xfrm>
            <a:off x="6440488" y="373627"/>
            <a:ext cx="4158686" cy="1327354"/>
          </a:xfrm>
        </p:spPr>
        <p:txBody>
          <a:bodyPr anchor="ctr">
            <a:normAutofit/>
          </a:bodyPr>
          <a:lstStyle>
            <a:lvl1pPr algn="l">
              <a:defRPr sz="4000" b="1">
                <a:solidFill>
                  <a:schemeClr val="tx2"/>
                </a:solidFill>
              </a:defRPr>
            </a:lvl1pPr>
          </a:lstStyle>
          <a:p>
            <a:pPr lvl="0"/>
            <a:r>
              <a:rPr lang="en-GB" dirty="0"/>
              <a:t>Title</a:t>
            </a:r>
            <a:endParaRPr lang="en-US" dirty="0"/>
          </a:p>
        </p:txBody>
      </p:sp>
    </p:spTree>
    <p:extLst>
      <p:ext uri="{BB962C8B-B14F-4D97-AF65-F5344CB8AC3E}">
        <p14:creationId xmlns:p14="http://schemas.microsoft.com/office/powerpoint/2010/main" val="38009847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9"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200"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0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02"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Tree>
    <p:extLst>
      <p:ext uri="{BB962C8B-B14F-4D97-AF65-F5344CB8AC3E}">
        <p14:creationId xmlns:p14="http://schemas.microsoft.com/office/powerpoint/2010/main" val="31765119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03"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20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0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06"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Tree>
    <p:extLst>
      <p:ext uri="{BB962C8B-B14F-4D97-AF65-F5344CB8AC3E}">
        <p14:creationId xmlns:p14="http://schemas.microsoft.com/office/powerpoint/2010/main" val="16013412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07"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208"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09"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Tree>
    <p:extLst>
      <p:ext uri="{BB962C8B-B14F-4D97-AF65-F5344CB8AC3E}">
        <p14:creationId xmlns:p14="http://schemas.microsoft.com/office/powerpoint/2010/main" val="37895756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10"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21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12"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13"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14"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Tree>
    <p:extLst>
      <p:ext uri="{BB962C8B-B14F-4D97-AF65-F5344CB8AC3E}">
        <p14:creationId xmlns:p14="http://schemas.microsoft.com/office/powerpoint/2010/main" val="40965738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15"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216"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17"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18"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19"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20"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21"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Tree>
    <p:extLst>
      <p:ext uri="{BB962C8B-B14F-4D97-AF65-F5344CB8AC3E}">
        <p14:creationId xmlns:p14="http://schemas.microsoft.com/office/powerpoint/2010/main" val="37629157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5"/>
          </p:nvPr>
        </p:nvSpPr>
        <p:spPr/>
        <p:txBody>
          <a:bodyPr/>
          <a:lstStyle/>
          <a:p>
            <a:r>
              <a:t>Footer</a:t>
            </a:r>
          </a:p>
        </p:txBody>
      </p:sp>
      <p:sp>
        <p:nvSpPr>
          <p:cNvPr id="3" name="PlaceHolder 2"/>
          <p:cNvSpPr>
            <a:spLocks noGrp="1"/>
          </p:cNvSpPr>
          <p:nvPr>
            <p:ph type="sldNum" idx="14"/>
          </p:nvPr>
        </p:nvSpPr>
        <p:spPr/>
        <p:txBody>
          <a:bodyPr/>
          <a:lstStyle/>
          <a:p>
            <a:fld id="{48444AAB-9ABF-4F58-B3C4-B50CC5B8EF1C}" type="slidenum">
              <a:t>‹#›</a:t>
            </a:fld>
            <a:endParaRPr/>
          </a:p>
        </p:txBody>
      </p:sp>
      <p:sp>
        <p:nvSpPr>
          <p:cNvPr id="4" name="PlaceHolder 3"/>
          <p:cNvSpPr>
            <a:spLocks noGrp="1"/>
          </p:cNvSpPr>
          <p:nvPr>
            <p:ph type="dt" idx="13"/>
          </p:nvPr>
        </p:nvSpPr>
        <p:spPr/>
        <p:txBody>
          <a:bodyPr/>
          <a:lstStyle/>
          <a:p>
            <a:endParaRPr/>
          </a:p>
        </p:txBody>
      </p:sp>
    </p:spTree>
    <p:extLst>
      <p:ext uri="{BB962C8B-B14F-4D97-AF65-F5344CB8AC3E}">
        <p14:creationId xmlns:p14="http://schemas.microsoft.com/office/powerpoint/2010/main" val="2796350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31"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232"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Calibri"/>
            </a:endParaRPr>
          </a:p>
        </p:txBody>
      </p:sp>
      <p:sp>
        <p:nvSpPr>
          <p:cNvPr id="4" name="PlaceHolder 3"/>
          <p:cNvSpPr>
            <a:spLocks noGrp="1"/>
          </p:cNvSpPr>
          <p:nvPr>
            <p:ph type="ftr" idx="15"/>
          </p:nvPr>
        </p:nvSpPr>
        <p:spPr/>
        <p:txBody>
          <a:bodyPr/>
          <a:lstStyle/>
          <a:p>
            <a:r>
              <a:t>Footer</a:t>
            </a:r>
          </a:p>
        </p:txBody>
      </p:sp>
      <p:sp>
        <p:nvSpPr>
          <p:cNvPr id="5" name="PlaceHolder 4"/>
          <p:cNvSpPr>
            <a:spLocks noGrp="1"/>
          </p:cNvSpPr>
          <p:nvPr>
            <p:ph type="sldNum" idx="14"/>
          </p:nvPr>
        </p:nvSpPr>
        <p:spPr/>
        <p:txBody>
          <a:bodyPr/>
          <a:lstStyle/>
          <a:p>
            <a:fld id="{EE92DF70-1521-4501-9D47-402D1028832A}" type="slidenum">
              <a:t>‹#›</a:t>
            </a:fld>
            <a:endParaRPr/>
          </a:p>
        </p:txBody>
      </p:sp>
      <p:sp>
        <p:nvSpPr>
          <p:cNvPr id="6" name="PlaceHolder 5"/>
          <p:cNvSpPr>
            <a:spLocks noGrp="1"/>
          </p:cNvSpPr>
          <p:nvPr>
            <p:ph type="dt" idx="13"/>
          </p:nvPr>
        </p:nvSpPr>
        <p:spPr/>
        <p:txBody>
          <a:bodyPr/>
          <a:lstStyle/>
          <a:p>
            <a:endParaRPr/>
          </a:p>
        </p:txBody>
      </p:sp>
    </p:spTree>
    <p:extLst>
      <p:ext uri="{BB962C8B-B14F-4D97-AF65-F5344CB8AC3E}">
        <p14:creationId xmlns:p14="http://schemas.microsoft.com/office/powerpoint/2010/main" val="42922046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33"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234"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4" name="PlaceHolder 3"/>
          <p:cNvSpPr>
            <a:spLocks noGrp="1"/>
          </p:cNvSpPr>
          <p:nvPr>
            <p:ph type="ftr" idx="15"/>
          </p:nvPr>
        </p:nvSpPr>
        <p:spPr/>
        <p:txBody>
          <a:bodyPr/>
          <a:lstStyle/>
          <a:p>
            <a:r>
              <a:t>Footer</a:t>
            </a:r>
          </a:p>
        </p:txBody>
      </p:sp>
      <p:sp>
        <p:nvSpPr>
          <p:cNvPr id="5" name="PlaceHolder 4"/>
          <p:cNvSpPr>
            <a:spLocks noGrp="1"/>
          </p:cNvSpPr>
          <p:nvPr>
            <p:ph type="sldNum" idx="14"/>
          </p:nvPr>
        </p:nvSpPr>
        <p:spPr/>
        <p:txBody>
          <a:bodyPr/>
          <a:lstStyle/>
          <a:p>
            <a:fld id="{37E3BB44-52A4-4058-B85A-2DD8D2E80502}" type="slidenum">
              <a:t>‹#›</a:t>
            </a:fld>
            <a:endParaRPr/>
          </a:p>
        </p:txBody>
      </p:sp>
      <p:sp>
        <p:nvSpPr>
          <p:cNvPr id="6" name="PlaceHolder 5"/>
          <p:cNvSpPr>
            <a:spLocks noGrp="1"/>
          </p:cNvSpPr>
          <p:nvPr>
            <p:ph type="dt" idx="13"/>
          </p:nvPr>
        </p:nvSpPr>
        <p:spPr/>
        <p:txBody>
          <a:bodyPr/>
          <a:lstStyle/>
          <a:p>
            <a:endParaRPr/>
          </a:p>
        </p:txBody>
      </p:sp>
    </p:spTree>
    <p:extLst>
      <p:ext uri="{BB962C8B-B14F-4D97-AF65-F5344CB8AC3E}">
        <p14:creationId xmlns:p14="http://schemas.microsoft.com/office/powerpoint/2010/main" val="11505803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35"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23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37"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5" name="PlaceHolder 4"/>
          <p:cNvSpPr>
            <a:spLocks noGrp="1"/>
          </p:cNvSpPr>
          <p:nvPr>
            <p:ph type="ftr" idx="15"/>
          </p:nvPr>
        </p:nvSpPr>
        <p:spPr/>
        <p:txBody>
          <a:bodyPr/>
          <a:lstStyle/>
          <a:p>
            <a:r>
              <a:t>Footer</a:t>
            </a:r>
          </a:p>
        </p:txBody>
      </p:sp>
      <p:sp>
        <p:nvSpPr>
          <p:cNvPr id="6" name="PlaceHolder 5"/>
          <p:cNvSpPr>
            <a:spLocks noGrp="1"/>
          </p:cNvSpPr>
          <p:nvPr>
            <p:ph type="sldNum" idx="14"/>
          </p:nvPr>
        </p:nvSpPr>
        <p:spPr/>
        <p:txBody>
          <a:bodyPr/>
          <a:lstStyle/>
          <a:p>
            <a:fld id="{C47B4262-8359-4F02-8935-95DCE7B528DD}" type="slidenum">
              <a:t>‹#›</a:t>
            </a:fld>
            <a:endParaRPr/>
          </a:p>
        </p:txBody>
      </p:sp>
      <p:sp>
        <p:nvSpPr>
          <p:cNvPr id="7" name="PlaceHolder 6"/>
          <p:cNvSpPr>
            <a:spLocks noGrp="1"/>
          </p:cNvSpPr>
          <p:nvPr>
            <p:ph type="dt" idx="13"/>
          </p:nvPr>
        </p:nvSpPr>
        <p:spPr/>
        <p:txBody>
          <a:bodyPr/>
          <a:lstStyle/>
          <a:p>
            <a:endParaRPr/>
          </a:p>
        </p:txBody>
      </p:sp>
    </p:spTree>
    <p:extLst>
      <p:ext uri="{BB962C8B-B14F-4D97-AF65-F5344CB8AC3E}">
        <p14:creationId xmlns:p14="http://schemas.microsoft.com/office/powerpoint/2010/main" val="32674805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38"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3" name="PlaceHolder 2"/>
          <p:cNvSpPr>
            <a:spLocks noGrp="1"/>
          </p:cNvSpPr>
          <p:nvPr>
            <p:ph type="ftr" idx="15"/>
          </p:nvPr>
        </p:nvSpPr>
        <p:spPr/>
        <p:txBody>
          <a:bodyPr/>
          <a:lstStyle/>
          <a:p>
            <a:r>
              <a:t>Footer</a:t>
            </a:r>
          </a:p>
        </p:txBody>
      </p:sp>
      <p:sp>
        <p:nvSpPr>
          <p:cNvPr id="4" name="PlaceHolder 3"/>
          <p:cNvSpPr>
            <a:spLocks noGrp="1"/>
          </p:cNvSpPr>
          <p:nvPr>
            <p:ph type="sldNum" idx="14"/>
          </p:nvPr>
        </p:nvSpPr>
        <p:spPr/>
        <p:txBody>
          <a:bodyPr/>
          <a:lstStyle/>
          <a:p>
            <a:fld id="{5C6207A5-05B5-4C08-AD60-E3E8A4B66587}" type="slidenum">
              <a:t>‹#›</a:t>
            </a:fld>
            <a:endParaRPr/>
          </a:p>
        </p:txBody>
      </p:sp>
      <p:sp>
        <p:nvSpPr>
          <p:cNvPr id="5" name="PlaceHolder 4"/>
          <p:cNvSpPr>
            <a:spLocks noGrp="1"/>
          </p:cNvSpPr>
          <p:nvPr>
            <p:ph type="dt" idx="13"/>
          </p:nvPr>
        </p:nvSpPr>
        <p:spPr/>
        <p:txBody>
          <a:bodyPr/>
          <a:lstStyle/>
          <a:p>
            <a:endParaRPr/>
          </a:p>
        </p:txBody>
      </p:sp>
    </p:spTree>
    <p:extLst>
      <p:ext uri="{BB962C8B-B14F-4D97-AF65-F5344CB8AC3E}">
        <p14:creationId xmlns:p14="http://schemas.microsoft.com/office/powerpoint/2010/main" val="1497326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9AD67-B9AA-4848-8B64-623BB5FDA933}"/>
              </a:ext>
            </a:extLst>
          </p:cNvPr>
          <p:cNvSpPr>
            <a:spLocks noGrp="1"/>
          </p:cNvSpPr>
          <p:nvPr>
            <p:ph type="title"/>
          </p:nvPr>
        </p:nvSpPr>
        <p:spPr>
          <a:xfrm>
            <a:off x="371475" y="365125"/>
            <a:ext cx="11449050" cy="1325563"/>
          </a:xfrm>
        </p:spPr>
        <p:txBody>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28C6D2D7-BB75-1346-94E1-53584679F3B9}"/>
              </a:ext>
            </a:extLst>
          </p:cNvPr>
          <p:cNvSpPr>
            <a:spLocks noGrp="1"/>
          </p:cNvSpPr>
          <p:nvPr>
            <p:ph type="body" idx="1"/>
          </p:nvPr>
        </p:nvSpPr>
        <p:spPr>
          <a:xfrm>
            <a:off x="1595438" y="1808163"/>
            <a:ext cx="4402138" cy="696911"/>
          </a:xfrm>
        </p:spPr>
        <p:txBody>
          <a:bodyPr anchor="ctr"/>
          <a:lstStyle>
            <a:lvl1pPr marL="0" indent="0" algn="l">
              <a:buNone/>
              <a:defRPr sz="2400" b="0" i="0" baseline="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B603EF53-613D-3746-B0A0-96F4B09E53A1}"/>
              </a:ext>
            </a:extLst>
          </p:cNvPr>
          <p:cNvSpPr>
            <a:spLocks noGrp="1"/>
          </p:cNvSpPr>
          <p:nvPr>
            <p:ph sz="half" idx="2"/>
          </p:nvPr>
        </p:nvSpPr>
        <p:spPr>
          <a:xfrm>
            <a:off x="1595438" y="2505074"/>
            <a:ext cx="4402138" cy="3263901"/>
          </a:xfrm>
        </p:spPr>
        <p:txBody>
          <a:bodyPr>
            <a:normAutofit/>
          </a:bodyPr>
          <a:lstStyle>
            <a:lvl1pPr algn="l">
              <a:defRPr sz="1800"/>
            </a:lvl1pPr>
            <a:lvl2pPr algn="l">
              <a:defRPr sz="1800"/>
            </a:lvl2pPr>
            <a:lvl3pPr algn="l">
              <a:defRPr sz="1800"/>
            </a:lvl3pPr>
            <a:lvl4pPr algn="l">
              <a:defRPr sz="1800"/>
            </a:lvl4pPr>
            <a:lvl5pPr algn="l">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CA1AD23E-7048-1746-8DE2-343FEAC3A521}"/>
              </a:ext>
            </a:extLst>
          </p:cNvPr>
          <p:cNvSpPr>
            <a:spLocks noGrp="1"/>
          </p:cNvSpPr>
          <p:nvPr>
            <p:ph type="body" sz="quarter" idx="3"/>
          </p:nvPr>
        </p:nvSpPr>
        <p:spPr>
          <a:xfrm>
            <a:off x="6172199" y="1808163"/>
            <a:ext cx="4424363" cy="696912"/>
          </a:xfrm>
        </p:spPr>
        <p:txBody>
          <a:bodyPr anchor="ctr"/>
          <a:lstStyle>
            <a:lvl1pPr marL="0" indent="0" algn="l">
              <a:buNone/>
              <a:defRPr sz="2400" b="0" i="0" baseline="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32D33F55-9D6A-DA45-8668-D5442BD938C1}"/>
              </a:ext>
            </a:extLst>
          </p:cNvPr>
          <p:cNvSpPr>
            <a:spLocks noGrp="1"/>
          </p:cNvSpPr>
          <p:nvPr>
            <p:ph sz="quarter" idx="4"/>
          </p:nvPr>
        </p:nvSpPr>
        <p:spPr>
          <a:xfrm>
            <a:off x="6172200" y="2505074"/>
            <a:ext cx="4424362" cy="3263901"/>
          </a:xfrm>
        </p:spPr>
        <p:txBody>
          <a:bodyPr>
            <a:normAutofit/>
          </a:bodyPr>
          <a:lstStyle>
            <a:lvl1pPr algn="l">
              <a:defRPr sz="1800"/>
            </a:lvl1pPr>
            <a:lvl2pPr algn="l">
              <a:defRPr sz="1800"/>
            </a:lvl2pPr>
            <a:lvl3pPr algn="l">
              <a:defRPr sz="1800"/>
            </a:lvl3pPr>
            <a:lvl4pPr algn="l">
              <a:defRPr sz="1800"/>
            </a:lvl4pPr>
            <a:lvl5pPr algn="l">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0230698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39" name="PlaceHolder 1"/>
          <p:cNvSpPr>
            <a:spLocks noGrp="1"/>
          </p:cNvSpPr>
          <p:nvPr>
            <p:ph type="subTitle"/>
          </p:nvPr>
        </p:nvSpPr>
        <p:spPr>
          <a:xfrm>
            <a:off x="1523880" y="1371600"/>
            <a:ext cx="9143640" cy="10926720"/>
          </a:xfrm>
          <a:prstGeom prst="rect">
            <a:avLst/>
          </a:prstGeom>
        </p:spPr>
        <p:txBody>
          <a:bodyPr lIns="0" tIns="0" rIns="0" bIns="0" anchor="ctr">
            <a:noAutofit/>
          </a:bodyPr>
          <a:lstStyle/>
          <a:p>
            <a:pPr algn="ctr"/>
            <a:endParaRPr lang="en-US" sz="3200" b="0" strike="noStrike" spc="-1">
              <a:latin typeface="Calibri"/>
            </a:endParaRPr>
          </a:p>
        </p:txBody>
      </p:sp>
      <p:sp>
        <p:nvSpPr>
          <p:cNvPr id="3" name="PlaceHolder 2"/>
          <p:cNvSpPr>
            <a:spLocks noGrp="1"/>
          </p:cNvSpPr>
          <p:nvPr>
            <p:ph type="ftr" idx="15"/>
          </p:nvPr>
        </p:nvSpPr>
        <p:spPr/>
        <p:txBody>
          <a:bodyPr/>
          <a:lstStyle/>
          <a:p>
            <a:r>
              <a:t>Footer</a:t>
            </a:r>
          </a:p>
        </p:txBody>
      </p:sp>
      <p:sp>
        <p:nvSpPr>
          <p:cNvPr id="4" name="PlaceHolder 3"/>
          <p:cNvSpPr>
            <a:spLocks noGrp="1"/>
          </p:cNvSpPr>
          <p:nvPr>
            <p:ph type="sldNum" idx="14"/>
          </p:nvPr>
        </p:nvSpPr>
        <p:spPr/>
        <p:txBody>
          <a:bodyPr/>
          <a:lstStyle/>
          <a:p>
            <a:fld id="{B21680C0-0777-48A1-B994-DFB268F0B75D}" type="slidenum">
              <a:t>‹#›</a:t>
            </a:fld>
            <a:endParaRPr/>
          </a:p>
        </p:txBody>
      </p:sp>
      <p:sp>
        <p:nvSpPr>
          <p:cNvPr id="5" name="PlaceHolder 4"/>
          <p:cNvSpPr>
            <a:spLocks noGrp="1"/>
          </p:cNvSpPr>
          <p:nvPr>
            <p:ph type="dt" idx="13"/>
          </p:nvPr>
        </p:nvSpPr>
        <p:spPr/>
        <p:txBody>
          <a:bodyPr/>
          <a:lstStyle/>
          <a:p>
            <a:endParaRPr/>
          </a:p>
        </p:txBody>
      </p:sp>
    </p:spTree>
    <p:extLst>
      <p:ext uri="{BB962C8B-B14F-4D97-AF65-F5344CB8AC3E}">
        <p14:creationId xmlns:p14="http://schemas.microsoft.com/office/powerpoint/2010/main" val="16876187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40"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24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42"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43"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15"/>
          </p:nvPr>
        </p:nvSpPr>
        <p:spPr/>
        <p:txBody>
          <a:bodyPr/>
          <a:lstStyle/>
          <a:p>
            <a:r>
              <a:t>Footer</a:t>
            </a:r>
          </a:p>
        </p:txBody>
      </p:sp>
      <p:sp>
        <p:nvSpPr>
          <p:cNvPr id="7" name="PlaceHolder 6"/>
          <p:cNvSpPr>
            <a:spLocks noGrp="1"/>
          </p:cNvSpPr>
          <p:nvPr>
            <p:ph type="sldNum" idx="14"/>
          </p:nvPr>
        </p:nvSpPr>
        <p:spPr/>
        <p:txBody>
          <a:bodyPr/>
          <a:lstStyle/>
          <a:p>
            <a:fld id="{3B709D20-88AF-4EC3-87C1-356C4EB41831}" type="slidenum">
              <a:t>‹#›</a:t>
            </a:fld>
            <a:endParaRPr/>
          </a:p>
        </p:txBody>
      </p:sp>
      <p:sp>
        <p:nvSpPr>
          <p:cNvPr id="8" name="PlaceHolder 7"/>
          <p:cNvSpPr>
            <a:spLocks noGrp="1"/>
          </p:cNvSpPr>
          <p:nvPr>
            <p:ph type="dt" idx="13"/>
          </p:nvPr>
        </p:nvSpPr>
        <p:spPr/>
        <p:txBody>
          <a:bodyPr/>
          <a:lstStyle/>
          <a:p>
            <a:endParaRPr/>
          </a:p>
        </p:txBody>
      </p:sp>
    </p:spTree>
    <p:extLst>
      <p:ext uri="{BB962C8B-B14F-4D97-AF65-F5344CB8AC3E}">
        <p14:creationId xmlns:p14="http://schemas.microsoft.com/office/powerpoint/2010/main" val="40209101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44"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245"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46"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47"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15"/>
          </p:nvPr>
        </p:nvSpPr>
        <p:spPr/>
        <p:txBody>
          <a:bodyPr/>
          <a:lstStyle/>
          <a:p>
            <a:r>
              <a:t>Footer</a:t>
            </a:r>
          </a:p>
        </p:txBody>
      </p:sp>
      <p:sp>
        <p:nvSpPr>
          <p:cNvPr id="7" name="PlaceHolder 6"/>
          <p:cNvSpPr>
            <a:spLocks noGrp="1"/>
          </p:cNvSpPr>
          <p:nvPr>
            <p:ph type="sldNum" idx="14"/>
          </p:nvPr>
        </p:nvSpPr>
        <p:spPr/>
        <p:txBody>
          <a:bodyPr/>
          <a:lstStyle/>
          <a:p>
            <a:fld id="{7737F245-B991-45F7-BFCF-F9B4CED4FDC2}" type="slidenum">
              <a:t>‹#›</a:t>
            </a:fld>
            <a:endParaRPr/>
          </a:p>
        </p:txBody>
      </p:sp>
      <p:sp>
        <p:nvSpPr>
          <p:cNvPr id="8" name="PlaceHolder 7"/>
          <p:cNvSpPr>
            <a:spLocks noGrp="1"/>
          </p:cNvSpPr>
          <p:nvPr>
            <p:ph type="dt" idx="13"/>
          </p:nvPr>
        </p:nvSpPr>
        <p:spPr/>
        <p:txBody>
          <a:bodyPr/>
          <a:lstStyle/>
          <a:p>
            <a:endParaRPr/>
          </a:p>
        </p:txBody>
      </p:sp>
    </p:spTree>
    <p:extLst>
      <p:ext uri="{BB962C8B-B14F-4D97-AF65-F5344CB8AC3E}">
        <p14:creationId xmlns:p14="http://schemas.microsoft.com/office/powerpoint/2010/main" val="109822017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48"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24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5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51"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15"/>
          </p:nvPr>
        </p:nvSpPr>
        <p:spPr/>
        <p:txBody>
          <a:bodyPr/>
          <a:lstStyle/>
          <a:p>
            <a:r>
              <a:t>Footer</a:t>
            </a:r>
          </a:p>
        </p:txBody>
      </p:sp>
      <p:sp>
        <p:nvSpPr>
          <p:cNvPr id="7" name="PlaceHolder 6"/>
          <p:cNvSpPr>
            <a:spLocks noGrp="1"/>
          </p:cNvSpPr>
          <p:nvPr>
            <p:ph type="sldNum" idx="14"/>
          </p:nvPr>
        </p:nvSpPr>
        <p:spPr/>
        <p:txBody>
          <a:bodyPr/>
          <a:lstStyle/>
          <a:p>
            <a:fld id="{CA1F2698-CB22-4DFB-B481-E3CDEEE193CB}" type="slidenum">
              <a:t>‹#›</a:t>
            </a:fld>
            <a:endParaRPr/>
          </a:p>
        </p:txBody>
      </p:sp>
      <p:sp>
        <p:nvSpPr>
          <p:cNvPr id="8" name="PlaceHolder 7"/>
          <p:cNvSpPr>
            <a:spLocks noGrp="1"/>
          </p:cNvSpPr>
          <p:nvPr>
            <p:ph type="dt" idx="13"/>
          </p:nvPr>
        </p:nvSpPr>
        <p:spPr/>
        <p:txBody>
          <a:bodyPr/>
          <a:lstStyle/>
          <a:p>
            <a:endParaRPr/>
          </a:p>
        </p:txBody>
      </p:sp>
    </p:spTree>
    <p:extLst>
      <p:ext uri="{BB962C8B-B14F-4D97-AF65-F5344CB8AC3E}">
        <p14:creationId xmlns:p14="http://schemas.microsoft.com/office/powerpoint/2010/main" val="38632563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52"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253"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54"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5" name="PlaceHolder 4"/>
          <p:cNvSpPr>
            <a:spLocks noGrp="1"/>
          </p:cNvSpPr>
          <p:nvPr>
            <p:ph type="ftr" idx="15"/>
          </p:nvPr>
        </p:nvSpPr>
        <p:spPr/>
        <p:txBody>
          <a:bodyPr/>
          <a:lstStyle/>
          <a:p>
            <a:r>
              <a:t>Footer</a:t>
            </a:r>
          </a:p>
        </p:txBody>
      </p:sp>
      <p:sp>
        <p:nvSpPr>
          <p:cNvPr id="6" name="PlaceHolder 5"/>
          <p:cNvSpPr>
            <a:spLocks noGrp="1"/>
          </p:cNvSpPr>
          <p:nvPr>
            <p:ph type="sldNum" idx="14"/>
          </p:nvPr>
        </p:nvSpPr>
        <p:spPr/>
        <p:txBody>
          <a:bodyPr/>
          <a:lstStyle/>
          <a:p>
            <a:fld id="{DFBC35C3-983A-4656-95DF-BBBDFE56271C}" type="slidenum">
              <a:t>‹#›</a:t>
            </a:fld>
            <a:endParaRPr/>
          </a:p>
        </p:txBody>
      </p:sp>
      <p:sp>
        <p:nvSpPr>
          <p:cNvPr id="7" name="PlaceHolder 6"/>
          <p:cNvSpPr>
            <a:spLocks noGrp="1"/>
          </p:cNvSpPr>
          <p:nvPr>
            <p:ph type="dt" idx="13"/>
          </p:nvPr>
        </p:nvSpPr>
        <p:spPr/>
        <p:txBody>
          <a:bodyPr/>
          <a:lstStyle/>
          <a:p>
            <a:endParaRPr/>
          </a:p>
        </p:txBody>
      </p:sp>
    </p:spTree>
    <p:extLst>
      <p:ext uri="{BB962C8B-B14F-4D97-AF65-F5344CB8AC3E}">
        <p14:creationId xmlns:p14="http://schemas.microsoft.com/office/powerpoint/2010/main" val="13231059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55"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256"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5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58"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59"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7" name="PlaceHolder 6"/>
          <p:cNvSpPr>
            <a:spLocks noGrp="1"/>
          </p:cNvSpPr>
          <p:nvPr>
            <p:ph type="ftr" idx="15"/>
          </p:nvPr>
        </p:nvSpPr>
        <p:spPr/>
        <p:txBody>
          <a:bodyPr/>
          <a:lstStyle/>
          <a:p>
            <a:r>
              <a:t>Footer</a:t>
            </a:r>
          </a:p>
        </p:txBody>
      </p:sp>
      <p:sp>
        <p:nvSpPr>
          <p:cNvPr id="8" name="PlaceHolder 7"/>
          <p:cNvSpPr>
            <a:spLocks noGrp="1"/>
          </p:cNvSpPr>
          <p:nvPr>
            <p:ph type="sldNum" idx="14"/>
          </p:nvPr>
        </p:nvSpPr>
        <p:spPr/>
        <p:txBody>
          <a:bodyPr/>
          <a:lstStyle/>
          <a:p>
            <a:fld id="{48CEAA36-403B-4BE1-91D4-E12EB197D005}" type="slidenum">
              <a:t>‹#›</a:t>
            </a:fld>
            <a:endParaRPr/>
          </a:p>
        </p:txBody>
      </p:sp>
      <p:sp>
        <p:nvSpPr>
          <p:cNvPr id="9" name="PlaceHolder 8"/>
          <p:cNvSpPr>
            <a:spLocks noGrp="1"/>
          </p:cNvSpPr>
          <p:nvPr>
            <p:ph type="dt" idx="13"/>
          </p:nvPr>
        </p:nvSpPr>
        <p:spPr/>
        <p:txBody>
          <a:bodyPr/>
          <a:lstStyle/>
          <a:p>
            <a:endParaRPr/>
          </a:p>
        </p:txBody>
      </p:sp>
    </p:spTree>
    <p:extLst>
      <p:ext uri="{BB962C8B-B14F-4D97-AF65-F5344CB8AC3E}">
        <p14:creationId xmlns:p14="http://schemas.microsoft.com/office/powerpoint/2010/main" val="32454490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60"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261"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62"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63"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64"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65"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66"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9" name="PlaceHolder 8"/>
          <p:cNvSpPr>
            <a:spLocks noGrp="1"/>
          </p:cNvSpPr>
          <p:nvPr>
            <p:ph type="ftr" idx="15"/>
          </p:nvPr>
        </p:nvSpPr>
        <p:spPr/>
        <p:txBody>
          <a:bodyPr/>
          <a:lstStyle/>
          <a:p>
            <a:r>
              <a:t>Footer</a:t>
            </a:r>
          </a:p>
        </p:txBody>
      </p:sp>
      <p:sp>
        <p:nvSpPr>
          <p:cNvPr id="10" name="PlaceHolder 9"/>
          <p:cNvSpPr>
            <a:spLocks noGrp="1"/>
          </p:cNvSpPr>
          <p:nvPr>
            <p:ph type="sldNum" idx="14"/>
          </p:nvPr>
        </p:nvSpPr>
        <p:spPr/>
        <p:txBody>
          <a:bodyPr/>
          <a:lstStyle/>
          <a:p>
            <a:fld id="{0249F547-81B4-4EAB-8E7F-D5694400F3DA}" type="slidenum">
              <a:t>‹#›</a:t>
            </a:fld>
            <a:endParaRPr/>
          </a:p>
        </p:txBody>
      </p:sp>
      <p:sp>
        <p:nvSpPr>
          <p:cNvPr id="11" name="PlaceHolder 10"/>
          <p:cNvSpPr>
            <a:spLocks noGrp="1"/>
          </p:cNvSpPr>
          <p:nvPr>
            <p:ph type="dt" idx="13"/>
          </p:nvPr>
        </p:nvSpPr>
        <p:spPr/>
        <p:txBody>
          <a:bodyPr/>
          <a:lstStyle/>
          <a:p>
            <a:endParaRPr/>
          </a:p>
        </p:txBody>
      </p:sp>
    </p:spTree>
    <p:extLst>
      <p:ext uri="{BB962C8B-B14F-4D97-AF65-F5344CB8AC3E}">
        <p14:creationId xmlns:p14="http://schemas.microsoft.com/office/powerpoint/2010/main" val="23201799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04642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0" name="PlaceHolder 1"/>
          <p:cNvSpPr>
            <a:spLocks noGrp="1"/>
          </p:cNvSpPr>
          <p:nvPr>
            <p:ph type="title"/>
          </p:nvPr>
        </p:nvSpPr>
        <p:spPr>
          <a:xfrm>
            <a:off x="2336400" y="2351520"/>
            <a:ext cx="9404280" cy="1003680"/>
          </a:xfrm>
          <a:prstGeom prst="rect">
            <a:avLst/>
          </a:prstGeom>
        </p:spPr>
        <p:txBody>
          <a:bodyPr lIns="0" tIns="0" rIns="0" bIns="0" anchor="ctr">
            <a:noAutofit/>
          </a:bodyPr>
          <a:lstStyle/>
          <a:p>
            <a:endParaRPr lang="en-US" sz="1800" b="0" strike="noStrike" spc="-1">
              <a:solidFill>
                <a:srgbClr val="002060"/>
              </a:solidFill>
              <a:latin typeface="Calibri"/>
            </a:endParaRPr>
          </a:p>
        </p:txBody>
      </p:sp>
      <p:sp>
        <p:nvSpPr>
          <p:cNvPr id="11"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Calibri"/>
            </a:endParaRPr>
          </a:p>
        </p:txBody>
      </p:sp>
    </p:spTree>
    <p:extLst>
      <p:ext uri="{BB962C8B-B14F-4D97-AF65-F5344CB8AC3E}">
        <p14:creationId xmlns:p14="http://schemas.microsoft.com/office/powerpoint/2010/main" val="1147235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2336400" y="2351520"/>
            <a:ext cx="9404280" cy="1003680"/>
          </a:xfrm>
          <a:prstGeom prst="rect">
            <a:avLst/>
          </a:prstGeom>
        </p:spPr>
        <p:txBody>
          <a:bodyPr lIns="0" tIns="0" rIns="0" bIns="0" anchor="ctr">
            <a:noAutofit/>
          </a:bodyPr>
          <a:lstStyle/>
          <a:p>
            <a:endParaRPr lang="en-US" sz="1800" b="0" strike="noStrike" spc="-1">
              <a:solidFill>
                <a:srgbClr val="002060"/>
              </a:solidFill>
              <a:latin typeface="Calibri"/>
            </a:endParaRPr>
          </a:p>
        </p:txBody>
      </p:sp>
      <p:sp>
        <p:nvSpPr>
          <p:cNvPr id="13"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2000" b="0" strike="noStrike" spc="-1">
              <a:solidFill>
                <a:srgbClr val="002060"/>
              </a:solidFill>
              <a:latin typeface="Calibri"/>
            </a:endParaRPr>
          </a:p>
        </p:txBody>
      </p:sp>
    </p:spTree>
    <p:extLst>
      <p:ext uri="{BB962C8B-B14F-4D97-AF65-F5344CB8AC3E}">
        <p14:creationId xmlns:p14="http://schemas.microsoft.com/office/powerpoint/2010/main" val="2861815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380DD-AA90-F14B-9C6B-009EF4F65165}"/>
              </a:ext>
            </a:extLst>
          </p:cNvPr>
          <p:cNvSpPr>
            <a:spLocks noGrp="1"/>
          </p:cNvSpPr>
          <p:nvPr>
            <p:ph type="title"/>
          </p:nvPr>
        </p:nvSpPr>
        <p:spPr/>
        <p:txBody>
          <a:bodyPr/>
          <a:lstStyle/>
          <a:p>
            <a:r>
              <a:rPr lang="en-GB" dirty="0"/>
              <a:t>Click to edit Master title style</a:t>
            </a:r>
            <a:endParaRPr lang="en-US" dirty="0"/>
          </a:p>
        </p:txBody>
      </p:sp>
    </p:spTree>
    <p:extLst>
      <p:ext uri="{BB962C8B-B14F-4D97-AF65-F5344CB8AC3E}">
        <p14:creationId xmlns:p14="http://schemas.microsoft.com/office/powerpoint/2010/main" val="410587550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2336400" y="2351520"/>
            <a:ext cx="9404280" cy="1003680"/>
          </a:xfrm>
          <a:prstGeom prst="rect">
            <a:avLst/>
          </a:prstGeom>
        </p:spPr>
        <p:txBody>
          <a:bodyPr lIns="0" tIns="0" rIns="0" bIns="0" anchor="ctr">
            <a:noAutofit/>
          </a:bodyPr>
          <a:lstStyle/>
          <a:p>
            <a:endParaRPr lang="en-US" sz="1800" b="0" strike="noStrike" spc="-1">
              <a:solidFill>
                <a:srgbClr val="002060"/>
              </a:solidFill>
              <a:latin typeface="Calibri"/>
            </a:endParaRPr>
          </a:p>
        </p:txBody>
      </p:sp>
      <p:sp>
        <p:nvSpPr>
          <p:cNvPr id="15"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16"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000" b="0" strike="noStrike" spc="-1">
              <a:solidFill>
                <a:srgbClr val="002060"/>
              </a:solidFill>
              <a:latin typeface="Calibri"/>
            </a:endParaRPr>
          </a:p>
        </p:txBody>
      </p:sp>
    </p:spTree>
    <p:extLst>
      <p:ext uri="{BB962C8B-B14F-4D97-AF65-F5344CB8AC3E}">
        <p14:creationId xmlns:p14="http://schemas.microsoft.com/office/powerpoint/2010/main" val="17158015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7" name="PlaceHolder 1"/>
          <p:cNvSpPr>
            <a:spLocks noGrp="1"/>
          </p:cNvSpPr>
          <p:nvPr>
            <p:ph type="title"/>
          </p:nvPr>
        </p:nvSpPr>
        <p:spPr>
          <a:xfrm>
            <a:off x="2336400" y="2351520"/>
            <a:ext cx="9404280" cy="1003680"/>
          </a:xfrm>
          <a:prstGeom prst="rect">
            <a:avLst/>
          </a:prstGeom>
        </p:spPr>
        <p:txBody>
          <a:bodyPr lIns="0" tIns="0" rIns="0" bIns="0" anchor="ctr">
            <a:noAutofit/>
          </a:bodyPr>
          <a:lstStyle/>
          <a:p>
            <a:endParaRPr lang="en-US" sz="1800" b="0" strike="noStrike" spc="-1">
              <a:solidFill>
                <a:srgbClr val="002060"/>
              </a:solidFill>
              <a:latin typeface="Calibri"/>
            </a:endParaRPr>
          </a:p>
        </p:txBody>
      </p:sp>
    </p:spTree>
    <p:extLst>
      <p:ext uri="{BB962C8B-B14F-4D97-AF65-F5344CB8AC3E}">
        <p14:creationId xmlns:p14="http://schemas.microsoft.com/office/powerpoint/2010/main" val="25249931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8" name="PlaceHolder 1"/>
          <p:cNvSpPr>
            <a:spLocks noGrp="1"/>
          </p:cNvSpPr>
          <p:nvPr>
            <p:ph type="subTitle"/>
          </p:nvPr>
        </p:nvSpPr>
        <p:spPr>
          <a:xfrm>
            <a:off x="2336400" y="2351520"/>
            <a:ext cx="9404280" cy="4653720"/>
          </a:xfrm>
          <a:prstGeom prst="rect">
            <a:avLst/>
          </a:prstGeom>
        </p:spPr>
        <p:txBody>
          <a:bodyPr lIns="0" tIns="0" rIns="0" bIns="0" anchor="ctr">
            <a:noAutofit/>
          </a:bodyPr>
          <a:lstStyle/>
          <a:p>
            <a:pPr algn="ctr"/>
            <a:endParaRPr lang="en-US" sz="3200" b="0" strike="noStrike" spc="-1">
              <a:latin typeface="Calibri"/>
            </a:endParaRPr>
          </a:p>
        </p:txBody>
      </p:sp>
    </p:spTree>
    <p:extLst>
      <p:ext uri="{BB962C8B-B14F-4D97-AF65-F5344CB8AC3E}">
        <p14:creationId xmlns:p14="http://schemas.microsoft.com/office/powerpoint/2010/main" val="33084495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2336400" y="2351520"/>
            <a:ext cx="9404280" cy="1003680"/>
          </a:xfrm>
          <a:prstGeom prst="rect">
            <a:avLst/>
          </a:prstGeom>
        </p:spPr>
        <p:txBody>
          <a:bodyPr lIns="0" tIns="0" rIns="0" bIns="0" anchor="ctr">
            <a:noAutofit/>
          </a:bodyPr>
          <a:lstStyle/>
          <a:p>
            <a:endParaRPr lang="en-US" sz="1800" b="0" strike="noStrike" spc="-1">
              <a:solidFill>
                <a:srgbClr val="002060"/>
              </a:solidFill>
              <a:latin typeface="Calibri"/>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21"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22"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Tree>
    <p:extLst>
      <p:ext uri="{BB962C8B-B14F-4D97-AF65-F5344CB8AC3E}">
        <p14:creationId xmlns:p14="http://schemas.microsoft.com/office/powerpoint/2010/main" val="205937968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2336400" y="2351520"/>
            <a:ext cx="9404280" cy="1003680"/>
          </a:xfrm>
          <a:prstGeom prst="rect">
            <a:avLst/>
          </a:prstGeom>
        </p:spPr>
        <p:txBody>
          <a:bodyPr lIns="0" tIns="0" rIns="0" bIns="0" anchor="ctr">
            <a:noAutofit/>
          </a:bodyPr>
          <a:lstStyle/>
          <a:p>
            <a:endParaRPr lang="en-US" sz="1800" b="0" strike="noStrike" spc="-1">
              <a:solidFill>
                <a:srgbClr val="002060"/>
              </a:solidFill>
              <a:latin typeface="Calibri"/>
            </a:endParaRPr>
          </a:p>
        </p:txBody>
      </p:sp>
      <p:sp>
        <p:nvSpPr>
          <p:cNvPr id="24"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2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26"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Tree>
    <p:extLst>
      <p:ext uri="{BB962C8B-B14F-4D97-AF65-F5344CB8AC3E}">
        <p14:creationId xmlns:p14="http://schemas.microsoft.com/office/powerpoint/2010/main" val="40370720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2336400" y="2351520"/>
            <a:ext cx="9404280" cy="1003680"/>
          </a:xfrm>
          <a:prstGeom prst="rect">
            <a:avLst/>
          </a:prstGeom>
        </p:spPr>
        <p:txBody>
          <a:bodyPr lIns="0" tIns="0" rIns="0" bIns="0" anchor="ctr">
            <a:noAutofit/>
          </a:bodyPr>
          <a:lstStyle/>
          <a:p>
            <a:endParaRPr lang="en-US" sz="1800" b="0" strike="noStrike" spc="-1">
              <a:solidFill>
                <a:srgbClr val="002060"/>
              </a:solidFill>
              <a:latin typeface="Calibri"/>
            </a:endParaRPr>
          </a:p>
        </p:txBody>
      </p:sp>
      <p:sp>
        <p:nvSpPr>
          <p:cNvPr id="2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2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30"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2000" b="0" strike="noStrike" spc="-1">
              <a:solidFill>
                <a:srgbClr val="002060"/>
              </a:solidFill>
              <a:latin typeface="Calibri"/>
            </a:endParaRPr>
          </a:p>
        </p:txBody>
      </p:sp>
    </p:spTree>
    <p:extLst>
      <p:ext uri="{BB962C8B-B14F-4D97-AF65-F5344CB8AC3E}">
        <p14:creationId xmlns:p14="http://schemas.microsoft.com/office/powerpoint/2010/main" val="268305359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2336400" y="2351520"/>
            <a:ext cx="9404280" cy="1003680"/>
          </a:xfrm>
          <a:prstGeom prst="rect">
            <a:avLst/>
          </a:prstGeom>
        </p:spPr>
        <p:txBody>
          <a:bodyPr lIns="0" tIns="0" rIns="0" bIns="0" anchor="ctr">
            <a:noAutofit/>
          </a:bodyPr>
          <a:lstStyle/>
          <a:p>
            <a:endParaRPr lang="en-US" sz="1800" b="0" strike="noStrike" spc="-1">
              <a:solidFill>
                <a:srgbClr val="002060"/>
              </a:solidFill>
              <a:latin typeface="Calibri"/>
            </a:endParaRPr>
          </a:p>
        </p:txBody>
      </p:sp>
      <p:sp>
        <p:nvSpPr>
          <p:cNvPr id="32"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33"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2000" b="0" strike="noStrike" spc="-1">
              <a:solidFill>
                <a:srgbClr val="002060"/>
              </a:solidFill>
              <a:latin typeface="Calibri"/>
            </a:endParaRPr>
          </a:p>
        </p:txBody>
      </p:sp>
    </p:spTree>
    <p:extLst>
      <p:ext uri="{BB962C8B-B14F-4D97-AF65-F5344CB8AC3E}">
        <p14:creationId xmlns:p14="http://schemas.microsoft.com/office/powerpoint/2010/main" val="26147590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2336400" y="2351520"/>
            <a:ext cx="9404280" cy="1003680"/>
          </a:xfrm>
          <a:prstGeom prst="rect">
            <a:avLst/>
          </a:prstGeom>
        </p:spPr>
        <p:txBody>
          <a:bodyPr lIns="0" tIns="0" rIns="0" bIns="0" anchor="ctr">
            <a:noAutofit/>
          </a:bodyPr>
          <a:lstStyle/>
          <a:p>
            <a:endParaRPr lang="en-US" sz="1800" b="0" strike="noStrike" spc="-1">
              <a:solidFill>
                <a:srgbClr val="002060"/>
              </a:solidFill>
              <a:latin typeface="Calibri"/>
            </a:endParaRPr>
          </a:p>
        </p:txBody>
      </p:sp>
      <p:sp>
        <p:nvSpPr>
          <p:cNvPr id="35"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36"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37"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38"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2000" b="0" strike="noStrike" spc="-1">
              <a:solidFill>
                <a:srgbClr val="002060"/>
              </a:solidFill>
              <a:latin typeface="Calibri"/>
            </a:endParaRPr>
          </a:p>
        </p:txBody>
      </p:sp>
    </p:spTree>
    <p:extLst>
      <p:ext uri="{BB962C8B-B14F-4D97-AF65-F5344CB8AC3E}">
        <p14:creationId xmlns:p14="http://schemas.microsoft.com/office/powerpoint/2010/main" val="42618886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9" name="PlaceHolder 1"/>
          <p:cNvSpPr>
            <a:spLocks noGrp="1"/>
          </p:cNvSpPr>
          <p:nvPr>
            <p:ph type="title"/>
          </p:nvPr>
        </p:nvSpPr>
        <p:spPr>
          <a:xfrm>
            <a:off x="2336400" y="2351520"/>
            <a:ext cx="9404280" cy="1003680"/>
          </a:xfrm>
          <a:prstGeom prst="rect">
            <a:avLst/>
          </a:prstGeom>
        </p:spPr>
        <p:txBody>
          <a:bodyPr lIns="0" tIns="0" rIns="0" bIns="0" anchor="ctr">
            <a:noAutofit/>
          </a:bodyPr>
          <a:lstStyle/>
          <a:p>
            <a:endParaRPr lang="en-US" sz="1800" b="0" strike="noStrike" spc="-1">
              <a:solidFill>
                <a:srgbClr val="002060"/>
              </a:solidFill>
              <a:latin typeface="Calibri"/>
            </a:endParaRPr>
          </a:p>
        </p:txBody>
      </p:sp>
      <p:sp>
        <p:nvSpPr>
          <p:cNvPr id="40"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41"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42"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43"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44"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2000" b="0" strike="noStrike" spc="-1">
              <a:solidFill>
                <a:srgbClr val="002060"/>
              </a:solidFill>
              <a:latin typeface="Calibri"/>
            </a:endParaRPr>
          </a:p>
        </p:txBody>
      </p:sp>
      <p:sp>
        <p:nvSpPr>
          <p:cNvPr id="45"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2000" b="0" strike="noStrike" spc="-1">
              <a:solidFill>
                <a:srgbClr val="002060"/>
              </a:solidFill>
              <a:latin typeface="Calibri"/>
            </a:endParaRPr>
          </a:p>
        </p:txBody>
      </p:sp>
    </p:spTree>
    <p:extLst>
      <p:ext uri="{BB962C8B-B14F-4D97-AF65-F5344CB8AC3E}">
        <p14:creationId xmlns:p14="http://schemas.microsoft.com/office/powerpoint/2010/main" val="11175917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1"/>
          </p:nvPr>
        </p:nvSpPr>
        <p:spPr/>
        <p:txBody>
          <a:bodyPr/>
          <a:lstStyle/>
          <a:p>
            <a:fld id="{D8DC5EE8-C87B-44C1-A5C0-17895080F87C}" type="slidenum">
              <a:t>‹#›</a:t>
            </a:fld>
            <a:endParaRPr/>
          </a:p>
        </p:txBody>
      </p:sp>
    </p:spTree>
    <p:extLst>
      <p:ext uri="{BB962C8B-B14F-4D97-AF65-F5344CB8AC3E}">
        <p14:creationId xmlns:p14="http://schemas.microsoft.com/office/powerpoint/2010/main" val="2249418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theme" Target="../theme/theme10.xml"/><Relationship Id="rId18" Type="http://schemas.openxmlformats.org/officeDocument/2006/relationships/image" Target="../media/image30.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image" Target="../media/image29.png"/><Relationship Id="rId2" Type="http://schemas.openxmlformats.org/officeDocument/2006/relationships/slideLayout" Target="../slideLayouts/slideLayout112.xml"/><Relationship Id="rId16" Type="http://schemas.openxmlformats.org/officeDocument/2006/relationships/image" Target="../media/image28.png"/><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image" Target="../media/image23.png"/><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27.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6" Type="http://schemas.openxmlformats.org/officeDocument/2006/relationships/theme" Target="../theme/theme11.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5" Type="http://schemas.openxmlformats.org/officeDocument/2006/relationships/image" Target="../media/image32.png"/><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3.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18" Type="http://schemas.openxmlformats.org/officeDocument/2006/relationships/slideLayout" Target="../slideLayouts/slideLayout179.xml"/><Relationship Id="rId3" Type="http://schemas.openxmlformats.org/officeDocument/2006/relationships/slideLayout" Target="../slideLayouts/slideLayout164.xml"/><Relationship Id="rId21" Type="http://schemas.openxmlformats.org/officeDocument/2006/relationships/theme" Target="../theme/theme1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17" Type="http://schemas.openxmlformats.org/officeDocument/2006/relationships/slideLayout" Target="../slideLayouts/slideLayout178.xml"/><Relationship Id="rId2" Type="http://schemas.openxmlformats.org/officeDocument/2006/relationships/slideLayout" Target="../slideLayouts/slideLayout163.xml"/><Relationship Id="rId16" Type="http://schemas.openxmlformats.org/officeDocument/2006/relationships/slideLayout" Target="../slideLayouts/slideLayout177.xml"/><Relationship Id="rId20" Type="http://schemas.openxmlformats.org/officeDocument/2006/relationships/slideLayout" Target="../slideLayouts/slideLayout181.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5" Type="http://schemas.openxmlformats.org/officeDocument/2006/relationships/slideLayout" Target="../slideLayouts/slideLayout176.xml"/><Relationship Id="rId23" Type="http://schemas.openxmlformats.org/officeDocument/2006/relationships/image" Target="../media/image35.png"/><Relationship Id="rId10" Type="http://schemas.openxmlformats.org/officeDocument/2006/relationships/slideLayout" Target="../slideLayouts/slideLayout171.xml"/><Relationship Id="rId19" Type="http://schemas.openxmlformats.org/officeDocument/2006/relationships/slideLayout" Target="../slideLayouts/slideLayout180.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slideLayout" Target="../slideLayouts/slideLayout175.xml"/><Relationship Id="rId22" Type="http://schemas.openxmlformats.org/officeDocument/2006/relationships/image" Target="../media/image34.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slideLayout" Target="../slideLayouts/slideLayout194.xml"/><Relationship Id="rId18" Type="http://schemas.openxmlformats.org/officeDocument/2006/relationships/slideLayout" Target="../slideLayouts/slideLayout199.xml"/><Relationship Id="rId3" Type="http://schemas.openxmlformats.org/officeDocument/2006/relationships/slideLayout" Target="../slideLayouts/slideLayout184.xml"/><Relationship Id="rId21" Type="http://schemas.openxmlformats.org/officeDocument/2006/relationships/theme" Target="../theme/theme15.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17" Type="http://schemas.openxmlformats.org/officeDocument/2006/relationships/slideLayout" Target="../slideLayouts/slideLayout198.xml"/><Relationship Id="rId2" Type="http://schemas.openxmlformats.org/officeDocument/2006/relationships/slideLayout" Target="../slideLayouts/slideLayout183.xml"/><Relationship Id="rId16" Type="http://schemas.openxmlformats.org/officeDocument/2006/relationships/slideLayout" Target="../slideLayouts/slideLayout197.xml"/><Relationship Id="rId20" Type="http://schemas.openxmlformats.org/officeDocument/2006/relationships/slideLayout" Target="../slideLayouts/slideLayout201.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24" Type="http://schemas.openxmlformats.org/officeDocument/2006/relationships/image" Target="../media/image19.wmf"/><Relationship Id="rId5" Type="http://schemas.openxmlformats.org/officeDocument/2006/relationships/slideLayout" Target="../slideLayouts/slideLayout186.xml"/><Relationship Id="rId15" Type="http://schemas.openxmlformats.org/officeDocument/2006/relationships/slideLayout" Target="../slideLayouts/slideLayout196.xml"/><Relationship Id="rId23" Type="http://schemas.openxmlformats.org/officeDocument/2006/relationships/image" Target="../media/image18.wmf"/><Relationship Id="rId10" Type="http://schemas.openxmlformats.org/officeDocument/2006/relationships/slideLayout" Target="../slideLayouts/slideLayout191.xml"/><Relationship Id="rId19" Type="http://schemas.openxmlformats.org/officeDocument/2006/relationships/slideLayout" Target="../slideLayouts/slideLayout200.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slideLayout" Target="../slideLayouts/slideLayout195.xml"/><Relationship Id="rId22" Type="http://schemas.openxmlformats.org/officeDocument/2006/relationships/image" Target="../media/image17.wmf"/></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204.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image" Target="../media/image32.png"/><Relationship Id="rId5" Type="http://schemas.openxmlformats.org/officeDocument/2006/relationships/theme" Target="../theme/theme16.xml"/><Relationship Id="rId4" Type="http://schemas.openxmlformats.org/officeDocument/2006/relationships/slideLayout" Target="../slideLayouts/slideLayout20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9.wmf"/><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8.wmf"/><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7.w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19.wmf"/><Relationship Id="rId2" Type="http://schemas.openxmlformats.org/officeDocument/2006/relationships/slideLayout" Target="../slideLayouts/slideLayout28.xml"/><Relationship Id="rId16" Type="http://schemas.openxmlformats.org/officeDocument/2006/relationships/image" Target="../media/image18.wmf"/><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17.wmf"/><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20.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6" Type="http://schemas.openxmlformats.org/officeDocument/2006/relationships/image" Target="../media/image19.wmf"/><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18.wmf"/><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17.w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6" Type="http://schemas.openxmlformats.org/officeDocument/2006/relationships/image" Target="../media/image19.wmf"/><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image" Target="../media/image18.wmf"/><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17.w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6.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image" Target="../media/image21.png"/><Relationship Id="rId2" Type="http://schemas.openxmlformats.org/officeDocument/2006/relationships/slideLayout" Target="../slideLayouts/slideLayout64.xml"/><Relationship Id="rId16" Type="http://schemas.openxmlformats.org/officeDocument/2006/relationships/image" Target="../media/image19.wmf"/><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image" Target="../media/image18.wmf"/><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image" Target="../media/image17.w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6" Type="http://schemas.openxmlformats.org/officeDocument/2006/relationships/image" Target="../media/image19.wmf"/><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image" Target="../media/image18.wmf"/><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image" Target="../media/image17.wmf"/></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theme" Target="../theme/theme8.xml"/><Relationship Id="rId18" Type="http://schemas.openxmlformats.org/officeDocument/2006/relationships/image" Target="../media/image26.jpeg"/><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image" Target="../media/image25.png"/><Relationship Id="rId2" Type="http://schemas.openxmlformats.org/officeDocument/2006/relationships/slideLayout" Target="../slideLayouts/slideLayout88.xml"/><Relationship Id="rId16" Type="http://schemas.openxmlformats.org/officeDocument/2006/relationships/image" Target="../media/image24.png"/><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image" Target="../media/image23.png"/><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image" Target="../media/image22.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theme" Target="../theme/theme9.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6" Type="http://schemas.openxmlformats.org/officeDocument/2006/relationships/image" Target="../media/image28.png"/><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image" Target="../media/image23.png"/><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image" Target="../media/image27.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9825"/>
          </a:schemeClr>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83947F9-92B2-244A-ADDA-ABE8B3B0DF9D}"/>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216648" y="-691404"/>
            <a:ext cx="13025999" cy="4349003"/>
          </a:xfrm>
          <a:prstGeom prst="rect">
            <a:avLst/>
          </a:prstGeom>
        </p:spPr>
      </p:pic>
      <p:sp>
        <p:nvSpPr>
          <p:cNvPr id="2" name="Title Placeholder 1">
            <a:extLst>
              <a:ext uri="{FF2B5EF4-FFF2-40B4-BE49-F238E27FC236}">
                <a16:creationId xmlns:a16="http://schemas.microsoft.com/office/drawing/2014/main" id="{0E75795B-360F-B648-B7B2-066488824C46}"/>
              </a:ext>
            </a:extLst>
          </p:cNvPr>
          <p:cNvSpPr>
            <a:spLocks noGrp="1"/>
          </p:cNvSpPr>
          <p:nvPr>
            <p:ph type="title"/>
          </p:nvPr>
        </p:nvSpPr>
        <p:spPr>
          <a:xfrm>
            <a:off x="1595438" y="365125"/>
            <a:ext cx="9001126" cy="1325563"/>
          </a:xfrm>
          <a:prstGeom prst="rect">
            <a:avLst/>
          </a:prstGeom>
        </p:spPr>
        <p:txBody>
          <a:bodyPr vert="horz" lIns="0" tIns="0" rIns="0" bIns="0" rtlCol="0" anchor="ctr">
            <a:no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90C5C795-D3C3-ED4D-8ED8-800A3A618C80}"/>
              </a:ext>
            </a:extLst>
          </p:cNvPr>
          <p:cNvSpPr>
            <a:spLocks noGrp="1"/>
          </p:cNvSpPr>
          <p:nvPr>
            <p:ph type="body" idx="1"/>
          </p:nvPr>
        </p:nvSpPr>
        <p:spPr>
          <a:xfrm>
            <a:off x="1595438" y="1825625"/>
            <a:ext cx="9001126" cy="3943327"/>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Graphic 4">
            <a:extLst>
              <a:ext uri="{FF2B5EF4-FFF2-40B4-BE49-F238E27FC236}">
                <a16:creationId xmlns:a16="http://schemas.microsoft.com/office/drawing/2014/main" id="{264D10CD-A3D3-E94D-8613-FD508155D8C9}"/>
              </a:ext>
            </a:extLst>
          </p:cNvPr>
          <p:cNvPicPr>
            <a:picLocks noChangeAspect="1"/>
          </p:cNvPicPr>
          <p:nvPr userDrawn="1"/>
        </p:nvPicPr>
        <p:blipFill>
          <a:blip r:embed="rId18">
            <a:extLst>
              <a:ext uri="{96DAC541-7B7A-43D3-8B79-37D633B846F1}">
                <asvg:svgBlip xmlns:asvg="http://schemas.microsoft.com/office/drawing/2016/SVG/main" r:embed="rId19"/>
              </a:ext>
            </a:extLst>
          </a:blip>
          <a:srcRect/>
          <a:stretch/>
        </p:blipFill>
        <p:spPr>
          <a:xfrm>
            <a:off x="216197" y="5934636"/>
            <a:ext cx="1810872" cy="735105"/>
          </a:xfrm>
          <a:prstGeom prst="rect">
            <a:avLst/>
          </a:prstGeom>
        </p:spPr>
      </p:pic>
    </p:spTree>
    <p:extLst>
      <p:ext uri="{BB962C8B-B14F-4D97-AF65-F5344CB8AC3E}">
        <p14:creationId xmlns:p14="http://schemas.microsoft.com/office/powerpoint/2010/main" val="59510564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9"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Lst>
  <p:hf hdr="0" dt="0"/>
  <p:txStyles>
    <p:titleStyle>
      <a:lvl1pPr algn="ctr" defTabSz="914400" rtl="0" eaLnBrk="1" latinLnBrk="0" hangingPunct="1">
        <a:lnSpc>
          <a:spcPct val="90000"/>
        </a:lnSpc>
        <a:spcBef>
          <a:spcPct val="0"/>
        </a:spcBef>
        <a:buNone/>
        <a:defRPr sz="5400" b="1" i="0" kern="1200" cap="none" baseline="0">
          <a:solidFill>
            <a:schemeClr val="tx2"/>
          </a:solidFill>
          <a:latin typeface="+mj-lt"/>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26B43"/>
          </p15:clr>
        </p15:guide>
        <p15:guide id="2" pos="7446">
          <p15:clr>
            <a:srgbClr val="F26B43"/>
          </p15:clr>
        </p15:guide>
        <p15:guide id="3" orient="horz" pos="232">
          <p15:clr>
            <a:srgbClr val="F26B43"/>
          </p15:clr>
        </p15:guide>
        <p15:guide id="4" orient="horz" pos="3861">
          <p15:clr>
            <a:srgbClr val="F26B43"/>
          </p15:clr>
        </p15:guide>
        <p15:guide id="5" orient="horz" pos="3634">
          <p15:clr>
            <a:srgbClr val="F26B43"/>
          </p15:clr>
        </p15:guide>
        <p15:guide id="6" orient="horz" pos="4088">
          <p15:clr>
            <a:srgbClr val="F26B43"/>
          </p15:clr>
        </p15:guide>
        <p15:guide id="7" orient="horz" pos="1071">
          <p15:clr>
            <a:srgbClr val="F26B43"/>
          </p15:clr>
        </p15:guide>
        <p15:guide id="8" orient="horz" pos="1139">
          <p15:clr>
            <a:srgbClr val="F26B43"/>
          </p15:clr>
        </p15:guide>
        <p15:guide id="9" pos="6675">
          <p15:clr>
            <a:srgbClr val="F26B43"/>
          </p15:clr>
        </p15:guide>
        <p15:guide id="10" pos="1005" userDrawn="1">
          <p15:clr>
            <a:srgbClr val="F26B43"/>
          </p15:clr>
        </p15:guide>
        <p15:guide id="11" pos="384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rotWithShape="0">
          <a:blip r:embed="rId14">
            <a:alphaModFix amt="97000"/>
          </a:blip>
          <a:stretch/>
        </a:blipFill>
        <a:effectLst/>
      </p:bgPr>
    </p:bg>
    <p:spTree>
      <p:nvGrpSpPr>
        <p:cNvPr id="1" name=""/>
        <p:cNvGrpSpPr/>
        <p:nvPr/>
      </p:nvGrpSpPr>
      <p:grpSpPr>
        <a:xfrm>
          <a:off x="0" y="0"/>
          <a:ext cx="0" cy="0"/>
          <a:chOff x="0" y="0"/>
          <a:chExt cx="0" cy="0"/>
        </a:xfrm>
      </p:grpSpPr>
      <p:pic>
        <p:nvPicPr>
          <p:cNvPr id="90" name="Picture 8"/>
          <p:cNvPicPr/>
          <p:nvPr/>
        </p:nvPicPr>
        <p:blipFill>
          <a:blip r:embed="rId15"/>
          <a:srcRect t="28812"/>
          <a:stretch/>
        </p:blipFill>
        <p:spPr>
          <a:xfrm>
            <a:off x="7999560" y="0"/>
            <a:ext cx="1603080" cy="1141200"/>
          </a:xfrm>
          <a:prstGeom prst="rect">
            <a:avLst/>
          </a:prstGeom>
          <a:ln>
            <a:noFill/>
          </a:ln>
        </p:spPr>
      </p:pic>
      <p:sp>
        <p:nvSpPr>
          <p:cNvPr id="91" name="CustomShape 1"/>
          <p:cNvSpPr/>
          <p:nvPr/>
        </p:nvSpPr>
        <p:spPr>
          <a:xfrm>
            <a:off x="2459160" y="6129000"/>
            <a:ext cx="727380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800" b="0" strike="noStrike" spc="-1">
                <a:solidFill>
                  <a:srgbClr val="2A2356"/>
                </a:solidFill>
                <a:latin typeface="Calibri"/>
              </a:rPr>
              <a:t>Industrial Wastewater        Resource Recovery         Circular Economy</a:t>
            </a:r>
            <a:endParaRPr lang="en-US" sz="1800" b="0" strike="noStrike" spc="-1">
              <a:latin typeface="Calibri"/>
            </a:endParaRPr>
          </a:p>
        </p:txBody>
      </p:sp>
      <p:sp>
        <p:nvSpPr>
          <p:cNvPr id="92" name="CustomShape 2"/>
          <p:cNvSpPr/>
          <p:nvPr/>
        </p:nvSpPr>
        <p:spPr>
          <a:xfrm>
            <a:off x="6909120" y="6260760"/>
            <a:ext cx="147600" cy="138240"/>
          </a:xfrm>
          <a:prstGeom prst="flowChartDecision">
            <a:avLst/>
          </a:prstGeom>
          <a:ln cap="rnd">
            <a:round/>
          </a:ln>
        </p:spPr>
        <p:style>
          <a:lnRef idx="2">
            <a:schemeClr val="accent1">
              <a:shade val="50000"/>
            </a:schemeClr>
          </a:lnRef>
          <a:fillRef idx="1">
            <a:schemeClr val="accent1"/>
          </a:fillRef>
          <a:effectRef idx="0">
            <a:schemeClr val="accent1"/>
          </a:effectRef>
          <a:fontRef idx="minor"/>
        </p:style>
      </p:sp>
      <p:sp>
        <p:nvSpPr>
          <p:cNvPr id="93" name="CustomShape 3"/>
          <p:cNvSpPr/>
          <p:nvPr/>
        </p:nvSpPr>
        <p:spPr>
          <a:xfrm>
            <a:off x="4713840" y="6260760"/>
            <a:ext cx="147600" cy="138240"/>
          </a:xfrm>
          <a:prstGeom prst="flowChartDecision">
            <a:avLst/>
          </a:prstGeom>
          <a:ln cap="rnd">
            <a:round/>
          </a:ln>
        </p:spPr>
        <p:style>
          <a:lnRef idx="2">
            <a:schemeClr val="accent1">
              <a:shade val="50000"/>
            </a:schemeClr>
          </a:lnRef>
          <a:fillRef idx="1">
            <a:schemeClr val="accent1"/>
          </a:fillRef>
          <a:effectRef idx="0">
            <a:schemeClr val="accent1"/>
          </a:effectRef>
          <a:fontRef idx="minor"/>
        </p:style>
      </p:sp>
      <p:pic>
        <p:nvPicPr>
          <p:cNvPr id="94" name="Picture 4"/>
          <p:cNvPicPr/>
          <p:nvPr/>
        </p:nvPicPr>
        <p:blipFill>
          <a:blip r:embed="rId16"/>
          <a:stretch/>
        </p:blipFill>
        <p:spPr>
          <a:xfrm>
            <a:off x="100800" y="46800"/>
            <a:ext cx="1441080" cy="1744560"/>
          </a:xfrm>
          <a:prstGeom prst="rect">
            <a:avLst/>
          </a:prstGeom>
          <a:ln>
            <a:noFill/>
          </a:ln>
        </p:spPr>
      </p:pic>
      <p:sp>
        <p:nvSpPr>
          <p:cNvPr id="95" name="PlaceHolder 4"/>
          <p:cNvSpPr>
            <a:spLocks noGrp="1"/>
          </p:cNvSpPr>
          <p:nvPr>
            <p:ph type="title"/>
          </p:nvPr>
        </p:nvSpPr>
        <p:spPr>
          <a:xfrm>
            <a:off x="2336400" y="2351520"/>
            <a:ext cx="9404280" cy="1003680"/>
          </a:xfrm>
          <a:prstGeom prst="rect">
            <a:avLst/>
          </a:prstGeom>
        </p:spPr>
        <p:txBody>
          <a:bodyPr>
            <a:noAutofit/>
          </a:bodyPr>
          <a:lstStyle/>
          <a:p>
            <a:pPr>
              <a:lnSpc>
                <a:spcPct val="100000"/>
              </a:lnSpc>
            </a:pPr>
            <a:r>
              <a:rPr lang="en-US" sz="4200" b="1" strike="noStrike" spc="-1">
                <a:solidFill>
                  <a:srgbClr val="2A2356"/>
                </a:solidFill>
                <a:latin typeface="Calibri"/>
              </a:rPr>
              <a:t>Thank you for your attention</a:t>
            </a:r>
            <a:endParaRPr lang="en-US" sz="4200" b="0" strike="noStrike" spc="-1">
              <a:solidFill>
                <a:srgbClr val="002060"/>
              </a:solidFill>
              <a:latin typeface="Calibri"/>
            </a:endParaRPr>
          </a:p>
        </p:txBody>
      </p:sp>
      <p:sp>
        <p:nvSpPr>
          <p:cNvPr id="96" name="PlaceHolder 5"/>
          <p:cNvSpPr>
            <a:spLocks noGrp="1"/>
          </p:cNvSpPr>
          <p:nvPr>
            <p:ph type="sldNum" idx="2"/>
          </p:nvPr>
        </p:nvSpPr>
        <p:spPr>
          <a:xfrm>
            <a:off x="11034000" y="5763600"/>
            <a:ext cx="837720" cy="767160"/>
          </a:xfrm>
          <a:prstGeom prst="rect">
            <a:avLst/>
          </a:prstGeom>
        </p:spPr>
        <p:txBody>
          <a:bodyPr anchor="b">
            <a:noAutofit/>
          </a:bodyPr>
          <a:lstStyle>
            <a:lvl1pPr algn="ctr">
              <a:lnSpc>
                <a:spcPct val="100000"/>
              </a:lnSpc>
              <a:defRPr lang="en-US" sz="2800" b="0" strike="noStrike" spc="-1">
                <a:solidFill>
                  <a:srgbClr val="2A2356"/>
                </a:solidFill>
                <a:latin typeface="Calibri"/>
              </a:defRPr>
            </a:lvl1pPr>
          </a:lstStyle>
          <a:p>
            <a:pPr algn="ctr">
              <a:lnSpc>
                <a:spcPct val="100000"/>
              </a:lnSpc>
            </a:pPr>
            <a:fld id="{0FBC118D-E27A-45C9-8978-7CB70379A0DC}" type="slidenum">
              <a:rPr lang="en-US" sz="2800" b="0" strike="noStrike" spc="-1">
                <a:solidFill>
                  <a:srgbClr val="2A2356"/>
                </a:solidFill>
                <a:latin typeface="Calibri"/>
              </a:rPr>
              <a:t>‹#›</a:t>
            </a:fld>
            <a:endParaRPr lang="en-US" sz="2800" b="0" strike="noStrike" spc="-1">
              <a:latin typeface="Calibri"/>
            </a:endParaRPr>
          </a:p>
        </p:txBody>
      </p:sp>
      <p:sp>
        <p:nvSpPr>
          <p:cNvPr id="97" name="CustomShape 6"/>
          <p:cNvSpPr/>
          <p:nvPr/>
        </p:nvSpPr>
        <p:spPr>
          <a:xfrm>
            <a:off x="2336400" y="4008600"/>
            <a:ext cx="641160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800" b="0" strike="noStrike" spc="-1">
                <a:solidFill>
                  <a:srgbClr val="D8117D"/>
                </a:solidFill>
                <a:latin typeface="Calibri"/>
              </a:rPr>
              <a:t>       www.zerobrine.eu          #ZeroBrine               @zero_brine_        	</a:t>
            </a:r>
            <a:endParaRPr lang="en-US" sz="1800" b="0" strike="noStrike" spc="-1">
              <a:latin typeface="Calibri"/>
            </a:endParaRPr>
          </a:p>
        </p:txBody>
      </p:sp>
      <p:sp>
        <p:nvSpPr>
          <p:cNvPr id="98" name="Line 7"/>
          <p:cNvSpPr/>
          <p:nvPr/>
        </p:nvSpPr>
        <p:spPr>
          <a:xfrm>
            <a:off x="2446560" y="3822120"/>
            <a:ext cx="6030000" cy="0"/>
          </a:xfrm>
          <a:prstGeom prst="line">
            <a:avLst/>
          </a:prstGeom>
          <a:ln w="6480" cap="rnd">
            <a:solidFill>
              <a:srgbClr val="D8117D"/>
            </a:solidFill>
            <a:round/>
          </a:ln>
        </p:spPr>
        <p:style>
          <a:lnRef idx="1">
            <a:schemeClr val="accent1"/>
          </a:lnRef>
          <a:fillRef idx="0">
            <a:schemeClr val="accent1"/>
          </a:fillRef>
          <a:effectRef idx="0">
            <a:schemeClr val="accent1"/>
          </a:effectRef>
          <a:fontRef idx="minor"/>
        </p:style>
      </p:sp>
      <p:sp>
        <p:nvSpPr>
          <p:cNvPr id="99" name="Line 8"/>
          <p:cNvSpPr/>
          <p:nvPr/>
        </p:nvSpPr>
        <p:spPr>
          <a:xfrm>
            <a:off x="2446560" y="4567680"/>
            <a:ext cx="6030000" cy="0"/>
          </a:xfrm>
          <a:prstGeom prst="line">
            <a:avLst/>
          </a:prstGeom>
          <a:ln w="6480" cap="rnd">
            <a:solidFill>
              <a:srgbClr val="D8117D"/>
            </a:solidFill>
            <a:round/>
          </a:ln>
        </p:spPr>
        <p:style>
          <a:lnRef idx="1">
            <a:schemeClr val="accent1"/>
          </a:lnRef>
          <a:fillRef idx="0">
            <a:schemeClr val="accent1"/>
          </a:fillRef>
          <a:effectRef idx="0">
            <a:schemeClr val="accent1"/>
          </a:effectRef>
          <a:fontRef idx="minor"/>
        </p:style>
      </p:sp>
      <p:pic>
        <p:nvPicPr>
          <p:cNvPr id="100" name="Picture 4"/>
          <p:cNvPicPr/>
          <p:nvPr/>
        </p:nvPicPr>
        <p:blipFill>
          <a:blip r:embed="rId17"/>
          <a:stretch/>
        </p:blipFill>
        <p:spPr>
          <a:xfrm>
            <a:off x="6296400" y="3945240"/>
            <a:ext cx="617040" cy="517680"/>
          </a:xfrm>
          <a:prstGeom prst="rect">
            <a:avLst/>
          </a:prstGeom>
          <a:ln>
            <a:noFill/>
          </a:ln>
        </p:spPr>
      </p:pic>
      <p:pic>
        <p:nvPicPr>
          <p:cNvPr id="101" name="Picture 6"/>
          <p:cNvPicPr/>
          <p:nvPr/>
        </p:nvPicPr>
        <p:blipFill>
          <a:blip r:embed="rId18"/>
          <a:stretch/>
        </p:blipFill>
        <p:spPr>
          <a:xfrm>
            <a:off x="2311200" y="3974760"/>
            <a:ext cx="527760" cy="442800"/>
          </a:xfrm>
          <a:prstGeom prst="rect">
            <a:avLst/>
          </a:prstGeom>
          <a:ln>
            <a:noFill/>
          </a:ln>
        </p:spPr>
      </p:pic>
      <p:sp>
        <p:nvSpPr>
          <p:cNvPr id="102" name="PlaceHolder 9"/>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000" b="0" strike="noStrike" spc="-1">
                <a:solidFill>
                  <a:srgbClr val="002060"/>
                </a:solidFill>
                <a:latin typeface="Calibri"/>
              </a:rPr>
              <a:t>Click to edit the outline text format</a:t>
            </a:r>
          </a:p>
          <a:p>
            <a:pPr marL="864000" lvl="1" indent="-324000">
              <a:spcBef>
                <a:spcPts val="1134"/>
              </a:spcBef>
              <a:buClr>
                <a:srgbClr val="000000"/>
              </a:buClr>
              <a:buSzPct val="75000"/>
              <a:buFont typeface="Symbol" charset="2"/>
              <a:buChar char=""/>
            </a:pPr>
            <a:r>
              <a:rPr lang="en-US" sz="1600" b="0" strike="noStrike" spc="-1">
                <a:solidFill>
                  <a:srgbClr val="002060"/>
                </a:solidFill>
                <a:latin typeface="Calibri"/>
              </a:rPr>
              <a:t>Second Outline Level</a:t>
            </a:r>
          </a:p>
          <a:p>
            <a:pPr marL="1296000" lvl="2" indent="-288000">
              <a:spcBef>
                <a:spcPts val="850"/>
              </a:spcBef>
              <a:buClr>
                <a:srgbClr val="000000"/>
              </a:buClr>
              <a:buSzPct val="45000"/>
              <a:buFont typeface="Wingdings" charset="2"/>
              <a:buChar char=""/>
            </a:pPr>
            <a:r>
              <a:rPr lang="en-US" sz="1400" b="0" strike="noStrike" spc="-1">
                <a:solidFill>
                  <a:srgbClr val="002060"/>
                </a:solidFill>
                <a:latin typeface="Calibri"/>
              </a:rPr>
              <a:t>Third Outline Level</a:t>
            </a:r>
          </a:p>
          <a:p>
            <a:pPr marL="1728000" lvl="3" indent="-216000">
              <a:spcBef>
                <a:spcPts val="567"/>
              </a:spcBef>
              <a:buClr>
                <a:srgbClr val="000000"/>
              </a:buClr>
              <a:buSzPct val="75000"/>
              <a:buFont typeface="Symbol" charset="2"/>
              <a:buChar char=""/>
            </a:pPr>
            <a:r>
              <a:rPr lang="en-US" sz="1400" b="0" strike="noStrike" spc="-1">
                <a:solidFill>
                  <a:srgbClr val="002060"/>
                </a:solidFill>
                <a:latin typeface="Calibri"/>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2060"/>
                </a:solidFill>
                <a:latin typeface="Calibri"/>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2060"/>
                </a:solidFill>
                <a:latin typeface="Calibri"/>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2060"/>
                </a:solidFill>
                <a:latin typeface="Calibri"/>
              </a:rPr>
              <a:t>Seventh Outline Level</a:t>
            </a:r>
          </a:p>
        </p:txBody>
      </p:sp>
    </p:spTree>
    <p:extLst>
      <p:ext uri="{BB962C8B-B14F-4D97-AF65-F5344CB8AC3E}">
        <p14:creationId xmlns:p14="http://schemas.microsoft.com/office/powerpoint/2010/main" val="3516093181"/>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0FFB85-54C2-AE47-9554-5487531CB7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NL"/>
          </a:p>
        </p:txBody>
      </p:sp>
      <p:sp>
        <p:nvSpPr>
          <p:cNvPr id="3" name="Text Placeholder 2">
            <a:extLst>
              <a:ext uri="{FF2B5EF4-FFF2-40B4-BE49-F238E27FC236}">
                <a16:creationId xmlns:a16="http://schemas.microsoft.com/office/drawing/2014/main" id="{39D4A795-DAA0-5E4F-AF7D-9AD4F86F84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33B4D8AD-AF0F-864B-8453-FB4E9F1725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139CF7-572A-3144-846C-AFBCCA86EE24}" type="datetimeFigureOut">
              <a:rPr lang="en-NL" smtClean="0"/>
              <a:t>11/05/2021</a:t>
            </a:fld>
            <a:endParaRPr lang="en-NL"/>
          </a:p>
        </p:txBody>
      </p:sp>
      <p:sp>
        <p:nvSpPr>
          <p:cNvPr id="5" name="Footer Placeholder 4">
            <a:extLst>
              <a:ext uri="{FF2B5EF4-FFF2-40B4-BE49-F238E27FC236}">
                <a16:creationId xmlns:a16="http://schemas.microsoft.com/office/drawing/2014/main" id="{568B7743-C783-F040-AF65-3E00D8820A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E8C582E7-7524-D744-AC39-4BF3545516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ADDE4D-8D66-954C-BED3-613645F2D644}" type="slidenum">
              <a:rPr lang="en-NL" smtClean="0"/>
              <a:t>‹#›</a:t>
            </a:fld>
            <a:endParaRPr lang="en-NL"/>
          </a:p>
        </p:txBody>
      </p:sp>
    </p:spTree>
    <p:extLst>
      <p:ext uri="{BB962C8B-B14F-4D97-AF65-F5344CB8AC3E}">
        <p14:creationId xmlns:p14="http://schemas.microsoft.com/office/powerpoint/2010/main" val="1357044519"/>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 id="2147483963" r:id="rId12"/>
    <p:sldLayoutId id="2147483964" r:id="rId13"/>
    <p:sldLayoutId id="2147483965" r:id="rId14"/>
    <p:sldLayoutId id="214748396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F86D60-5F07-4353-8C00-4F362A6384C5}"/>
              </a:ext>
            </a:extLst>
          </p:cNvPr>
          <p:cNvSpPr>
            <a:spLocks noGrp="1"/>
          </p:cNvSpPr>
          <p:nvPr>
            <p:ph type="title"/>
          </p:nvPr>
        </p:nvSpPr>
        <p:spPr>
          <a:xfrm>
            <a:off x="1619794" y="19418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973D4C-E7E1-446C-9EE4-94F441CACF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0B33AA-457B-4BC5-9C7D-D246849579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11/5/2021</a:t>
            </a:fld>
            <a:endParaRPr lang="en-US"/>
          </a:p>
        </p:txBody>
      </p:sp>
      <p:sp>
        <p:nvSpPr>
          <p:cNvPr id="5" name="Footer Placeholder 4">
            <a:extLst>
              <a:ext uri="{FF2B5EF4-FFF2-40B4-BE49-F238E27FC236}">
                <a16:creationId xmlns:a16="http://schemas.microsoft.com/office/drawing/2014/main" id="{2B77FBE1-40AA-4E0A-AD8E-C1EBAD0D20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C9DEB26-F16F-4D6F-815A-81C1BA5FEE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rgbClr val="2A105B"/>
                </a:solidFill>
              </a:defRPr>
            </a:lvl1pPr>
          </a:lstStyle>
          <a:p>
            <a:fld id="{8D40E873-B497-214A-8110-587A3D53F824}" type="slidenum">
              <a:rPr lang="en-NL" smtClean="0"/>
              <a:pPr/>
              <a:t>‹#›</a:t>
            </a:fld>
            <a:endParaRPr lang="en-NL" sz="1600"/>
          </a:p>
        </p:txBody>
      </p:sp>
      <p:pic>
        <p:nvPicPr>
          <p:cNvPr id="8" name="Picture 7">
            <a:extLst>
              <a:ext uri="{FF2B5EF4-FFF2-40B4-BE49-F238E27FC236}">
                <a16:creationId xmlns:a16="http://schemas.microsoft.com/office/drawing/2014/main" id="{22D7EF1A-CBE5-4BE8-BA15-8B3BFCB2975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3708" y="136525"/>
            <a:ext cx="1441553" cy="1744824"/>
          </a:xfrm>
          <a:prstGeom prst="rect">
            <a:avLst/>
          </a:prstGeom>
          <a:ln>
            <a:noFill/>
          </a:ln>
        </p:spPr>
      </p:pic>
    </p:spTree>
    <p:extLst>
      <p:ext uri="{BB962C8B-B14F-4D97-AF65-F5344CB8AC3E}">
        <p14:creationId xmlns:p14="http://schemas.microsoft.com/office/powerpoint/2010/main" val="3948908692"/>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3980" r:id="rId13"/>
  </p:sldLayoutIdLst>
  <p:txStyles>
    <p:titleStyle>
      <a:lvl1pPr algn="l" defTabSz="914400" rtl="0" eaLnBrk="1" latinLnBrk="0" hangingPunct="1">
        <a:lnSpc>
          <a:spcPct val="90000"/>
        </a:lnSpc>
        <a:spcBef>
          <a:spcPct val="0"/>
        </a:spcBef>
        <a:buNone/>
        <a:defRPr sz="4200" b="1" kern="1200">
          <a:solidFill>
            <a:srgbClr val="4AC2D7"/>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1188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1188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1188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1188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1188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3840">
          <p15:clr>
            <a:srgbClr val="F26B43"/>
          </p15:clr>
        </p15:guide>
        <p15:guide id="3" orient="horz" pos="936">
          <p15:clr>
            <a:srgbClr val="F26B43"/>
          </p15:clr>
        </p15:guide>
        <p15:guide id="4" orient="horz" pos="3888">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877982A-7A31-4C73-92D7-0E63050484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GB"/>
          </a:p>
        </p:txBody>
      </p:sp>
      <p:sp>
        <p:nvSpPr>
          <p:cNvPr id="3" name="Textplatzhalter 2">
            <a:extLst>
              <a:ext uri="{FF2B5EF4-FFF2-40B4-BE49-F238E27FC236}">
                <a16:creationId xmlns:a16="http://schemas.microsoft.com/office/drawing/2014/main" id="{197A0FF5-A76D-41BC-A2BA-965F367D9679}"/>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C276EF46-B55C-4770-89B0-9CF35062EE96}"/>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FFB522-037F-46D4-B87C-5A6FA7DDC816}" type="datetimeFigureOut">
              <a:rPr lang="en-GB" smtClean="0"/>
              <a:t>05/11/2021</a:t>
            </a:fld>
            <a:endParaRPr lang="en-GB"/>
          </a:p>
        </p:txBody>
      </p:sp>
      <p:sp>
        <p:nvSpPr>
          <p:cNvPr id="5" name="Fußzeilenplatzhalter 4">
            <a:extLst>
              <a:ext uri="{FF2B5EF4-FFF2-40B4-BE49-F238E27FC236}">
                <a16:creationId xmlns:a16="http://schemas.microsoft.com/office/drawing/2014/main" id="{72585C91-8CA5-4648-83C4-B4A16DA281C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t>Industrial </a:t>
            </a:r>
            <a:r>
              <a:rPr lang="de-DE" err="1"/>
              <a:t>Water</a:t>
            </a:r>
            <a:r>
              <a:rPr lang="de-DE"/>
              <a:t> Conference 17-19 November 2020</a:t>
            </a:r>
            <a:endParaRPr lang="en-GB"/>
          </a:p>
        </p:txBody>
      </p:sp>
      <p:sp>
        <p:nvSpPr>
          <p:cNvPr id="6" name="Foliennummernplatzhalter 5">
            <a:extLst>
              <a:ext uri="{FF2B5EF4-FFF2-40B4-BE49-F238E27FC236}">
                <a16:creationId xmlns:a16="http://schemas.microsoft.com/office/drawing/2014/main" id="{D6DC5CE7-532E-41A6-AD3B-0F3428C8F67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65A87E-32F1-4586-B280-707AF92DC28D}" type="slidenum">
              <a:rPr lang="en-GB" smtClean="0"/>
              <a:t>‹#›</a:t>
            </a:fld>
            <a:endParaRPr lang="en-GB"/>
          </a:p>
        </p:txBody>
      </p:sp>
    </p:spTree>
    <p:extLst>
      <p:ext uri="{BB962C8B-B14F-4D97-AF65-F5344CB8AC3E}">
        <p14:creationId xmlns:p14="http://schemas.microsoft.com/office/powerpoint/2010/main" val="678573422"/>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5EB274-F10F-084D-80D1-D221F5FF6108}"/>
              </a:ext>
            </a:extLst>
          </p:cNvPr>
          <p:cNvSpPr>
            <a:spLocks noGrp="1"/>
          </p:cNvSpPr>
          <p:nvPr>
            <p:ph type="body" idx="1"/>
          </p:nvPr>
        </p:nvSpPr>
        <p:spPr>
          <a:xfrm>
            <a:off x="2473376" y="1825625"/>
            <a:ext cx="9230943" cy="376587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PT" dirty="0"/>
          </a:p>
        </p:txBody>
      </p:sp>
      <p:sp>
        <p:nvSpPr>
          <p:cNvPr id="14" name="Title Placeholder 13">
            <a:extLst>
              <a:ext uri="{FF2B5EF4-FFF2-40B4-BE49-F238E27FC236}">
                <a16:creationId xmlns:a16="http://schemas.microsoft.com/office/drawing/2014/main" id="{C5056AAE-B26C-A344-B9DB-01FE6DF083BC}"/>
              </a:ext>
            </a:extLst>
          </p:cNvPr>
          <p:cNvSpPr>
            <a:spLocks noGrp="1"/>
          </p:cNvSpPr>
          <p:nvPr>
            <p:ph type="title"/>
          </p:nvPr>
        </p:nvSpPr>
        <p:spPr>
          <a:xfrm>
            <a:off x="2462618" y="365125"/>
            <a:ext cx="9230943" cy="1232447"/>
          </a:xfrm>
          <a:prstGeom prst="rect">
            <a:avLst/>
          </a:prstGeom>
        </p:spPr>
        <p:txBody>
          <a:bodyPr vert="horz" lIns="91440" tIns="45720" rIns="91440" bIns="45720" rtlCol="0" anchor="b">
            <a:normAutofit/>
          </a:bodyPr>
          <a:lstStyle/>
          <a:p>
            <a:r>
              <a:rPr lang="en-GB" dirty="0"/>
              <a:t>Click to edit Master</a:t>
            </a:r>
            <a:endParaRPr lang="en-PT" dirty="0"/>
          </a:p>
        </p:txBody>
      </p:sp>
      <p:pic>
        <p:nvPicPr>
          <p:cNvPr id="9" name="Picture 8" descr="Logo, icon&#10;&#10;Description automatically generated">
            <a:extLst>
              <a:ext uri="{FF2B5EF4-FFF2-40B4-BE49-F238E27FC236}">
                <a16:creationId xmlns:a16="http://schemas.microsoft.com/office/drawing/2014/main" id="{BBF06DF9-A8B5-744E-AE2C-DB836E636DC1}"/>
              </a:ext>
            </a:extLst>
          </p:cNvPr>
          <p:cNvPicPr>
            <a:picLocks noChangeAspect="1"/>
          </p:cNvPicPr>
          <p:nvPr userDrawn="1"/>
        </p:nvPicPr>
        <p:blipFill>
          <a:blip r:embed="rId22"/>
          <a:stretch>
            <a:fillRect/>
          </a:stretch>
        </p:blipFill>
        <p:spPr>
          <a:xfrm>
            <a:off x="11243845" y="325492"/>
            <a:ext cx="449717" cy="558739"/>
          </a:xfrm>
          <a:prstGeom prst="rect">
            <a:avLst/>
          </a:prstGeom>
        </p:spPr>
      </p:pic>
      <p:pic>
        <p:nvPicPr>
          <p:cNvPr id="15" name="Picture 14" descr="A picture containing polygon&#10;&#10;Description automatically generated">
            <a:extLst>
              <a:ext uri="{FF2B5EF4-FFF2-40B4-BE49-F238E27FC236}">
                <a16:creationId xmlns:a16="http://schemas.microsoft.com/office/drawing/2014/main" id="{B2AF61CB-6136-6442-AC45-DE20ECE1EFD9}"/>
              </a:ext>
            </a:extLst>
          </p:cNvPr>
          <p:cNvPicPr>
            <a:picLocks noChangeAspect="1"/>
          </p:cNvPicPr>
          <p:nvPr userDrawn="1"/>
        </p:nvPicPr>
        <p:blipFill rotWithShape="1">
          <a:blip r:embed="rId23"/>
          <a:srcRect l="50000"/>
          <a:stretch/>
        </p:blipFill>
        <p:spPr>
          <a:xfrm>
            <a:off x="0" y="0"/>
            <a:ext cx="1930613" cy="6858000"/>
          </a:xfrm>
          <a:prstGeom prst="rect">
            <a:avLst/>
          </a:prstGeom>
        </p:spPr>
      </p:pic>
      <p:sp>
        <p:nvSpPr>
          <p:cNvPr id="17" name="Footer Placeholder 16">
            <a:extLst>
              <a:ext uri="{FF2B5EF4-FFF2-40B4-BE49-F238E27FC236}">
                <a16:creationId xmlns:a16="http://schemas.microsoft.com/office/drawing/2014/main" id="{6D80EED0-DA3F-4745-B997-64417929D9AC}"/>
              </a:ext>
            </a:extLst>
          </p:cNvPr>
          <p:cNvSpPr>
            <a:spLocks noGrp="1"/>
          </p:cNvSpPr>
          <p:nvPr>
            <p:ph type="ftr" sz="quarter" idx="3"/>
          </p:nvPr>
        </p:nvSpPr>
        <p:spPr>
          <a:xfrm>
            <a:off x="2462618" y="6127750"/>
            <a:ext cx="3949481"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l"/>
            <a:endParaRPr lang="en-PT"/>
          </a:p>
        </p:txBody>
      </p:sp>
      <p:sp>
        <p:nvSpPr>
          <p:cNvPr id="25" name="Slide Number Placeholder 24">
            <a:extLst>
              <a:ext uri="{FF2B5EF4-FFF2-40B4-BE49-F238E27FC236}">
                <a16:creationId xmlns:a16="http://schemas.microsoft.com/office/drawing/2014/main" id="{7D29E46F-D64C-ED4C-A563-91B635B629C1}"/>
              </a:ext>
            </a:extLst>
          </p:cNvPr>
          <p:cNvSpPr>
            <a:spLocks noGrp="1"/>
          </p:cNvSpPr>
          <p:nvPr>
            <p:ph type="sldNum" sz="quarter" idx="4"/>
          </p:nvPr>
        </p:nvSpPr>
        <p:spPr>
          <a:xfrm>
            <a:off x="8961120" y="6127750"/>
            <a:ext cx="2743200" cy="365125"/>
          </a:xfrm>
          <a:prstGeom prst="rect">
            <a:avLst/>
          </a:prstGeom>
        </p:spPr>
        <p:txBody>
          <a:bodyPr vert="horz" lIns="91440" tIns="45720" rIns="91440" bIns="45720" rtlCol="0" anchor="ctr"/>
          <a:lstStyle>
            <a:lvl1pPr algn="r">
              <a:defRPr sz="1200">
                <a:solidFill>
                  <a:schemeClr val="accent5"/>
                </a:solidFill>
              </a:defRPr>
            </a:lvl1pPr>
          </a:lstStyle>
          <a:p>
            <a:fld id="{C349C9D7-99FC-AC43-890A-39A5AA324BB9}" type="slidenum">
              <a:rPr lang="en-PT" smtClean="0"/>
              <a:pPr/>
              <a:t>‹#›</a:t>
            </a:fld>
            <a:endParaRPr lang="en-PT"/>
          </a:p>
        </p:txBody>
      </p:sp>
    </p:spTree>
    <p:extLst>
      <p:ext uri="{BB962C8B-B14F-4D97-AF65-F5344CB8AC3E}">
        <p14:creationId xmlns:p14="http://schemas.microsoft.com/office/powerpoint/2010/main" val="2998305617"/>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 id="2147484005" r:id="rId12"/>
    <p:sldLayoutId id="2147484006" r:id="rId13"/>
    <p:sldLayoutId id="2147484007" r:id="rId14"/>
    <p:sldLayoutId id="2147484008" r:id="rId15"/>
    <p:sldLayoutId id="2147484009" r:id="rId16"/>
    <p:sldLayoutId id="2147484010" r:id="rId17"/>
    <p:sldLayoutId id="2147484011" r:id="rId18"/>
    <p:sldLayoutId id="2147484012" r:id="rId19"/>
    <p:sldLayoutId id="2147484013" r:id="rId20"/>
  </p:sldLayoutIdLst>
  <p:hf sldNum="0" hdr="0" ftr="0"/>
  <p:txStyles>
    <p:titleStyle>
      <a:lvl1pPr algn="l" defTabSz="9144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5" orient="horz" pos="913">
          <p15:clr>
            <a:srgbClr val="F26B43"/>
          </p15:clr>
        </p15:guide>
        <p15:guide id="6" pos="1527">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6A7F2D-70D7-394F-9243-BF3497BFE9B1}"/>
              </a:ext>
            </a:extLst>
          </p:cNvPr>
          <p:cNvPicPr>
            <a:picLocks noChangeAspect="1"/>
          </p:cNvPicPr>
          <p:nvPr userDrawn="1"/>
        </p:nvPicPr>
        <p:blipFill>
          <a:blip r:embed="rId22">
            <a:alphaModFix amt="5000"/>
          </a:blip>
          <a:stretch>
            <a:fillRect/>
          </a:stretch>
        </p:blipFill>
        <p:spPr>
          <a:xfrm>
            <a:off x="-599498" y="-1172817"/>
            <a:ext cx="11461087" cy="3853297"/>
          </a:xfrm>
          <a:prstGeom prst="rect">
            <a:avLst/>
          </a:prstGeom>
        </p:spPr>
      </p:pic>
      <p:pic>
        <p:nvPicPr>
          <p:cNvPr id="4" name="Picture 3">
            <a:extLst>
              <a:ext uri="{FF2B5EF4-FFF2-40B4-BE49-F238E27FC236}">
                <a16:creationId xmlns:a16="http://schemas.microsoft.com/office/drawing/2014/main" id="{D7911F3E-F36D-9C46-908C-2F916AED5B8F}"/>
              </a:ext>
            </a:extLst>
          </p:cNvPr>
          <p:cNvPicPr>
            <a:picLocks noChangeAspect="1"/>
          </p:cNvPicPr>
          <p:nvPr userDrawn="1"/>
        </p:nvPicPr>
        <p:blipFill>
          <a:blip r:embed="rId23"/>
          <a:stretch>
            <a:fillRect/>
          </a:stretch>
        </p:blipFill>
        <p:spPr>
          <a:xfrm>
            <a:off x="360000" y="359999"/>
            <a:ext cx="885423" cy="1180565"/>
          </a:xfrm>
          <a:prstGeom prst="rect">
            <a:avLst/>
          </a:prstGeom>
        </p:spPr>
      </p:pic>
      <p:sp>
        <p:nvSpPr>
          <p:cNvPr id="14" name="Date Placeholder 3">
            <a:extLst>
              <a:ext uri="{FF2B5EF4-FFF2-40B4-BE49-F238E27FC236}">
                <a16:creationId xmlns:a16="http://schemas.microsoft.com/office/drawing/2014/main" id="{77D31D70-204C-164E-B390-1E9DD9693EF9}"/>
              </a:ext>
            </a:extLst>
          </p:cNvPr>
          <p:cNvSpPr>
            <a:spLocks noGrp="1"/>
          </p:cNvSpPr>
          <p:nvPr>
            <p:ph type="dt" sz="half" idx="2"/>
          </p:nvPr>
        </p:nvSpPr>
        <p:spPr>
          <a:xfrm>
            <a:off x="6238025" y="6171225"/>
            <a:ext cx="4389120" cy="365125"/>
          </a:xfrm>
          <a:prstGeom prst="rect">
            <a:avLst/>
          </a:prstGeom>
        </p:spPr>
        <p:txBody>
          <a:bodyPr anchor="ctr"/>
          <a:lstStyle>
            <a:lvl1pPr algn="r">
              <a:defRPr sz="1200">
                <a:solidFill>
                  <a:srgbClr val="00396B"/>
                </a:solidFill>
              </a:defRPr>
            </a:lvl1pPr>
          </a:lstStyle>
          <a:p>
            <a:fld id="{785BA151-EFEB-EA49-ADE1-69997552115E}" type="datetime3">
              <a:rPr lang="en-US" smtClean="0"/>
              <a:t>5 November 2021</a:t>
            </a:fld>
            <a:endParaRPr lang="en-US" dirty="0"/>
          </a:p>
        </p:txBody>
      </p:sp>
      <p:sp>
        <p:nvSpPr>
          <p:cNvPr id="15" name="Slide Number Placeholder 5">
            <a:extLst>
              <a:ext uri="{FF2B5EF4-FFF2-40B4-BE49-F238E27FC236}">
                <a16:creationId xmlns:a16="http://schemas.microsoft.com/office/drawing/2014/main" id="{8B03F536-4941-E84B-B04C-06013E4A8919}"/>
              </a:ext>
            </a:extLst>
          </p:cNvPr>
          <p:cNvSpPr>
            <a:spLocks noGrp="1"/>
          </p:cNvSpPr>
          <p:nvPr>
            <p:ph type="sldNum" sz="quarter" idx="4"/>
          </p:nvPr>
        </p:nvSpPr>
        <p:spPr>
          <a:xfrm>
            <a:off x="10861589" y="6171225"/>
            <a:ext cx="933956" cy="365125"/>
          </a:xfrm>
          <a:prstGeom prst="rect">
            <a:avLst/>
          </a:prstGeom>
        </p:spPr>
        <p:txBody>
          <a:bodyPr anchor="ctr"/>
          <a:lstStyle>
            <a:lvl1pPr algn="r">
              <a:defRPr sz="1200">
                <a:solidFill>
                  <a:srgbClr val="00396B"/>
                </a:solidFill>
              </a:defRPr>
            </a:lvl1pPr>
          </a:lstStyle>
          <a:p>
            <a:fld id="{B9B99B71-7D20-A64F-8CAE-338721934E2C}" type="slidenum">
              <a:rPr lang="en-US" smtClean="0"/>
              <a:pPr/>
              <a:t>‹#›</a:t>
            </a:fld>
            <a:endParaRPr lang="en-US" dirty="0"/>
          </a:p>
        </p:txBody>
      </p:sp>
      <p:sp>
        <p:nvSpPr>
          <p:cNvPr id="16" name="Footer Placeholder 5">
            <a:extLst>
              <a:ext uri="{FF2B5EF4-FFF2-40B4-BE49-F238E27FC236}">
                <a16:creationId xmlns:a16="http://schemas.microsoft.com/office/drawing/2014/main" id="{81C2D300-6698-AA42-BA4C-7579CC5F9B43}"/>
              </a:ext>
            </a:extLst>
          </p:cNvPr>
          <p:cNvSpPr>
            <a:spLocks noGrp="1"/>
          </p:cNvSpPr>
          <p:nvPr>
            <p:ph type="ftr" sz="quarter" idx="3"/>
          </p:nvPr>
        </p:nvSpPr>
        <p:spPr>
          <a:xfrm>
            <a:off x="898050" y="6171225"/>
            <a:ext cx="5105531" cy="365125"/>
          </a:xfrm>
          <a:prstGeom prst="rect">
            <a:avLst/>
          </a:prstGeom>
        </p:spPr>
        <p:txBody>
          <a:bodyPr anchor="ctr"/>
          <a:lstStyle>
            <a:lvl1pPr>
              <a:defRPr sz="800">
                <a:solidFill>
                  <a:schemeClr val="tx1"/>
                </a:solidFill>
              </a:defRPr>
            </a:lvl1pPr>
          </a:lstStyle>
          <a:p>
            <a:r>
              <a:rPr lang="en-US" dirty="0"/>
              <a:t>The ZERO BRINE project (</a:t>
            </a:r>
            <a:r>
              <a:rPr lang="en-US" dirty="0" err="1"/>
              <a:t>www.zerobrine.eu</a:t>
            </a:r>
            <a:r>
              <a:rPr lang="en-US" dirty="0"/>
              <a:t>) has received funding from the European Union’s Horizon 2020 </a:t>
            </a:r>
            <a:br>
              <a:rPr lang="en-US" dirty="0"/>
            </a:br>
            <a:r>
              <a:rPr lang="en-US" dirty="0"/>
              <a:t>research and innovation </a:t>
            </a:r>
            <a:r>
              <a:rPr lang="en-US" dirty="0" err="1"/>
              <a:t>programme</a:t>
            </a:r>
            <a:r>
              <a:rPr lang="en-US" dirty="0"/>
              <a:t> under grant agreement No 730390.</a:t>
            </a:r>
          </a:p>
        </p:txBody>
      </p:sp>
      <p:pic>
        <p:nvPicPr>
          <p:cNvPr id="17" name="Picture 16">
            <a:extLst>
              <a:ext uri="{FF2B5EF4-FFF2-40B4-BE49-F238E27FC236}">
                <a16:creationId xmlns:a16="http://schemas.microsoft.com/office/drawing/2014/main" id="{78126AC6-7EFD-5B44-994E-EE972B144BCB}"/>
              </a:ext>
            </a:extLst>
          </p:cNvPr>
          <p:cNvPicPr>
            <a:picLocks noChangeAspect="1"/>
          </p:cNvPicPr>
          <p:nvPr userDrawn="1"/>
        </p:nvPicPr>
        <p:blipFill>
          <a:blip r:embed="rId24"/>
          <a:stretch>
            <a:fillRect/>
          </a:stretch>
        </p:blipFill>
        <p:spPr>
          <a:xfrm>
            <a:off x="360000" y="6176350"/>
            <a:ext cx="538050" cy="360000"/>
          </a:xfrm>
          <a:prstGeom prst="rect">
            <a:avLst/>
          </a:prstGeom>
        </p:spPr>
      </p:pic>
    </p:spTree>
    <p:extLst>
      <p:ext uri="{BB962C8B-B14F-4D97-AF65-F5344CB8AC3E}">
        <p14:creationId xmlns:p14="http://schemas.microsoft.com/office/powerpoint/2010/main" val="3269282389"/>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 id="2147484030" r:id="rId12"/>
    <p:sldLayoutId id="2147484031" r:id="rId13"/>
    <p:sldLayoutId id="2147484032" r:id="rId14"/>
    <p:sldLayoutId id="2147484033" r:id="rId15"/>
    <p:sldLayoutId id="2147484034" r:id="rId16"/>
    <p:sldLayoutId id="2147484035" r:id="rId17"/>
    <p:sldLayoutId id="2147484036" r:id="rId18"/>
    <p:sldLayoutId id="2147484037" r:id="rId19"/>
    <p:sldLayoutId id="2147484038" r:id="rId20"/>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F86D60-5F07-4353-8C00-4F362A6384C5}"/>
              </a:ext>
            </a:extLst>
          </p:cNvPr>
          <p:cNvSpPr>
            <a:spLocks noGrp="1"/>
          </p:cNvSpPr>
          <p:nvPr>
            <p:ph type="title"/>
          </p:nvPr>
        </p:nvSpPr>
        <p:spPr>
          <a:xfrm>
            <a:off x="1344350" y="365125"/>
            <a:ext cx="1000945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B973D4C-E7E1-446C-9EE4-94F441CACF8A}"/>
              </a:ext>
            </a:extLst>
          </p:cNvPr>
          <p:cNvSpPr>
            <a:spLocks noGrp="1"/>
          </p:cNvSpPr>
          <p:nvPr>
            <p:ph type="body" idx="1"/>
          </p:nvPr>
        </p:nvSpPr>
        <p:spPr>
          <a:xfrm>
            <a:off x="1344350" y="1825625"/>
            <a:ext cx="1000945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22D7EF1A-CBE5-4BE8-BA15-8B3BFCB2975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3708" y="136525"/>
            <a:ext cx="1441553" cy="1744824"/>
          </a:xfrm>
          <a:prstGeom prst="rect">
            <a:avLst/>
          </a:prstGeom>
          <a:ln>
            <a:noFill/>
          </a:ln>
        </p:spPr>
      </p:pic>
    </p:spTree>
    <p:extLst>
      <p:ext uri="{BB962C8B-B14F-4D97-AF65-F5344CB8AC3E}">
        <p14:creationId xmlns:p14="http://schemas.microsoft.com/office/powerpoint/2010/main" val="3241623742"/>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3840">
          <p15:clr>
            <a:srgbClr val="F26B43"/>
          </p15:clr>
        </p15:guide>
        <p15:guide id="3" orient="horz" pos="936">
          <p15:clr>
            <a:srgbClr val="F26B43"/>
          </p15:clr>
        </p15:guide>
        <p15:guide id="4" orient="horz" pos="38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5" name="Picture 4"/>
          <p:cNvPicPr/>
          <p:nvPr/>
        </p:nvPicPr>
        <p:blipFill>
          <a:blip r:embed="rId14">
            <a:alphaModFix amt="5000"/>
          </a:blip>
          <a:stretch/>
        </p:blipFill>
        <p:spPr>
          <a:xfrm>
            <a:off x="-599400" y="-1172880"/>
            <a:ext cx="11460600" cy="3853080"/>
          </a:xfrm>
          <a:prstGeom prst="rect">
            <a:avLst/>
          </a:prstGeom>
          <a:ln>
            <a:noFill/>
          </a:ln>
        </p:spPr>
      </p:pic>
      <p:pic>
        <p:nvPicPr>
          <p:cNvPr id="46" name="Picture 3"/>
          <p:cNvPicPr/>
          <p:nvPr/>
        </p:nvPicPr>
        <p:blipFill>
          <a:blip r:embed="rId15"/>
          <a:stretch/>
        </p:blipFill>
        <p:spPr>
          <a:xfrm>
            <a:off x="360000" y="360000"/>
            <a:ext cx="885240" cy="1180080"/>
          </a:xfrm>
          <a:prstGeom prst="rect">
            <a:avLst/>
          </a:prstGeom>
          <a:ln>
            <a:noFill/>
          </a:ln>
        </p:spPr>
      </p:pic>
      <p:pic>
        <p:nvPicPr>
          <p:cNvPr id="47" name="Picture 16"/>
          <p:cNvPicPr/>
          <p:nvPr/>
        </p:nvPicPr>
        <p:blipFill>
          <a:blip r:embed="rId16"/>
          <a:stretch/>
        </p:blipFill>
        <p:spPr>
          <a:xfrm>
            <a:off x="360000" y="6176520"/>
            <a:ext cx="537840" cy="359640"/>
          </a:xfrm>
          <a:prstGeom prst="rect">
            <a:avLst/>
          </a:prstGeom>
          <a:ln>
            <a:noFill/>
          </a:ln>
        </p:spPr>
      </p:pic>
      <p:sp>
        <p:nvSpPr>
          <p:cNvPr id="48" name="PlaceHolder 1"/>
          <p:cNvSpPr>
            <a:spLocks noGrp="1"/>
          </p:cNvSpPr>
          <p:nvPr>
            <p:ph type="body"/>
          </p:nvPr>
        </p:nvSpPr>
        <p:spPr>
          <a:xfrm>
            <a:off x="838080" y="2611080"/>
            <a:ext cx="10515240" cy="3381480"/>
          </a:xfrm>
          <a:prstGeom prst="rect">
            <a:avLst/>
          </a:prstGeom>
        </p:spPr>
        <p:txBody>
          <a:bodyPr lIns="90000" tIns="45000" rIns="90000" bIns="45000">
            <a:noAutofit/>
          </a:bodyPr>
          <a:lstStyle/>
          <a:p>
            <a:pPr marL="228600" indent="-228240">
              <a:lnSpc>
                <a:spcPct val="90000"/>
              </a:lnSpc>
              <a:spcBef>
                <a:spcPts val="1001"/>
              </a:spcBef>
              <a:buClr>
                <a:srgbClr val="2A105B"/>
              </a:buClr>
              <a:buFont typeface="Arial"/>
              <a:buChar char="•"/>
            </a:pPr>
            <a:r>
              <a:rPr lang="en-US" sz="2800" b="0" strike="noStrike" spc="-1">
                <a:solidFill>
                  <a:srgbClr val="2A105B"/>
                </a:solidFill>
                <a:latin typeface="Calibri"/>
              </a:rPr>
              <a:t>Edit Master text styles</a:t>
            </a:r>
          </a:p>
          <a:p>
            <a:pPr marL="685800" lvl="1" indent="-228240">
              <a:lnSpc>
                <a:spcPct val="90000"/>
              </a:lnSpc>
              <a:spcBef>
                <a:spcPts val="499"/>
              </a:spcBef>
              <a:buClr>
                <a:srgbClr val="2A105B"/>
              </a:buClr>
              <a:buFont typeface="Arial"/>
              <a:buChar char="•"/>
            </a:pPr>
            <a:r>
              <a:rPr lang="en-US" sz="2400" b="0" strike="noStrike" spc="-1">
                <a:solidFill>
                  <a:srgbClr val="2A105B"/>
                </a:solidFill>
                <a:latin typeface="Calibri"/>
              </a:rPr>
              <a:t>Second level</a:t>
            </a:r>
          </a:p>
          <a:p>
            <a:pPr marL="1143000" lvl="2" indent="-228240">
              <a:lnSpc>
                <a:spcPct val="90000"/>
              </a:lnSpc>
              <a:spcBef>
                <a:spcPts val="499"/>
              </a:spcBef>
              <a:buClr>
                <a:srgbClr val="2A105B"/>
              </a:buClr>
              <a:buFont typeface="Arial"/>
              <a:buChar char="•"/>
            </a:pPr>
            <a:r>
              <a:rPr lang="en-US" sz="2000" b="0" strike="noStrike" spc="-1">
                <a:solidFill>
                  <a:srgbClr val="2A105B"/>
                </a:solidFill>
                <a:latin typeface="Calibri"/>
              </a:rPr>
              <a:t>Third level</a:t>
            </a:r>
          </a:p>
          <a:p>
            <a:pPr marL="1600200" lvl="3" indent="-228240">
              <a:lnSpc>
                <a:spcPct val="90000"/>
              </a:lnSpc>
              <a:spcBef>
                <a:spcPts val="499"/>
              </a:spcBef>
              <a:buClr>
                <a:srgbClr val="2A105B"/>
              </a:buClr>
              <a:buFont typeface="Arial"/>
              <a:buChar char="•"/>
            </a:pPr>
            <a:r>
              <a:rPr lang="en-US" sz="1800" b="0" strike="noStrike" spc="-1">
                <a:solidFill>
                  <a:srgbClr val="2A105B"/>
                </a:solidFill>
                <a:latin typeface="Calibri"/>
              </a:rPr>
              <a:t>Fourth level</a:t>
            </a:r>
          </a:p>
          <a:p>
            <a:pPr marL="2057400" lvl="4" indent="-228240">
              <a:lnSpc>
                <a:spcPct val="90000"/>
              </a:lnSpc>
              <a:spcBef>
                <a:spcPts val="499"/>
              </a:spcBef>
              <a:buClr>
                <a:srgbClr val="2A105B"/>
              </a:buClr>
              <a:buFont typeface="Arial"/>
              <a:buChar char="•"/>
            </a:pPr>
            <a:r>
              <a:rPr lang="en-US" sz="1800" b="0" strike="noStrike" spc="-1">
                <a:solidFill>
                  <a:srgbClr val="2A105B"/>
                </a:solidFill>
                <a:latin typeface="Calibri"/>
              </a:rPr>
              <a:t>Fifth level</a:t>
            </a:r>
          </a:p>
        </p:txBody>
      </p:sp>
      <p:sp>
        <p:nvSpPr>
          <p:cNvPr id="49" name="PlaceHolder 2"/>
          <p:cNvSpPr>
            <a:spLocks noGrp="1"/>
          </p:cNvSpPr>
          <p:nvPr>
            <p:ph type="title"/>
          </p:nvPr>
        </p:nvSpPr>
        <p:spPr>
          <a:xfrm>
            <a:off x="831960" y="1709640"/>
            <a:ext cx="10515240" cy="719640"/>
          </a:xfrm>
          <a:prstGeom prst="rect">
            <a:avLst/>
          </a:prstGeom>
        </p:spPr>
        <p:txBody>
          <a:bodyPr lIns="90000" tIns="45000" rIns="90000" bIns="45000" anchor="ctr">
            <a:noAutofit/>
          </a:bodyPr>
          <a:lstStyle/>
          <a:p>
            <a:pPr>
              <a:lnSpc>
                <a:spcPct val="90000"/>
              </a:lnSpc>
            </a:pPr>
            <a:r>
              <a:rPr lang="en-US" sz="3200" b="1" strike="noStrike" spc="-1">
                <a:solidFill>
                  <a:srgbClr val="49C2D7"/>
                </a:solidFill>
                <a:latin typeface="Calibri"/>
              </a:rPr>
              <a:t>Click to edit Master title style</a:t>
            </a:r>
            <a:endParaRPr lang="en-US" sz="3200" b="0" strike="noStrike" spc="-1">
              <a:solidFill>
                <a:srgbClr val="2A105B"/>
              </a:solidFill>
              <a:latin typeface="Calibri"/>
            </a:endParaRPr>
          </a:p>
        </p:txBody>
      </p:sp>
      <p:sp>
        <p:nvSpPr>
          <p:cNvPr id="50" name="PlaceHolder 3"/>
          <p:cNvSpPr>
            <a:spLocks noGrp="1"/>
          </p:cNvSpPr>
          <p:nvPr>
            <p:ph type="dt" idx="4"/>
          </p:nvPr>
        </p:nvSpPr>
        <p:spPr>
          <a:xfrm>
            <a:off x="6238080" y="6171120"/>
            <a:ext cx="4388760" cy="364680"/>
          </a:xfrm>
          <a:prstGeom prst="rect">
            <a:avLst/>
          </a:prstGeom>
        </p:spPr>
        <p:txBody>
          <a:bodyPr lIns="90000" tIns="45000" rIns="90000" bIns="45000" anchor="ctr">
            <a:noAutofit/>
          </a:bodyPr>
          <a:lstStyle>
            <a:lvl1pPr algn="r">
              <a:lnSpc>
                <a:spcPct val="100000"/>
              </a:lnSpc>
              <a:defRPr lang="en-US" sz="1200" b="0" strike="noStrike" spc="-1">
                <a:solidFill>
                  <a:srgbClr val="2A105B"/>
                </a:solidFill>
                <a:latin typeface="Calibri"/>
              </a:defRPr>
            </a:lvl1pPr>
          </a:lstStyle>
          <a:p>
            <a:pPr algn="r">
              <a:lnSpc>
                <a:spcPct val="100000"/>
              </a:lnSpc>
            </a:pPr>
            <a:r>
              <a:rPr lang="en-US" sz="1200" b="0" strike="noStrike" spc="-1">
                <a:solidFill>
                  <a:srgbClr val="2A105B"/>
                </a:solidFill>
                <a:latin typeface="Calibri"/>
              </a:rPr>
              <a:t>&lt;date/time&gt;</a:t>
            </a:r>
            <a:endParaRPr lang="en-US" sz="1200" b="0" strike="noStrike" spc="-1">
              <a:latin typeface="Calibri"/>
            </a:endParaRPr>
          </a:p>
        </p:txBody>
      </p:sp>
      <p:sp>
        <p:nvSpPr>
          <p:cNvPr id="51" name="PlaceHolder 4"/>
          <p:cNvSpPr>
            <a:spLocks noGrp="1"/>
          </p:cNvSpPr>
          <p:nvPr>
            <p:ph type="sldNum" idx="5"/>
          </p:nvPr>
        </p:nvSpPr>
        <p:spPr>
          <a:xfrm>
            <a:off x="10861560" y="6171120"/>
            <a:ext cx="933480" cy="364680"/>
          </a:xfrm>
          <a:prstGeom prst="rect">
            <a:avLst/>
          </a:prstGeom>
        </p:spPr>
        <p:txBody>
          <a:bodyPr lIns="90000" tIns="45000" rIns="90000" bIns="45000" anchor="ctr">
            <a:noAutofit/>
          </a:bodyPr>
          <a:lstStyle>
            <a:lvl1pPr algn="r">
              <a:lnSpc>
                <a:spcPct val="100000"/>
              </a:lnSpc>
              <a:defRPr lang="en-US" sz="1200" b="0" strike="noStrike" spc="-1">
                <a:solidFill>
                  <a:srgbClr val="2A105B"/>
                </a:solidFill>
                <a:latin typeface="Calibri"/>
              </a:defRPr>
            </a:lvl1pPr>
          </a:lstStyle>
          <a:p>
            <a:pPr algn="r">
              <a:lnSpc>
                <a:spcPct val="100000"/>
              </a:lnSpc>
            </a:pPr>
            <a:fld id="{B5C6F376-2D51-40B4-BCC2-ACA3A2783735}" type="slidenum">
              <a:rPr lang="en-US" sz="1200" b="0" strike="noStrike" spc="-1">
                <a:solidFill>
                  <a:srgbClr val="2A105B"/>
                </a:solidFill>
                <a:latin typeface="Calibri"/>
              </a:rPr>
              <a:t>‹#›</a:t>
            </a:fld>
            <a:endParaRPr lang="en-US" sz="1200" b="0" strike="noStrike" spc="-1">
              <a:latin typeface="Calibri"/>
            </a:endParaRPr>
          </a:p>
        </p:txBody>
      </p:sp>
      <p:sp>
        <p:nvSpPr>
          <p:cNvPr id="52" name="PlaceHolder 5"/>
          <p:cNvSpPr>
            <a:spLocks noGrp="1"/>
          </p:cNvSpPr>
          <p:nvPr>
            <p:ph type="ftr" idx="6"/>
          </p:nvPr>
        </p:nvSpPr>
        <p:spPr>
          <a:xfrm>
            <a:off x="898200" y="6171120"/>
            <a:ext cx="4632840" cy="364680"/>
          </a:xfrm>
          <a:prstGeom prst="rect">
            <a:avLst/>
          </a:prstGeom>
        </p:spPr>
        <p:txBody>
          <a:bodyPr lIns="90000" tIns="45000" rIns="90000" bIns="45000" anchor="ctr">
            <a:noAutofit/>
          </a:bodyPr>
          <a:lstStyle>
            <a:lvl1pPr>
              <a:lnSpc>
                <a:spcPct val="100000"/>
              </a:lnSpc>
              <a:defRPr lang="en-US" sz="800" b="0" strike="noStrike" spc="-1">
                <a:solidFill>
                  <a:srgbClr val="2A105B"/>
                </a:solidFill>
                <a:latin typeface="Calibri"/>
              </a:defRPr>
            </a:lvl1pPr>
          </a:lstStyle>
          <a:p>
            <a:pPr>
              <a:lnSpc>
                <a:spcPct val="100000"/>
              </a:lnSpc>
            </a:pPr>
            <a:r>
              <a:rPr lang="en-US" sz="800" b="0" strike="noStrike" spc="-1">
                <a:solidFill>
                  <a:srgbClr val="2A105B"/>
                </a:solidFill>
                <a:latin typeface="Calibri"/>
              </a:rPr>
              <a:t>&lt;footer&gt;</a:t>
            </a:r>
            <a:endParaRPr lang="en-US" sz="800" b="0" strike="noStrike" spc="-1">
              <a:latin typeface="Calibri"/>
            </a:endParaRPr>
          </a:p>
        </p:txBody>
      </p:sp>
      <p:pic>
        <p:nvPicPr>
          <p:cNvPr id="53" name="Picture 10"/>
          <p:cNvPicPr/>
          <p:nvPr/>
        </p:nvPicPr>
        <p:blipFill>
          <a:blip r:embed="rId16"/>
          <a:stretch/>
        </p:blipFill>
        <p:spPr>
          <a:xfrm>
            <a:off x="360000" y="6176520"/>
            <a:ext cx="537840" cy="359640"/>
          </a:xfrm>
          <a:prstGeom prst="rect">
            <a:avLst/>
          </a:prstGeom>
          <a:ln>
            <a:noFill/>
          </a:ln>
        </p:spPr>
      </p:pic>
    </p:spTree>
    <p:extLst>
      <p:ext uri="{BB962C8B-B14F-4D97-AF65-F5344CB8AC3E}">
        <p14:creationId xmlns:p14="http://schemas.microsoft.com/office/powerpoint/2010/main" val="84214282"/>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pic>
        <p:nvPicPr>
          <p:cNvPr id="9" name="Picture 4"/>
          <p:cNvPicPr/>
          <p:nvPr/>
        </p:nvPicPr>
        <p:blipFill>
          <a:blip r:embed="rId15">
            <a:alphaModFix amt="5000"/>
          </a:blip>
          <a:stretch/>
        </p:blipFill>
        <p:spPr>
          <a:xfrm>
            <a:off x="-599400" y="-1172880"/>
            <a:ext cx="11460600" cy="3853080"/>
          </a:xfrm>
          <a:prstGeom prst="rect">
            <a:avLst/>
          </a:prstGeom>
          <a:ln>
            <a:noFill/>
          </a:ln>
        </p:spPr>
      </p:pic>
      <p:pic>
        <p:nvPicPr>
          <p:cNvPr id="10" name="Picture 3"/>
          <p:cNvPicPr/>
          <p:nvPr/>
        </p:nvPicPr>
        <p:blipFill>
          <a:blip r:embed="rId16"/>
          <a:stretch/>
        </p:blipFill>
        <p:spPr>
          <a:xfrm>
            <a:off x="360000" y="360000"/>
            <a:ext cx="885240" cy="1180080"/>
          </a:xfrm>
          <a:prstGeom prst="rect">
            <a:avLst/>
          </a:prstGeom>
          <a:ln>
            <a:noFill/>
          </a:ln>
        </p:spPr>
      </p:pic>
      <p:pic>
        <p:nvPicPr>
          <p:cNvPr id="2" name="Picture 16"/>
          <p:cNvPicPr/>
          <p:nvPr/>
        </p:nvPicPr>
        <p:blipFill>
          <a:blip r:embed="rId17"/>
          <a:stretch/>
        </p:blipFill>
        <p:spPr>
          <a:xfrm>
            <a:off x="360000" y="6176520"/>
            <a:ext cx="537840" cy="359640"/>
          </a:xfrm>
          <a:prstGeom prst="rect">
            <a:avLst/>
          </a:prstGeom>
          <a:ln>
            <a:noFill/>
          </a:ln>
        </p:spPr>
      </p:pic>
      <p:sp>
        <p:nvSpPr>
          <p:cNvPr id="3" name="PlaceHolder 1"/>
          <p:cNvSpPr>
            <a:spLocks noGrp="1"/>
          </p:cNvSpPr>
          <p:nvPr>
            <p:ph type="title"/>
          </p:nvPr>
        </p:nvSpPr>
        <p:spPr>
          <a:xfrm>
            <a:off x="1523880" y="1371600"/>
            <a:ext cx="9143640" cy="2356920"/>
          </a:xfrm>
          <a:prstGeom prst="rect">
            <a:avLst/>
          </a:prstGeom>
        </p:spPr>
        <p:txBody>
          <a:bodyPr lIns="90000" tIns="45000" rIns="90000" bIns="45000" anchor="b">
            <a:noAutofit/>
          </a:bodyPr>
          <a:lstStyle/>
          <a:p>
            <a:pPr algn="ctr">
              <a:lnSpc>
                <a:spcPct val="90000"/>
              </a:lnSpc>
            </a:pPr>
            <a:r>
              <a:rPr lang="en-US" sz="5400" b="1" strike="noStrike" spc="-1">
                <a:solidFill>
                  <a:srgbClr val="49C2D7"/>
                </a:solidFill>
                <a:latin typeface="Calibri"/>
              </a:rPr>
              <a:t>CLICK TO EDIT MASTER TITLE STYLE</a:t>
            </a:r>
            <a:endParaRPr lang="en-US" sz="5400" b="0" strike="noStrike" spc="-1">
              <a:solidFill>
                <a:srgbClr val="2A105B"/>
              </a:solidFill>
              <a:latin typeface="Calibri"/>
            </a:endParaRPr>
          </a:p>
        </p:txBody>
      </p:sp>
      <p:sp>
        <p:nvSpPr>
          <p:cNvPr id="4" name="PlaceHolder 2"/>
          <p:cNvSpPr>
            <a:spLocks noGrp="1"/>
          </p:cNvSpPr>
          <p:nvPr>
            <p:ph type="dt" idx="1"/>
          </p:nvPr>
        </p:nvSpPr>
        <p:spPr>
          <a:xfrm>
            <a:off x="6238080" y="6171120"/>
            <a:ext cx="4388760" cy="364680"/>
          </a:xfrm>
          <a:prstGeom prst="rect">
            <a:avLst/>
          </a:prstGeom>
        </p:spPr>
        <p:txBody>
          <a:bodyPr lIns="90000" tIns="45000" rIns="90000" bIns="45000" anchor="ctr">
            <a:noAutofit/>
          </a:bodyPr>
          <a:lstStyle>
            <a:lvl1pPr algn="r">
              <a:lnSpc>
                <a:spcPct val="100000"/>
              </a:lnSpc>
              <a:defRPr lang="en-US" sz="1200" b="0" strike="noStrike" spc="-1">
                <a:solidFill>
                  <a:srgbClr val="2A105B"/>
                </a:solidFill>
                <a:latin typeface="Calibri"/>
              </a:defRPr>
            </a:lvl1pPr>
          </a:lstStyle>
          <a:p>
            <a:pPr algn="r">
              <a:lnSpc>
                <a:spcPct val="100000"/>
              </a:lnSpc>
            </a:pPr>
            <a:r>
              <a:rPr lang="en-US" sz="1200" b="0" strike="noStrike" spc="-1">
                <a:solidFill>
                  <a:srgbClr val="2A105B"/>
                </a:solidFill>
                <a:latin typeface="Calibri"/>
              </a:rPr>
              <a:t>&lt;date/time&gt;</a:t>
            </a:r>
            <a:endParaRPr lang="en-US" sz="1200" b="0" strike="noStrike" spc="-1">
              <a:latin typeface="Calibri"/>
            </a:endParaRPr>
          </a:p>
        </p:txBody>
      </p:sp>
      <p:sp>
        <p:nvSpPr>
          <p:cNvPr id="5" name="PlaceHolder 3"/>
          <p:cNvSpPr>
            <a:spLocks noGrp="1"/>
          </p:cNvSpPr>
          <p:nvPr>
            <p:ph type="sldNum" idx="2"/>
          </p:nvPr>
        </p:nvSpPr>
        <p:spPr>
          <a:xfrm>
            <a:off x="10861560" y="6171120"/>
            <a:ext cx="933480" cy="364680"/>
          </a:xfrm>
          <a:prstGeom prst="rect">
            <a:avLst/>
          </a:prstGeom>
        </p:spPr>
        <p:txBody>
          <a:bodyPr lIns="90000" tIns="45000" rIns="90000" bIns="45000" anchor="ctr">
            <a:noAutofit/>
          </a:bodyPr>
          <a:lstStyle>
            <a:lvl1pPr algn="r">
              <a:lnSpc>
                <a:spcPct val="100000"/>
              </a:lnSpc>
              <a:defRPr lang="en-US" sz="1200" b="0" strike="noStrike" spc="-1">
                <a:solidFill>
                  <a:srgbClr val="2A105B"/>
                </a:solidFill>
                <a:latin typeface="Calibri"/>
              </a:defRPr>
            </a:lvl1pPr>
          </a:lstStyle>
          <a:p>
            <a:pPr algn="r">
              <a:lnSpc>
                <a:spcPct val="100000"/>
              </a:lnSpc>
            </a:pPr>
            <a:fld id="{E46D4615-9EB1-4D5C-A95B-EE6A069ADC0B}" type="slidenum">
              <a:rPr lang="en-US" sz="1200" b="0" strike="noStrike" spc="-1">
                <a:solidFill>
                  <a:srgbClr val="2A105B"/>
                </a:solidFill>
                <a:latin typeface="Calibri"/>
              </a:rPr>
              <a:t>‹#›</a:t>
            </a:fld>
            <a:endParaRPr lang="en-US" sz="1200" b="0" strike="noStrike" spc="-1">
              <a:latin typeface="Calibri"/>
            </a:endParaRPr>
          </a:p>
        </p:txBody>
      </p:sp>
      <p:sp>
        <p:nvSpPr>
          <p:cNvPr id="6" name="PlaceHolder 4"/>
          <p:cNvSpPr>
            <a:spLocks noGrp="1"/>
          </p:cNvSpPr>
          <p:nvPr>
            <p:ph type="ftr" idx="3"/>
          </p:nvPr>
        </p:nvSpPr>
        <p:spPr>
          <a:xfrm>
            <a:off x="898200" y="6171120"/>
            <a:ext cx="4775400" cy="364680"/>
          </a:xfrm>
          <a:prstGeom prst="rect">
            <a:avLst/>
          </a:prstGeom>
        </p:spPr>
        <p:txBody>
          <a:bodyPr lIns="90000" tIns="45000" rIns="90000" bIns="45000" anchor="ctr">
            <a:noAutofit/>
          </a:bodyPr>
          <a:lstStyle>
            <a:lvl1pPr>
              <a:lnSpc>
                <a:spcPct val="100000"/>
              </a:lnSpc>
              <a:defRPr lang="en-US" sz="800" b="0" strike="noStrike" spc="-1">
                <a:solidFill>
                  <a:srgbClr val="2A105B"/>
                </a:solidFill>
                <a:latin typeface="Calibri"/>
              </a:defRPr>
            </a:lvl1pPr>
          </a:lstStyle>
          <a:p>
            <a:pPr>
              <a:lnSpc>
                <a:spcPct val="100000"/>
              </a:lnSpc>
            </a:pPr>
            <a:r>
              <a:rPr lang="en-US" sz="800" b="0" strike="noStrike" spc="-1">
                <a:solidFill>
                  <a:srgbClr val="2A105B"/>
                </a:solidFill>
                <a:latin typeface="Calibri"/>
              </a:rPr>
              <a:t>&lt;footer&gt;</a:t>
            </a:r>
            <a:endParaRPr lang="en-US" sz="800" b="0" strike="noStrike" spc="-1">
              <a:latin typeface="Calibri"/>
            </a:endParaRPr>
          </a:p>
        </p:txBody>
      </p:sp>
      <p:pic>
        <p:nvPicPr>
          <p:cNvPr id="7" name="Picture 14"/>
          <p:cNvPicPr/>
          <p:nvPr/>
        </p:nvPicPr>
        <p:blipFill>
          <a:blip r:embed="rId17"/>
          <a:stretch/>
        </p:blipFill>
        <p:spPr>
          <a:xfrm>
            <a:off x="360000" y="6176520"/>
            <a:ext cx="537840" cy="359640"/>
          </a:xfrm>
          <a:prstGeom prst="rect">
            <a:avLst/>
          </a:prstGeom>
          <a:ln w="12600">
            <a:solidFill>
              <a:schemeClr val="bg1"/>
            </a:solidFill>
            <a:round/>
          </a:ln>
        </p:spPr>
      </p:pic>
      <p:sp>
        <p:nvSpPr>
          <p:cNvPr id="8" name="PlaceHolder 5"/>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a:solidFill>
                  <a:srgbClr val="2A105B"/>
                </a:solidFill>
                <a:latin typeface="Calibri"/>
              </a:rPr>
              <a:t>Click to edit the outline text format</a:t>
            </a:r>
          </a:p>
          <a:p>
            <a:pPr marL="864000" lvl="1" indent="-324000">
              <a:spcBef>
                <a:spcPts val="1134"/>
              </a:spcBef>
              <a:buClr>
                <a:srgbClr val="000000"/>
              </a:buClr>
              <a:buSzPct val="75000"/>
              <a:buFont typeface="Symbol" charset="2"/>
              <a:buChar char=""/>
            </a:pPr>
            <a:r>
              <a:rPr lang="en-US" sz="2000" b="0" strike="noStrike" spc="-1">
                <a:solidFill>
                  <a:srgbClr val="2A105B"/>
                </a:solidFill>
                <a:latin typeface="Calibri"/>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2A105B"/>
                </a:solidFill>
                <a:latin typeface="Calibri"/>
              </a:rPr>
              <a:t>Third Outline Level</a:t>
            </a:r>
          </a:p>
          <a:p>
            <a:pPr marL="1728000" lvl="3" indent="-216000">
              <a:spcBef>
                <a:spcPts val="567"/>
              </a:spcBef>
              <a:buClr>
                <a:srgbClr val="000000"/>
              </a:buClr>
              <a:buSzPct val="75000"/>
              <a:buFont typeface="Symbol" charset="2"/>
              <a:buChar char=""/>
            </a:pPr>
            <a:r>
              <a:rPr lang="en-US" sz="1800" b="0" strike="noStrike" spc="-1">
                <a:solidFill>
                  <a:srgbClr val="2A105B"/>
                </a:solidFill>
                <a:latin typeface="Calibri"/>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2A105B"/>
                </a:solidFill>
                <a:latin typeface="Calibri"/>
              </a:rPr>
              <a:t>Fifth Outline Level</a:t>
            </a:r>
          </a:p>
          <a:p>
            <a:pPr marL="2592000" lvl="5" indent="-216000">
              <a:spcBef>
                <a:spcPts val="283"/>
              </a:spcBef>
              <a:buClr>
                <a:srgbClr val="000000"/>
              </a:buClr>
              <a:buSzPct val="45000"/>
              <a:buFont typeface="Wingdings" charset="2"/>
              <a:buChar char=""/>
            </a:pPr>
            <a:r>
              <a:rPr lang="en-US" sz="2000" b="0" strike="noStrike" spc="-1">
                <a:solidFill>
                  <a:srgbClr val="2A105B"/>
                </a:solidFill>
                <a:latin typeface="Calibri"/>
              </a:rPr>
              <a:t>Sixth Outline Level</a:t>
            </a:r>
          </a:p>
          <a:p>
            <a:pPr marL="3024000" lvl="6" indent="-216000">
              <a:spcBef>
                <a:spcPts val="283"/>
              </a:spcBef>
              <a:buClr>
                <a:srgbClr val="000000"/>
              </a:buClr>
              <a:buSzPct val="45000"/>
              <a:buFont typeface="Wingdings" charset="2"/>
              <a:buChar char=""/>
            </a:pPr>
            <a:r>
              <a:rPr lang="en-US" sz="2000" b="0" strike="noStrike" spc="-1">
                <a:solidFill>
                  <a:srgbClr val="2A105B"/>
                </a:solidFill>
                <a:latin typeface="Calibri"/>
              </a:rPr>
              <a:t>Seventh Outline Level</a:t>
            </a:r>
          </a:p>
        </p:txBody>
      </p:sp>
    </p:spTree>
    <p:extLst>
      <p:ext uri="{BB962C8B-B14F-4D97-AF65-F5344CB8AC3E}">
        <p14:creationId xmlns:p14="http://schemas.microsoft.com/office/powerpoint/2010/main" val="2919498595"/>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0" name="Picture 4"/>
          <p:cNvPicPr/>
          <p:nvPr/>
        </p:nvPicPr>
        <p:blipFill>
          <a:blip r:embed="rId14">
            <a:alphaModFix amt="5000"/>
          </a:blip>
          <a:stretch/>
        </p:blipFill>
        <p:spPr>
          <a:xfrm>
            <a:off x="-599400" y="-1172880"/>
            <a:ext cx="11460600" cy="3853080"/>
          </a:xfrm>
          <a:prstGeom prst="rect">
            <a:avLst/>
          </a:prstGeom>
          <a:ln>
            <a:noFill/>
          </a:ln>
        </p:spPr>
      </p:pic>
      <p:pic>
        <p:nvPicPr>
          <p:cNvPr id="91" name="Picture 3"/>
          <p:cNvPicPr/>
          <p:nvPr/>
        </p:nvPicPr>
        <p:blipFill>
          <a:blip r:embed="rId15"/>
          <a:stretch/>
        </p:blipFill>
        <p:spPr>
          <a:xfrm>
            <a:off x="360000" y="360000"/>
            <a:ext cx="885240" cy="1180080"/>
          </a:xfrm>
          <a:prstGeom prst="rect">
            <a:avLst/>
          </a:prstGeom>
          <a:ln>
            <a:noFill/>
          </a:ln>
        </p:spPr>
      </p:pic>
      <p:pic>
        <p:nvPicPr>
          <p:cNvPr id="92" name="Picture 16"/>
          <p:cNvPicPr/>
          <p:nvPr/>
        </p:nvPicPr>
        <p:blipFill>
          <a:blip r:embed="rId16"/>
          <a:stretch/>
        </p:blipFill>
        <p:spPr>
          <a:xfrm>
            <a:off x="360000" y="6176520"/>
            <a:ext cx="537840" cy="359640"/>
          </a:xfrm>
          <a:prstGeom prst="rect">
            <a:avLst/>
          </a:prstGeom>
          <a:ln>
            <a:noFill/>
          </a:ln>
        </p:spPr>
      </p:pic>
      <p:sp>
        <p:nvSpPr>
          <p:cNvPr id="93" name="PlaceHolder 1"/>
          <p:cNvSpPr>
            <a:spLocks noGrp="1"/>
          </p:cNvSpPr>
          <p:nvPr>
            <p:ph type="title"/>
          </p:nvPr>
        </p:nvSpPr>
        <p:spPr>
          <a:xfrm>
            <a:off x="1523880" y="1371600"/>
            <a:ext cx="9143640" cy="2356920"/>
          </a:xfrm>
          <a:prstGeom prst="rect">
            <a:avLst/>
          </a:prstGeom>
        </p:spPr>
        <p:txBody>
          <a:bodyPr lIns="90000" tIns="45000" rIns="90000" bIns="45000" anchor="b">
            <a:noAutofit/>
          </a:bodyPr>
          <a:lstStyle/>
          <a:p>
            <a:pPr algn="ctr">
              <a:lnSpc>
                <a:spcPct val="90000"/>
              </a:lnSpc>
            </a:pPr>
            <a:r>
              <a:rPr lang="en-US" sz="5400" b="1" strike="noStrike" spc="-1">
                <a:solidFill>
                  <a:srgbClr val="49C2D7"/>
                </a:solidFill>
                <a:latin typeface="Calibri"/>
              </a:rPr>
              <a:t>CLICK TO EDIT MASTER TITLE STYLE</a:t>
            </a:r>
            <a:endParaRPr lang="en-US" sz="5400" b="0" strike="noStrike" spc="-1">
              <a:solidFill>
                <a:srgbClr val="2A105B"/>
              </a:solidFill>
              <a:latin typeface="Calibri"/>
            </a:endParaRPr>
          </a:p>
        </p:txBody>
      </p:sp>
      <p:sp>
        <p:nvSpPr>
          <p:cNvPr id="94" name="PlaceHolder 2"/>
          <p:cNvSpPr>
            <a:spLocks noGrp="1"/>
          </p:cNvSpPr>
          <p:nvPr>
            <p:ph type="dt" idx="7"/>
          </p:nvPr>
        </p:nvSpPr>
        <p:spPr>
          <a:xfrm>
            <a:off x="6238080" y="6171120"/>
            <a:ext cx="4388760" cy="364680"/>
          </a:xfrm>
          <a:prstGeom prst="rect">
            <a:avLst/>
          </a:prstGeom>
        </p:spPr>
        <p:txBody>
          <a:bodyPr lIns="90000" tIns="45000" rIns="90000" bIns="45000" anchor="ctr">
            <a:noAutofit/>
          </a:bodyPr>
          <a:lstStyle>
            <a:lvl1pPr algn="r">
              <a:lnSpc>
                <a:spcPct val="100000"/>
              </a:lnSpc>
              <a:defRPr lang="en-US" sz="1200" b="0" strike="noStrike" spc="-1">
                <a:solidFill>
                  <a:srgbClr val="2A105B"/>
                </a:solidFill>
                <a:latin typeface="Calibri"/>
              </a:defRPr>
            </a:lvl1pPr>
          </a:lstStyle>
          <a:p>
            <a:pPr algn="r">
              <a:lnSpc>
                <a:spcPct val="100000"/>
              </a:lnSpc>
            </a:pPr>
            <a:r>
              <a:rPr lang="en-US" sz="1200" b="0" strike="noStrike" spc="-1">
                <a:solidFill>
                  <a:srgbClr val="2A105B"/>
                </a:solidFill>
                <a:latin typeface="Calibri"/>
              </a:rPr>
              <a:t>&lt;date/time&gt;</a:t>
            </a:r>
            <a:endParaRPr lang="en-US" sz="1200" b="0" strike="noStrike" spc="-1">
              <a:latin typeface="Calibri"/>
            </a:endParaRPr>
          </a:p>
        </p:txBody>
      </p:sp>
      <p:sp>
        <p:nvSpPr>
          <p:cNvPr id="95" name="PlaceHolder 3"/>
          <p:cNvSpPr>
            <a:spLocks noGrp="1"/>
          </p:cNvSpPr>
          <p:nvPr>
            <p:ph type="sldNum" idx="8"/>
          </p:nvPr>
        </p:nvSpPr>
        <p:spPr>
          <a:xfrm>
            <a:off x="10861560" y="6171120"/>
            <a:ext cx="933480" cy="364680"/>
          </a:xfrm>
          <a:prstGeom prst="rect">
            <a:avLst/>
          </a:prstGeom>
        </p:spPr>
        <p:txBody>
          <a:bodyPr lIns="90000" tIns="45000" rIns="90000" bIns="45000" anchor="ctr">
            <a:noAutofit/>
          </a:bodyPr>
          <a:lstStyle>
            <a:lvl1pPr algn="r">
              <a:lnSpc>
                <a:spcPct val="100000"/>
              </a:lnSpc>
              <a:defRPr lang="en-US" sz="1200" b="0" strike="noStrike" spc="-1">
                <a:solidFill>
                  <a:srgbClr val="2A105B"/>
                </a:solidFill>
                <a:latin typeface="Calibri"/>
              </a:defRPr>
            </a:lvl1pPr>
          </a:lstStyle>
          <a:p>
            <a:pPr algn="r">
              <a:lnSpc>
                <a:spcPct val="100000"/>
              </a:lnSpc>
            </a:pPr>
            <a:fld id="{888DE4B4-D126-43E8-8F11-D0DFCF72F582}" type="slidenum">
              <a:rPr lang="en-US" sz="1200" b="0" strike="noStrike" spc="-1">
                <a:solidFill>
                  <a:srgbClr val="2A105B"/>
                </a:solidFill>
                <a:latin typeface="Calibri"/>
              </a:rPr>
              <a:t>‹#›</a:t>
            </a:fld>
            <a:endParaRPr lang="en-US" sz="1200" b="0" strike="noStrike" spc="-1">
              <a:latin typeface="Calibri"/>
            </a:endParaRPr>
          </a:p>
        </p:txBody>
      </p:sp>
      <p:sp>
        <p:nvSpPr>
          <p:cNvPr id="96" name="PlaceHolder 4"/>
          <p:cNvSpPr>
            <a:spLocks noGrp="1"/>
          </p:cNvSpPr>
          <p:nvPr>
            <p:ph type="ftr" idx="9"/>
          </p:nvPr>
        </p:nvSpPr>
        <p:spPr>
          <a:xfrm>
            <a:off x="898200" y="6171120"/>
            <a:ext cx="4632840" cy="364680"/>
          </a:xfrm>
          <a:prstGeom prst="rect">
            <a:avLst/>
          </a:prstGeom>
        </p:spPr>
        <p:txBody>
          <a:bodyPr lIns="90000" tIns="45000" rIns="90000" bIns="45000" anchor="ctr">
            <a:noAutofit/>
          </a:bodyPr>
          <a:lstStyle>
            <a:lvl1pPr>
              <a:lnSpc>
                <a:spcPct val="100000"/>
              </a:lnSpc>
              <a:defRPr lang="en-US" sz="800" b="0" strike="noStrike" spc="-1">
                <a:solidFill>
                  <a:srgbClr val="2A105B"/>
                </a:solidFill>
                <a:latin typeface="Calibri"/>
              </a:defRPr>
            </a:lvl1pPr>
          </a:lstStyle>
          <a:p>
            <a:pPr>
              <a:lnSpc>
                <a:spcPct val="100000"/>
              </a:lnSpc>
            </a:pPr>
            <a:r>
              <a:rPr lang="en-US" sz="800" b="0" strike="noStrike" spc="-1">
                <a:solidFill>
                  <a:srgbClr val="2A105B"/>
                </a:solidFill>
                <a:latin typeface="Calibri"/>
              </a:rPr>
              <a:t>&lt;footer&gt;</a:t>
            </a:r>
            <a:endParaRPr lang="en-US" sz="800" b="0" strike="noStrike" spc="-1">
              <a:latin typeface="Calibri"/>
            </a:endParaRPr>
          </a:p>
        </p:txBody>
      </p:sp>
      <p:pic>
        <p:nvPicPr>
          <p:cNvPr id="97" name="Picture 14"/>
          <p:cNvPicPr/>
          <p:nvPr/>
        </p:nvPicPr>
        <p:blipFill>
          <a:blip r:embed="rId16"/>
          <a:stretch/>
        </p:blipFill>
        <p:spPr>
          <a:xfrm>
            <a:off x="360000" y="6176520"/>
            <a:ext cx="537840" cy="359640"/>
          </a:xfrm>
          <a:prstGeom prst="rect">
            <a:avLst/>
          </a:prstGeom>
          <a:ln>
            <a:noFill/>
          </a:ln>
        </p:spPr>
      </p:pic>
      <p:sp>
        <p:nvSpPr>
          <p:cNvPr id="98" name="PlaceHolder 5"/>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a:solidFill>
                  <a:srgbClr val="2A105B"/>
                </a:solidFill>
                <a:latin typeface="Calibri"/>
              </a:rPr>
              <a:t>Click to edit the outline text format</a:t>
            </a:r>
          </a:p>
          <a:p>
            <a:pPr marL="864000" lvl="1" indent="-324000">
              <a:spcBef>
                <a:spcPts val="1134"/>
              </a:spcBef>
              <a:buClr>
                <a:srgbClr val="000000"/>
              </a:buClr>
              <a:buSzPct val="75000"/>
              <a:buFont typeface="Symbol" charset="2"/>
              <a:buChar char=""/>
            </a:pPr>
            <a:r>
              <a:rPr lang="en-US" sz="2000" b="0" strike="noStrike" spc="-1">
                <a:solidFill>
                  <a:srgbClr val="2A105B"/>
                </a:solidFill>
                <a:latin typeface="Calibri"/>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2A105B"/>
                </a:solidFill>
                <a:latin typeface="Calibri"/>
              </a:rPr>
              <a:t>Third Outline Level</a:t>
            </a:r>
          </a:p>
          <a:p>
            <a:pPr marL="1728000" lvl="3" indent="-216000">
              <a:spcBef>
                <a:spcPts val="567"/>
              </a:spcBef>
              <a:buClr>
                <a:srgbClr val="000000"/>
              </a:buClr>
              <a:buSzPct val="75000"/>
              <a:buFont typeface="Symbol" charset="2"/>
              <a:buChar char=""/>
            </a:pPr>
            <a:r>
              <a:rPr lang="en-US" sz="1800" b="0" strike="noStrike" spc="-1">
                <a:solidFill>
                  <a:srgbClr val="2A105B"/>
                </a:solidFill>
                <a:latin typeface="Calibri"/>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2A105B"/>
                </a:solidFill>
                <a:latin typeface="Calibri"/>
              </a:rPr>
              <a:t>Fifth Outline Level</a:t>
            </a:r>
          </a:p>
          <a:p>
            <a:pPr marL="2592000" lvl="5" indent="-216000">
              <a:spcBef>
                <a:spcPts val="283"/>
              </a:spcBef>
              <a:buClr>
                <a:srgbClr val="000000"/>
              </a:buClr>
              <a:buSzPct val="45000"/>
              <a:buFont typeface="Wingdings" charset="2"/>
              <a:buChar char=""/>
            </a:pPr>
            <a:r>
              <a:rPr lang="en-US" sz="2000" b="0" strike="noStrike" spc="-1">
                <a:solidFill>
                  <a:srgbClr val="2A105B"/>
                </a:solidFill>
                <a:latin typeface="Calibri"/>
              </a:rPr>
              <a:t>Sixth Outline Level</a:t>
            </a:r>
          </a:p>
          <a:p>
            <a:pPr marL="3024000" lvl="6" indent="-216000">
              <a:spcBef>
                <a:spcPts val="283"/>
              </a:spcBef>
              <a:buClr>
                <a:srgbClr val="000000"/>
              </a:buClr>
              <a:buSzPct val="45000"/>
              <a:buFont typeface="Wingdings" charset="2"/>
              <a:buChar char=""/>
            </a:pPr>
            <a:r>
              <a:rPr lang="en-US" sz="2000" b="0" strike="noStrike" spc="-1">
                <a:solidFill>
                  <a:srgbClr val="2A105B"/>
                </a:solidFill>
                <a:latin typeface="Calibri"/>
              </a:rPr>
              <a:t>Seventh Outline Level</a:t>
            </a:r>
          </a:p>
        </p:txBody>
      </p:sp>
    </p:spTree>
    <p:extLst>
      <p:ext uri="{BB962C8B-B14F-4D97-AF65-F5344CB8AC3E}">
        <p14:creationId xmlns:p14="http://schemas.microsoft.com/office/powerpoint/2010/main" val="3754335908"/>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5" name="Picture 4"/>
          <p:cNvPicPr/>
          <p:nvPr/>
        </p:nvPicPr>
        <p:blipFill>
          <a:blip r:embed="rId14">
            <a:alphaModFix amt="5000"/>
          </a:blip>
          <a:stretch/>
        </p:blipFill>
        <p:spPr>
          <a:xfrm>
            <a:off x="-599400" y="-1172880"/>
            <a:ext cx="11460600" cy="3853080"/>
          </a:xfrm>
          <a:prstGeom prst="rect">
            <a:avLst/>
          </a:prstGeom>
          <a:ln>
            <a:noFill/>
          </a:ln>
        </p:spPr>
      </p:pic>
      <p:pic>
        <p:nvPicPr>
          <p:cNvPr id="136" name="Picture 3"/>
          <p:cNvPicPr/>
          <p:nvPr/>
        </p:nvPicPr>
        <p:blipFill>
          <a:blip r:embed="rId15"/>
          <a:stretch/>
        </p:blipFill>
        <p:spPr>
          <a:xfrm>
            <a:off x="360000" y="360000"/>
            <a:ext cx="885240" cy="1180080"/>
          </a:xfrm>
          <a:prstGeom prst="rect">
            <a:avLst/>
          </a:prstGeom>
          <a:ln>
            <a:noFill/>
          </a:ln>
        </p:spPr>
      </p:pic>
      <p:pic>
        <p:nvPicPr>
          <p:cNvPr id="137" name="Picture 16"/>
          <p:cNvPicPr/>
          <p:nvPr/>
        </p:nvPicPr>
        <p:blipFill>
          <a:blip r:embed="rId16"/>
          <a:stretch/>
        </p:blipFill>
        <p:spPr>
          <a:xfrm>
            <a:off x="360000" y="6176520"/>
            <a:ext cx="537840" cy="359640"/>
          </a:xfrm>
          <a:prstGeom prst="rect">
            <a:avLst/>
          </a:prstGeom>
          <a:ln>
            <a:noFill/>
          </a:ln>
        </p:spPr>
      </p:pic>
      <p:sp>
        <p:nvSpPr>
          <p:cNvPr id="138" name="PlaceHolder 1"/>
          <p:cNvSpPr>
            <a:spLocks noGrp="1"/>
          </p:cNvSpPr>
          <p:nvPr>
            <p:ph type="dt" idx="10"/>
          </p:nvPr>
        </p:nvSpPr>
        <p:spPr>
          <a:xfrm>
            <a:off x="6238080" y="6171120"/>
            <a:ext cx="4388760" cy="364680"/>
          </a:xfrm>
          <a:prstGeom prst="rect">
            <a:avLst/>
          </a:prstGeom>
        </p:spPr>
        <p:txBody>
          <a:bodyPr lIns="90000" tIns="45000" rIns="90000" bIns="45000" anchor="ctr">
            <a:noAutofit/>
          </a:bodyPr>
          <a:lstStyle>
            <a:lvl1pPr algn="r">
              <a:lnSpc>
                <a:spcPct val="100000"/>
              </a:lnSpc>
              <a:defRPr lang="en-US" sz="1200" b="0" strike="noStrike" spc="-1">
                <a:solidFill>
                  <a:srgbClr val="2A105B"/>
                </a:solidFill>
                <a:latin typeface="Calibri"/>
              </a:defRPr>
            </a:lvl1pPr>
          </a:lstStyle>
          <a:p>
            <a:pPr algn="r">
              <a:lnSpc>
                <a:spcPct val="100000"/>
              </a:lnSpc>
            </a:pPr>
            <a:r>
              <a:rPr lang="en-US" sz="1200" b="0" strike="noStrike" spc="-1">
                <a:solidFill>
                  <a:srgbClr val="2A105B"/>
                </a:solidFill>
                <a:latin typeface="Calibri"/>
              </a:rPr>
              <a:t>&lt;date/time&gt;</a:t>
            </a:r>
            <a:endParaRPr lang="en-US" sz="1200" b="0" strike="noStrike" spc="-1">
              <a:latin typeface="Calibri"/>
            </a:endParaRPr>
          </a:p>
        </p:txBody>
      </p:sp>
      <p:sp>
        <p:nvSpPr>
          <p:cNvPr id="139" name="PlaceHolder 2"/>
          <p:cNvSpPr>
            <a:spLocks noGrp="1"/>
          </p:cNvSpPr>
          <p:nvPr>
            <p:ph type="sldNum" idx="11"/>
          </p:nvPr>
        </p:nvSpPr>
        <p:spPr>
          <a:xfrm>
            <a:off x="10861560" y="6171120"/>
            <a:ext cx="933480" cy="364680"/>
          </a:xfrm>
          <a:prstGeom prst="rect">
            <a:avLst/>
          </a:prstGeom>
        </p:spPr>
        <p:txBody>
          <a:bodyPr lIns="90000" tIns="45000" rIns="90000" bIns="45000" anchor="ctr">
            <a:noAutofit/>
          </a:bodyPr>
          <a:lstStyle>
            <a:lvl1pPr algn="r">
              <a:lnSpc>
                <a:spcPct val="100000"/>
              </a:lnSpc>
              <a:defRPr lang="en-US" sz="1200" b="0" strike="noStrike" spc="-1">
                <a:solidFill>
                  <a:srgbClr val="2A105B"/>
                </a:solidFill>
                <a:latin typeface="Calibri"/>
              </a:defRPr>
            </a:lvl1pPr>
          </a:lstStyle>
          <a:p>
            <a:pPr algn="r">
              <a:lnSpc>
                <a:spcPct val="100000"/>
              </a:lnSpc>
            </a:pPr>
            <a:fld id="{F612F7F9-9057-4C9D-A21F-50E372587F08}" type="slidenum">
              <a:rPr lang="en-US" sz="1200" b="0" strike="noStrike" spc="-1">
                <a:solidFill>
                  <a:srgbClr val="2A105B"/>
                </a:solidFill>
                <a:latin typeface="Calibri"/>
              </a:rPr>
              <a:t>‹#›</a:t>
            </a:fld>
            <a:endParaRPr lang="en-US" sz="1200" b="0" strike="noStrike" spc="-1">
              <a:latin typeface="Calibri"/>
            </a:endParaRPr>
          </a:p>
        </p:txBody>
      </p:sp>
      <p:sp>
        <p:nvSpPr>
          <p:cNvPr id="140" name="PlaceHolder 3"/>
          <p:cNvSpPr>
            <a:spLocks noGrp="1"/>
          </p:cNvSpPr>
          <p:nvPr>
            <p:ph type="ftr" idx="12"/>
          </p:nvPr>
        </p:nvSpPr>
        <p:spPr>
          <a:xfrm>
            <a:off x="898200" y="6171120"/>
            <a:ext cx="4632840" cy="364680"/>
          </a:xfrm>
          <a:prstGeom prst="rect">
            <a:avLst/>
          </a:prstGeom>
        </p:spPr>
        <p:txBody>
          <a:bodyPr lIns="90000" tIns="45000" rIns="90000" bIns="45000" anchor="ctr">
            <a:noAutofit/>
          </a:bodyPr>
          <a:lstStyle>
            <a:lvl1pPr>
              <a:lnSpc>
                <a:spcPct val="100000"/>
              </a:lnSpc>
              <a:defRPr lang="en-US" sz="800" b="0" strike="noStrike" spc="-1">
                <a:solidFill>
                  <a:srgbClr val="2A105B"/>
                </a:solidFill>
                <a:latin typeface="Calibri"/>
              </a:defRPr>
            </a:lvl1pPr>
          </a:lstStyle>
          <a:p>
            <a:pPr>
              <a:lnSpc>
                <a:spcPct val="100000"/>
              </a:lnSpc>
            </a:pPr>
            <a:r>
              <a:rPr lang="en-US" sz="800" b="0" strike="noStrike" spc="-1">
                <a:solidFill>
                  <a:srgbClr val="2A105B"/>
                </a:solidFill>
                <a:latin typeface="Calibri"/>
              </a:rPr>
              <a:t>&lt;footer&gt;</a:t>
            </a:r>
            <a:endParaRPr lang="en-US" sz="800" b="0" strike="noStrike" spc="-1">
              <a:latin typeface="Calibri"/>
            </a:endParaRPr>
          </a:p>
        </p:txBody>
      </p:sp>
      <p:pic>
        <p:nvPicPr>
          <p:cNvPr id="141" name="Picture 12"/>
          <p:cNvPicPr/>
          <p:nvPr/>
        </p:nvPicPr>
        <p:blipFill>
          <a:blip r:embed="rId16"/>
          <a:stretch/>
        </p:blipFill>
        <p:spPr>
          <a:xfrm>
            <a:off x="360000" y="6176520"/>
            <a:ext cx="537840" cy="359640"/>
          </a:xfrm>
          <a:prstGeom prst="rect">
            <a:avLst/>
          </a:prstGeom>
          <a:ln>
            <a:noFill/>
          </a:ln>
        </p:spPr>
      </p:pic>
      <p:sp>
        <p:nvSpPr>
          <p:cNvPr id="142" name="PlaceHolder 4"/>
          <p:cNvSpPr>
            <a:spLocks noGrp="1"/>
          </p:cNvSpPr>
          <p:nvPr>
            <p:ph type="title"/>
          </p:nvPr>
        </p:nvSpPr>
        <p:spPr>
          <a:xfrm>
            <a:off x="609480" y="273600"/>
            <a:ext cx="10972440" cy="1144800"/>
          </a:xfrm>
          <a:prstGeom prst="rect">
            <a:avLst/>
          </a:prstGeom>
        </p:spPr>
        <p:txBody>
          <a:bodyPr lIns="0" tIns="0" rIns="0" bIns="0" anchor="ctr">
            <a:noAutofit/>
          </a:bodyPr>
          <a:lstStyle/>
          <a:p>
            <a:r>
              <a:rPr lang="en-US" sz="1800" b="0" strike="noStrike" spc="-1">
                <a:solidFill>
                  <a:srgbClr val="2A105B"/>
                </a:solidFill>
                <a:latin typeface="Calibri"/>
              </a:rPr>
              <a:t>Click to edit the title text format</a:t>
            </a:r>
          </a:p>
        </p:txBody>
      </p:sp>
      <p:sp>
        <p:nvSpPr>
          <p:cNvPr id="143" name="PlaceHolder 5"/>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a:solidFill>
                  <a:srgbClr val="2A105B"/>
                </a:solidFill>
                <a:latin typeface="Calibri"/>
              </a:rPr>
              <a:t>Click to edit the outline text format</a:t>
            </a:r>
          </a:p>
          <a:p>
            <a:pPr marL="864000" lvl="1" indent="-324000">
              <a:spcBef>
                <a:spcPts val="1134"/>
              </a:spcBef>
              <a:buClr>
                <a:srgbClr val="000000"/>
              </a:buClr>
              <a:buSzPct val="75000"/>
              <a:buFont typeface="Symbol" charset="2"/>
              <a:buChar char=""/>
            </a:pPr>
            <a:r>
              <a:rPr lang="en-US" sz="2000" b="0" strike="noStrike" spc="-1">
                <a:solidFill>
                  <a:srgbClr val="2A105B"/>
                </a:solidFill>
                <a:latin typeface="Calibri"/>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2A105B"/>
                </a:solidFill>
                <a:latin typeface="Calibri"/>
              </a:rPr>
              <a:t>Third Outline Level</a:t>
            </a:r>
          </a:p>
          <a:p>
            <a:pPr marL="1728000" lvl="3" indent="-216000">
              <a:spcBef>
                <a:spcPts val="567"/>
              </a:spcBef>
              <a:buClr>
                <a:srgbClr val="000000"/>
              </a:buClr>
              <a:buSzPct val="75000"/>
              <a:buFont typeface="Symbol" charset="2"/>
              <a:buChar char=""/>
            </a:pPr>
            <a:r>
              <a:rPr lang="en-US" sz="1800" b="0" strike="noStrike" spc="-1">
                <a:solidFill>
                  <a:srgbClr val="2A105B"/>
                </a:solidFill>
                <a:latin typeface="Calibri"/>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2A105B"/>
                </a:solidFill>
                <a:latin typeface="Calibri"/>
              </a:rPr>
              <a:t>Fifth Outline Level</a:t>
            </a:r>
          </a:p>
          <a:p>
            <a:pPr marL="2592000" lvl="5" indent="-216000">
              <a:spcBef>
                <a:spcPts val="283"/>
              </a:spcBef>
              <a:buClr>
                <a:srgbClr val="000000"/>
              </a:buClr>
              <a:buSzPct val="45000"/>
              <a:buFont typeface="Wingdings" charset="2"/>
              <a:buChar char=""/>
            </a:pPr>
            <a:r>
              <a:rPr lang="en-US" sz="2000" b="0" strike="noStrike" spc="-1">
                <a:solidFill>
                  <a:srgbClr val="2A105B"/>
                </a:solidFill>
                <a:latin typeface="Calibri"/>
              </a:rPr>
              <a:t>Sixth Outline Level</a:t>
            </a:r>
          </a:p>
          <a:p>
            <a:pPr marL="3024000" lvl="6" indent="-216000">
              <a:spcBef>
                <a:spcPts val="283"/>
              </a:spcBef>
              <a:buClr>
                <a:srgbClr val="000000"/>
              </a:buClr>
              <a:buSzPct val="45000"/>
              <a:buFont typeface="Wingdings" charset="2"/>
              <a:buChar char=""/>
            </a:pPr>
            <a:r>
              <a:rPr lang="en-US" sz="2000" b="0" strike="noStrike" spc="-1">
                <a:solidFill>
                  <a:srgbClr val="2A105B"/>
                </a:solidFill>
                <a:latin typeface="Calibri"/>
              </a:rPr>
              <a:t>Seventh Outline Level</a:t>
            </a:r>
          </a:p>
        </p:txBody>
      </p:sp>
    </p:spTree>
    <p:extLst>
      <p:ext uri="{BB962C8B-B14F-4D97-AF65-F5344CB8AC3E}">
        <p14:creationId xmlns:p14="http://schemas.microsoft.com/office/powerpoint/2010/main" val="1647968558"/>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0" name="Picture 4"/>
          <p:cNvPicPr/>
          <p:nvPr/>
        </p:nvPicPr>
        <p:blipFill>
          <a:blip r:embed="rId14">
            <a:alphaModFix amt="5000"/>
          </a:blip>
          <a:stretch/>
        </p:blipFill>
        <p:spPr>
          <a:xfrm>
            <a:off x="-599400" y="-1172880"/>
            <a:ext cx="11460600" cy="3853080"/>
          </a:xfrm>
          <a:prstGeom prst="rect">
            <a:avLst/>
          </a:prstGeom>
          <a:ln>
            <a:noFill/>
          </a:ln>
        </p:spPr>
      </p:pic>
      <p:pic>
        <p:nvPicPr>
          <p:cNvPr id="181" name="Picture 3"/>
          <p:cNvPicPr/>
          <p:nvPr/>
        </p:nvPicPr>
        <p:blipFill>
          <a:blip r:embed="rId15"/>
          <a:stretch/>
        </p:blipFill>
        <p:spPr>
          <a:xfrm>
            <a:off x="360000" y="360000"/>
            <a:ext cx="885240" cy="1180080"/>
          </a:xfrm>
          <a:prstGeom prst="rect">
            <a:avLst/>
          </a:prstGeom>
          <a:ln>
            <a:noFill/>
          </a:ln>
        </p:spPr>
      </p:pic>
      <p:pic>
        <p:nvPicPr>
          <p:cNvPr id="182" name="Picture 16"/>
          <p:cNvPicPr/>
          <p:nvPr/>
        </p:nvPicPr>
        <p:blipFill>
          <a:blip r:embed="rId16"/>
          <a:stretch/>
        </p:blipFill>
        <p:spPr>
          <a:xfrm>
            <a:off x="360000" y="6176520"/>
            <a:ext cx="537840" cy="359640"/>
          </a:xfrm>
          <a:prstGeom prst="rect">
            <a:avLst/>
          </a:prstGeom>
          <a:ln>
            <a:noFill/>
          </a:ln>
        </p:spPr>
      </p:pic>
      <p:sp>
        <p:nvSpPr>
          <p:cNvPr id="183" name="PlaceHolder 1"/>
          <p:cNvSpPr>
            <a:spLocks noGrp="1"/>
          </p:cNvSpPr>
          <p:nvPr>
            <p:ph type="title"/>
          </p:nvPr>
        </p:nvSpPr>
        <p:spPr>
          <a:xfrm>
            <a:off x="578880" y="240120"/>
            <a:ext cx="10994400" cy="1017720"/>
          </a:xfrm>
          <a:prstGeom prst="rect">
            <a:avLst/>
          </a:prstGeom>
        </p:spPr>
        <p:txBody>
          <a:bodyPr lIns="122040" tIns="60840" rIns="122040" bIns="60840">
            <a:normAutofit/>
          </a:bodyPr>
          <a:lstStyle/>
          <a:p>
            <a:pPr algn="r">
              <a:lnSpc>
                <a:spcPct val="90000"/>
              </a:lnSpc>
            </a:pPr>
            <a:r>
              <a:rPr lang="en-US" sz="4800" b="0" strike="noStrike" spc="-1">
                <a:solidFill>
                  <a:srgbClr val="FFFFFF"/>
                </a:solidFill>
                <a:latin typeface="Calibri Light"/>
              </a:rPr>
              <a:t>Click to edit Master title style</a:t>
            </a:r>
            <a:endParaRPr lang="en-US" sz="4800" b="0" strike="noStrike" spc="-1">
              <a:solidFill>
                <a:srgbClr val="2A105B"/>
              </a:solidFill>
              <a:latin typeface="Calibri"/>
            </a:endParaRPr>
          </a:p>
        </p:txBody>
      </p:sp>
      <p:pic>
        <p:nvPicPr>
          <p:cNvPr id="184" name="Εικόνα 4"/>
          <p:cNvPicPr/>
          <p:nvPr/>
        </p:nvPicPr>
        <p:blipFill>
          <a:blip r:embed="rId17"/>
          <a:stretch/>
        </p:blipFill>
        <p:spPr>
          <a:xfrm>
            <a:off x="716400" y="6427080"/>
            <a:ext cx="4852440" cy="430560"/>
          </a:xfrm>
          <a:prstGeom prst="rect">
            <a:avLst/>
          </a:prstGeom>
          <a:ln>
            <a:noFill/>
          </a:ln>
        </p:spPr>
      </p:pic>
      <p:sp>
        <p:nvSpPr>
          <p:cNvPr id="185"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a:solidFill>
                  <a:srgbClr val="2A105B"/>
                </a:solidFill>
                <a:latin typeface="Calibri"/>
              </a:rPr>
              <a:t>Click to edit the outline text format</a:t>
            </a:r>
          </a:p>
          <a:p>
            <a:pPr marL="864000" lvl="1" indent="-324000">
              <a:spcBef>
                <a:spcPts val="1134"/>
              </a:spcBef>
              <a:buClr>
                <a:srgbClr val="000000"/>
              </a:buClr>
              <a:buSzPct val="75000"/>
              <a:buFont typeface="Symbol" charset="2"/>
              <a:buChar char=""/>
            </a:pPr>
            <a:r>
              <a:rPr lang="en-US" sz="2000" b="0" strike="noStrike" spc="-1">
                <a:solidFill>
                  <a:srgbClr val="2A105B"/>
                </a:solidFill>
                <a:latin typeface="Calibri"/>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2A105B"/>
                </a:solidFill>
                <a:latin typeface="Calibri"/>
              </a:rPr>
              <a:t>Third Outline Level</a:t>
            </a:r>
          </a:p>
          <a:p>
            <a:pPr marL="1728000" lvl="3" indent="-216000">
              <a:spcBef>
                <a:spcPts val="567"/>
              </a:spcBef>
              <a:buClr>
                <a:srgbClr val="000000"/>
              </a:buClr>
              <a:buSzPct val="75000"/>
              <a:buFont typeface="Symbol" charset="2"/>
              <a:buChar char=""/>
            </a:pPr>
            <a:r>
              <a:rPr lang="en-US" sz="1800" b="0" strike="noStrike" spc="-1">
                <a:solidFill>
                  <a:srgbClr val="2A105B"/>
                </a:solidFill>
                <a:latin typeface="Calibri"/>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2A105B"/>
                </a:solidFill>
                <a:latin typeface="Calibri"/>
              </a:rPr>
              <a:t>Fifth Outline Level</a:t>
            </a:r>
          </a:p>
          <a:p>
            <a:pPr marL="2592000" lvl="5" indent="-216000">
              <a:spcBef>
                <a:spcPts val="283"/>
              </a:spcBef>
              <a:buClr>
                <a:srgbClr val="000000"/>
              </a:buClr>
              <a:buSzPct val="45000"/>
              <a:buFont typeface="Wingdings" charset="2"/>
              <a:buChar char=""/>
            </a:pPr>
            <a:r>
              <a:rPr lang="en-US" sz="2000" b="0" strike="noStrike" spc="-1">
                <a:solidFill>
                  <a:srgbClr val="2A105B"/>
                </a:solidFill>
                <a:latin typeface="Calibri"/>
              </a:rPr>
              <a:t>Sixth Outline Level</a:t>
            </a:r>
          </a:p>
          <a:p>
            <a:pPr marL="3024000" lvl="6" indent="-216000">
              <a:spcBef>
                <a:spcPts val="283"/>
              </a:spcBef>
              <a:buClr>
                <a:srgbClr val="000000"/>
              </a:buClr>
              <a:buSzPct val="45000"/>
              <a:buFont typeface="Wingdings" charset="2"/>
              <a:buChar char=""/>
            </a:pPr>
            <a:r>
              <a:rPr lang="en-US" sz="2000" b="0" strike="noStrike" spc="-1">
                <a:solidFill>
                  <a:srgbClr val="2A105B"/>
                </a:solidFill>
                <a:latin typeface="Calibri"/>
              </a:rPr>
              <a:t>Seventh Outline Level</a:t>
            </a:r>
          </a:p>
        </p:txBody>
      </p:sp>
    </p:spTree>
    <p:extLst>
      <p:ext uri="{BB962C8B-B14F-4D97-AF65-F5344CB8AC3E}">
        <p14:creationId xmlns:p14="http://schemas.microsoft.com/office/powerpoint/2010/main" val="168398949"/>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2" name="Picture 4"/>
          <p:cNvPicPr/>
          <p:nvPr/>
        </p:nvPicPr>
        <p:blipFill>
          <a:blip r:embed="rId14">
            <a:alphaModFix amt="5000"/>
          </a:blip>
          <a:stretch/>
        </p:blipFill>
        <p:spPr>
          <a:xfrm>
            <a:off x="-599400" y="-1172880"/>
            <a:ext cx="11460600" cy="3853080"/>
          </a:xfrm>
          <a:prstGeom prst="rect">
            <a:avLst/>
          </a:prstGeom>
          <a:ln>
            <a:noFill/>
          </a:ln>
        </p:spPr>
      </p:pic>
      <p:pic>
        <p:nvPicPr>
          <p:cNvPr id="223" name="Picture 3"/>
          <p:cNvPicPr/>
          <p:nvPr/>
        </p:nvPicPr>
        <p:blipFill>
          <a:blip r:embed="rId15"/>
          <a:stretch/>
        </p:blipFill>
        <p:spPr>
          <a:xfrm>
            <a:off x="360000" y="360000"/>
            <a:ext cx="885240" cy="1180080"/>
          </a:xfrm>
          <a:prstGeom prst="rect">
            <a:avLst/>
          </a:prstGeom>
          <a:ln>
            <a:noFill/>
          </a:ln>
        </p:spPr>
      </p:pic>
      <p:pic>
        <p:nvPicPr>
          <p:cNvPr id="224" name="Picture 16"/>
          <p:cNvPicPr/>
          <p:nvPr/>
        </p:nvPicPr>
        <p:blipFill>
          <a:blip r:embed="rId16"/>
          <a:stretch/>
        </p:blipFill>
        <p:spPr>
          <a:xfrm>
            <a:off x="360000" y="6176520"/>
            <a:ext cx="537840" cy="359640"/>
          </a:xfrm>
          <a:prstGeom prst="rect">
            <a:avLst/>
          </a:prstGeom>
          <a:ln>
            <a:noFill/>
          </a:ln>
        </p:spPr>
      </p:pic>
      <p:sp>
        <p:nvSpPr>
          <p:cNvPr id="225" name="PlaceHolder 1"/>
          <p:cNvSpPr>
            <a:spLocks noGrp="1"/>
          </p:cNvSpPr>
          <p:nvPr>
            <p:ph type="title"/>
          </p:nvPr>
        </p:nvSpPr>
        <p:spPr>
          <a:xfrm>
            <a:off x="831960" y="1709640"/>
            <a:ext cx="10515240" cy="719640"/>
          </a:xfrm>
          <a:prstGeom prst="rect">
            <a:avLst/>
          </a:prstGeom>
        </p:spPr>
        <p:txBody>
          <a:bodyPr lIns="90000" tIns="45000" rIns="90000" bIns="45000" anchor="ctr">
            <a:noAutofit/>
          </a:bodyPr>
          <a:lstStyle/>
          <a:p>
            <a:pPr>
              <a:lnSpc>
                <a:spcPct val="90000"/>
              </a:lnSpc>
            </a:pPr>
            <a:r>
              <a:rPr lang="en-US" sz="3200" b="1" strike="noStrike" spc="-1">
                <a:solidFill>
                  <a:srgbClr val="49C2D7"/>
                </a:solidFill>
                <a:latin typeface="Calibri"/>
              </a:rPr>
              <a:t>Click to edit Master title style</a:t>
            </a:r>
            <a:endParaRPr lang="en-US" sz="3200" b="0" strike="noStrike" spc="-1">
              <a:solidFill>
                <a:srgbClr val="2A105B"/>
              </a:solidFill>
              <a:latin typeface="Calibri"/>
            </a:endParaRPr>
          </a:p>
        </p:txBody>
      </p:sp>
      <p:sp>
        <p:nvSpPr>
          <p:cNvPr id="226" name="PlaceHolder 2"/>
          <p:cNvSpPr>
            <a:spLocks noGrp="1"/>
          </p:cNvSpPr>
          <p:nvPr>
            <p:ph type="dt" idx="13"/>
          </p:nvPr>
        </p:nvSpPr>
        <p:spPr>
          <a:xfrm>
            <a:off x="6238080" y="6171120"/>
            <a:ext cx="4388760" cy="364680"/>
          </a:xfrm>
          <a:prstGeom prst="rect">
            <a:avLst/>
          </a:prstGeom>
        </p:spPr>
        <p:txBody>
          <a:bodyPr lIns="90000" tIns="45000" rIns="90000" bIns="45000" anchor="ctr">
            <a:noAutofit/>
          </a:bodyPr>
          <a:lstStyle>
            <a:lvl1pPr algn="r">
              <a:lnSpc>
                <a:spcPct val="100000"/>
              </a:lnSpc>
              <a:defRPr lang="en-US" sz="1200" b="0" strike="noStrike" spc="-1">
                <a:solidFill>
                  <a:srgbClr val="2A105B"/>
                </a:solidFill>
                <a:latin typeface="Calibri"/>
              </a:defRPr>
            </a:lvl1pPr>
          </a:lstStyle>
          <a:p>
            <a:pPr algn="r">
              <a:lnSpc>
                <a:spcPct val="100000"/>
              </a:lnSpc>
            </a:pPr>
            <a:r>
              <a:rPr lang="en-US" sz="1200" b="0" strike="noStrike" spc="-1">
                <a:solidFill>
                  <a:srgbClr val="2A105B"/>
                </a:solidFill>
                <a:latin typeface="Calibri"/>
              </a:rPr>
              <a:t>&lt;date/time&gt;</a:t>
            </a:r>
            <a:endParaRPr lang="en-US" sz="1200" b="0" strike="noStrike" spc="-1">
              <a:latin typeface="Calibri"/>
            </a:endParaRPr>
          </a:p>
        </p:txBody>
      </p:sp>
      <p:sp>
        <p:nvSpPr>
          <p:cNvPr id="227" name="PlaceHolder 3"/>
          <p:cNvSpPr>
            <a:spLocks noGrp="1"/>
          </p:cNvSpPr>
          <p:nvPr>
            <p:ph type="sldNum" idx="14"/>
          </p:nvPr>
        </p:nvSpPr>
        <p:spPr>
          <a:xfrm>
            <a:off x="10861560" y="6171120"/>
            <a:ext cx="933480" cy="364680"/>
          </a:xfrm>
          <a:prstGeom prst="rect">
            <a:avLst/>
          </a:prstGeom>
        </p:spPr>
        <p:txBody>
          <a:bodyPr lIns="90000" tIns="45000" rIns="90000" bIns="45000" anchor="ctr">
            <a:noAutofit/>
          </a:bodyPr>
          <a:lstStyle>
            <a:lvl1pPr algn="r">
              <a:lnSpc>
                <a:spcPct val="100000"/>
              </a:lnSpc>
              <a:defRPr lang="en-US" sz="1200" b="0" strike="noStrike" spc="-1">
                <a:solidFill>
                  <a:srgbClr val="2A105B"/>
                </a:solidFill>
                <a:latin typeface="Calibri"/>
              </a:defRPr>
            </a:lvl1pPr>
          </a:lstStyle>
          <a:p>
            <a:pPr algn="r">
              <a:lnSpc>
                <a:spcPct val="100000"/>
              </a:lnSpc>
            </a:pPr>
            <a:fld id="{1782DED0-ABCB-4D4E-BBFE-D9C615BAB26A}" type="slidenum">
              <a:rPr lang="en-US" sz="1200" b="0" strike="noStrike" spc="-1">
                <a:solidFill>
                  <a:srgbClr val="2A105B"/>
                </a:solidFill>
                <a:latin typeface="Calibri"/>
              </a:rPr>
              <a:t>‹#›</a:t>
            </a:fld>
            <a:endParaRPr lang="en-US" sz="1200" b="0" strike="noStrike" spc="-1">
              <a:latin typeface="Calibri"/>
            </a:endParaRPr>
          </a:p>
        </p:txBody>
      </p:sp>
      <p:sp>
        <p:nvSpPr>
          <p:cNvPr id="228" name="PlaceHolder 4"/>
          <p:cNvSpPr>
            <a:spLocks noGrp="1"/>
          </p:cNvSpPr>
          <p:nvPr>
            <p:ph type="ftr" idx="15"/>
          </p:nvPr>
        </p:nvSpPr>
        <p:spPr>
          <a:xfrm>
            <a:off x="898200" y="6171120"/>
            <a:ext cx="4632840" cy="364680"/>
          </a:xfrm>
          <a:prstGeom prst="rect">
            <a:avLst/>
          </a:prstGeom>
        </p:spPr>
        <p:txBody>
          <a:bodyPr lIns="90000" tIns="45000" rIns="90000" bIns="45000" anchor="ctr">
            <a:noAutofit/>
          </a:bodyPr>
          <a:lstStyle>
            <a:lvl1pPr>
              <a:lnSpc>
                <a:spcPct val="100000"/>
              </a:lnSpc>
              <a:defRPr lang="en-US" sz="800" b="0" strike="noStrike" spc="-1">
                <a:solidFill>
                  <a:srgbClr val="2A105B"/>
                </a:solidFill>
                <a:latin typeface="Calibri"/>
              </a:defRPr>
            </a:lvl1pPr>
          </a:lstStyle>
          <a:p>
            <a:pPr>
              <a:lnSpc>
                <a:spcPct val="100000"/>
              </a:lnSpc>
            </a:pPr>
            <a:r>
              <a:rPr lang="en-US" sz="800" b="0" strike="noStrike" spc="-1">
                <a:solidFill>
                  <a:srgbClr val="2A105B"/>
                </a:solidFill>
                <a:latin typeface="Calibri"/>
              </a:rPr>
              <a:t>&lt;footer&gt;</a:t>
            </a:r>
            <a:endParaRPr lang="en-US" sz="800" b="0" strike="noStrike" spc="-1">
              <a:latin typeface="Calibri"/>
            </a:endParaRPr>
          </a:p>
        </p:txBody>
      </p:sp>
      <p:pic>
        <p:nvPicPr>
          <p:cNvPr id="229" name="Picture 14"/>
          <p:cNvPicPr/>
          <p:nvPr/>
        </p:nvPicPr>
        <p:blipFill>
          <a:blip r:embed="rId16"/>
          <a:stretch/>
        </p:blipFill>
        <p:spPr>
          <a:xfrm>
            <a:off x="360000" y="6176520"/>
            <a:ext cx="537840" cy="359640"/>
          </a:xfrm>
          <a:prstGeom prst="rect">
            <a:avLst/>
          </a:prstGeom>
          <a:ln>
            <a:noFill/>
          </a:ln>
        </p:spPr>
      </p:pic>
      <p:sp>
        <p:nvSpPr>
          <p:cNvPr id="230" name="PlaceHolder 5"/>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a:solidFill>
                  <a:srgbClr val="2A105B"/>
                </a:solidFill>
                <a:latin typeface="Calibri"/>
              </a:rPr>
              <a:t>Click to edit the outline text format</a:t>
            </a:r>
          </a:p>
          <a:p>
            <a:pPr marL="864000" lvl="1" indent="-324000">
              <a:spcBef>
                <a:spcPts val="1134"/>
              </a:spcBef>
              <a:buClr>
                <a:srgbClr val="000000"/>
              </a:buClr>
              <a:buSzPct val="75000"/>
              <a:buFont typeface="Symbol" charset="2"/>
              <a:buChar char=""/>
            </a:pPr>
            <a:r>
              <a:rPr lang="en-US" sz="2000" b="0" strike="noStrike" spc="-1">
                <a:solidFill>
                  <a:srgbClr val="2A105B"/>
                </a:solidFill>
                <a:latin typeface="Calibri"/>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2A105B"/>
                </a:solidFill>
                <a:latin typeface="Calibri"/>
              </a:rPr>
              <a:t>Third Outline Level</a:t>
            </a:r>
          </a:p>
          <a:p>
            <a:pPr marL="1728000" lvl="3" indent="-216000">
              <a:spcBef>
                <a:spcPts val="567"/>
              </a:spcBef>
              <a:buClr>
                <a:srgbClr val="000000"/>
              </a:buClr>
              <a:buSzPct val="75000"/>
              <a:buFont typeface="Symbol" charset="2"/>
              <a:buChar char=""/>
            </a:pPr>
            <a:r>
              <a:rPr lang="en-US" sz="1800" b="0" strike="noStrike" spc="-1">
                <a:solidFill>
                  <a:srgbClr val="2A105B"/>
                </a:solidFill>
                <a:latin typeface="Calibri"/>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2A105B"/>
                </a:solidFill>
                <a:latin typeface="Calibri"/>
              </a:rPr>
              <a:t>Fifth Outline Level</a:t>
            </a:r>
          </a:p>
          <a:p>
            <a:pPr marL="2592000" lvl="5" indent="-216000">
              <a:spcBef>
                <a:spcPts val="283"/>
              </a:spcBef>
              <a:buClr>
                <a:srgbClr val="000000"/>
              </a:buClr>
              <a:buSzPct val="45000"/>
              <a:buFont typeface="Wingdings" charset="2"/>
              <a:buChar char=""/>
            </a:pPr>
            <a:r>
              <a:rPr lang="en-US" sz="2000" b="0" strike="noStrike" spc="-1">
                <a:solidFill>
                  <a:srgbClr val="2A105B"/>
                </a:solidFill>
                <a:latin typeface="Calibri"/>
              </a:rPr>
              <a:t>Sixth Outline Level</a:t>
            </a:r>
          </a:p>
          <a:p>
            <a:pPr marL="3024000" lvl="6" indent="-216000">
              <a:spcBef>
                <a:spcPts val="283"/>
              </a:spcBef>
              <a:buClr>
                <a:srgbClr val="000000"/>
              </a:buClr>
              <a:buSzPct val="45000"/>
              <a:buFont typeface="Wingdings" charset="2"/>
              <a:buChar char=""/>
            </a:pPr>
            <a:r>
              <a:rPr lang="en-US" sz="2000" b="0" strike="noStrike" spc="-1">
                <a:solidFill>
                  <a:srgbClr val="2A105B"/>
                </a:solidFill>
                <a:latin typeface="Calibri"/>
              </a:rPr>
              <a:t>Seventh Outline Level</a:t>
            </a:r>
          </a:p>
        </p:txBody>
      </p:sp>
    </p:spTree>
    <p:extLst>
      <p:ext uri="{BB962C8B-B14F-4D97-AF65-F5344CB8AC3E}">
        <p14:creationId xmlns:p14="http://schemas.microsoft.com/office/powerpoint/2010/main" val="3675913347"/>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rotWithShape="0">
          <a:blip r:embed="rId14">
            <a:alphaModFix amt="97000"/>
          </a:blip>
          <a:stretch/>
        </a:blipFill>
        <a:effectLst/>
      </p:bgPr>
    </p:bg>
    <p:spTree>
      <p:nvGrpSpPr>
        <p:cNvPr id="1" name=""/>
        <p:cNvGrpSpPr/>
        <p:nvPr/>
      </p:nvGrpSpPr>
      <p:grpSpPr>
        <a:xfrm>
          <a:off x="0" y="0"/>
          <a:ext cx="0" cy="0"/>
          <a:chOff x="0" y="0"/>
          <a:chExt cx="0" cy="0"/>
        </a:xfrm>
      </p:grpSpPr>
      <p:pic>
        <p:nvPicPr>
          <p:cNvPr id="10" name="Picture 8"/>
          <p:cNvPicPr/>
          <p:nvPr/>
        </p:nvPicPr>
        <p:blipFill>
          <a:blip r:embed="rId15"/>
          <a:srcRect t="28812"/>
          <a:stretch/>
        </p:blipFill>
        <p:spPr>
          <a:xfrm>
            <a:off x="7999560" y="0"/>
            <a:ext cx="1603080" cy="1141200"/>
          </a:xfrm>
          <a:prstGeom prst="rect">
            <a:avLst/>
          </a:prstGeom>
          <a:ln>
            <a:noFill/>
          </a:ln>
        </p:spPr>
      </p:pic>
      <p:pic>
        <p:nvPicPr>
          <p:cNvPr id="11" name="Picture 10"/>
          <p:cNvPicPr/>
          <p:nvPr/>
        </p:nvPicPr>
        <p:blipFill>
          <a:blip r:embed="rId16"/>
          <a:stretch/>
        </p:blipFill>
        <p:spPr>
          <a:xfrm>
            <a:off x="76320" y="46800"/>
            <a:ext cx="1441080" cy="1744560"/>
          </a:xfrm>
          <a:prstGeom prst="rect">
            <a:avLst/>
          </a:prstGeom>
          <a:ln>
            <a:noFill/>
          </a:ln>
        </p:spPr>
      </p:pic>
      <p:sp>
        <p:nvSpPr>
          <p:cNvPr id="2" name="CustomShape 1" hidden="1"/>
          <p:cNvSpPr/>
          <p:nvPr/>
        </p:nvSpPr>
        <p:spPr>
          <a:xfrm>
            <a:off x="2328840" y="6129000"/>
            <a:ext cx="727380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800" b="0" strike="noStrike" spc="-1">
                <a:solidFill>
                  <a:srgbClr val="FFFFFF"/>
                </a:solidFill>
                <a:latin typeface="Calibri"/>
              </a:rPr>
              <a:t>Industrial Wastewater        Resource Recovery         Circular Economy</a:t>
            </a:r>
            <a:endParaRPr lang="en-US" sz="1800" b="0" strike="noStrike" spc="-1">
              <a:latin typeface="Calibri"/>
            </a:endParaRPr>
          </a:p>
        </p:txBody>
      </p:sp>
      <p:sp>
        <p:nvSpPr>
          <p:cNvPr id="3" name="CustomShape 2" hidden="1"/>
          <p:cNvSpPr/>
          <p:nvPr/>
        </p:nvSpPr>
        <p:spPr>
          <a:xfrm>
            <a:off x="6851520" y="6260760"/>
            <a:ext cx="147600" cy="138240"/>
          </a:xfrm>
          <a:prstGeom prst="flowChartDecision">
            <a:avLst/>
          </a:prstGeom>
          <a:ln cap="rnd">
            <a:round/>
          </a:ln>
        </p:spPr>
        <p:style>
          <a:lnRef idx="2">
            <a:schemeClr val="accent1">
              <a:shade val="50000"/>
            </a:schemeClr>
          </a:lnRef>
          <a:fillRef idx="1">
            <a:schemeClr val="accent1"/>
          </a:fillRef>
          <a:effectRef idx="0">
            <a:schemeClr val="accent1"/>
          </a:effectRef>
          <a:fontRef idx="minor"/>
        </p:style>
      </p:sp>
      <p:sp>
        <p:nvSpPr>
          <p:cNvPr id="4" name="CustomShape 3" hidden="1"/>
          <p:cNvSpPr/>
          <p:nvPr/>
        </p:nvSpPr>
        <p:spPr>
          <a:xfrm>
            <a:off x="4655880" y="6260760"/>
            <a:ext cx="147600" cy="138240"/>
          </a:xfrm>
          <a:prstGeom prst="flowChartDecision">
            <a:avLst/>
          </a:prstGeom>
          <a:ln cap="rnd">
            <a:round/>
          </a:ln>
        </p:spPr>
        <p:style>
          <a:lnRef idx="2">
            <a:schemeClr val="accent1">
              <a:shade val="50000"/>
            </a:schemeClr>
          </a:lnRef>
          <a:fillRef idx="1">
            <a:schemeClr val="accent1"/>
          </a:fillRef>
          <a:effectRef idx="0">
            <a:schemeClr val="accent1"/>
          </a:effectRef>
          <a:fontRef idx="minor"/>
        </p:style>
      </p:sp>
      <p:sp>
        <p:nvSpPr>
          <p:cNvPr id="5" name="PlaceHolder 4"/>
          <p:cNvSpPr>
            <a:spLocks noGrp="1"/>
          </p:cNvSpPr>
          <p:nvPr>
            <p:ph type="title"/>
          </p:nvPr>
        </p:nvSpPr>
        <p:spPr>
          <a:xfrm>
            <a:off x="558360" y="3911040"/>
            <a:ext cx="6756120" cy="1163520"/>
          </a:xfrm>
          <a:prstGeom prst="rect">
            <a:avLst/>
          </a:prstGeom>
        </p:spPr>
        <p:txBody>
          <a:bodyPr anchor="b">
            <a:noAutofit/>
          </a:bodyPr>
          <a:lstStyle/>
          <a:p>
            <a:pPr>
              <a:lnSpc>
                <a:spcPct val="100000"/>
              </a:lnSpc>
            </a:pPr>
            <a:r>
              <a:rPr lang="en-US" sz="5400" b="1" strike="noStrike" spc="-1">
                <a:solidFill>
                  <a:srgbClr val="2A2356"/>
                </a:solidFill>
                <a:latin typeface="Calibri"/>
              </a:rPr>
              <a:t>TITLE HERE</a:t>
            </a:r>
            <a:endParaRPr lang="en-US" sz="5400" b="0" strike="noStrike" spc="-1">
              <a:solidFill>
                <a:srgbClr val="FFFFFF"/>
              </a:solidFill>
              <a:latin typeface="Calibri"/>
            </a:endParaRPr>
          </a:p>
        </p:txBody>
      </p:sp>
      <p:pic>
        <p:nvPicPr>
          <p:cNvPr id="6" name="Picture 3"/>
          <p:cNvPicPr/>
          <p:nvPr/>
        </p:nvPicPr>
        <p:blipFill>
          <a:blip r:embed="rId17"/>
          <a:stretch/>
        </p:blipFill>
        <p:spPr>
          <a:xfrm>
            <a:off x="3654720" y="0"/>
            <a:ext cx="3844440" cy="4653360"/>
          </a:xfrm>
          <a:prstGeom prst="rect">
            <a:avLst/>
          </a:prstGeom>
          <a:ln>
            <a:noFill/>
          </a:ln>
        </p:spPr>
      </p:pic>
      <p:sp>
        <p:nvSpPr>
          <p:cNvPr id="7" name="CustomShape 5"/>
          <p:cNvSpPr/>
          <p:nvPr/>
        </p:nvSpPr>
        <p:spPr>
          <a:xfrm>
            <a:off x="1367640" y="6219000"/>
            <a:ext cx="7578360" cy="533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200" b="0" strike="noStrike" spc="-1">
                <a:solidFill>
                  <a:srgbClr val="002060"/>
                </a:solidFill>
                <a:latin typeface="Calibri"/>
              </a:rPr>
              <a:t>The ZERO BRINE project (www.zerobrine.eu) has received funding from the European Union’s Horizon 2020 research and innovation programme under grant agreement No 730390.</a:t>
            </a:r>
            <a:endParaRPr lang="en-US" sz="1200" b="0" strike="noStrike" spc="-1">
              <a:latin typeface="Calibri"/>
            </a:endParaRPr>
          </a:p>
        </p:txBody>
      </p:sp>
      <p:pic>
        <p:nvPicPr>
          <p:cNvPr id="8" name="Picture 5"/>
          <p:cNvPicPr/>
          <p:nvPr/>
        </p:nvPicPr>
        <p:blipFill>
          <a:blip r:embed="rId18"/>
          <a:stretch/>
        </p:blipFill>
        <p:spPr>
          <a:xfrm>
            <a:off x="558360" y="6210720"/>
            <a:ext cx="688320" cy="465840"/>
          </a:xfrm>
          <a:prstGeom prst="rect">
            <a:avLst/>
          </a:prstGeom>
          <a:ln>
            <a:noFill/>
          </a:ln>
        </p:spPr>
      </p:pic>
      <p:sp>
        <p:nvSpPr>
          <p:cNvPr id="9" name="PlaceHolder 6"/>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000" b="0" strike="noStrike" spc="-1">
                <a:solidFill>
                  <a:srgbClr val="FFFFFF"/>
                </a:solidFill>
                <a:latin typeface="Calibri"/>
              </a:rPr>
              <a:t>Click to edit the outline text format</a:t>
            </a:r>
          </a:p>
          <a:p>
            <a:pPr marL="864000" lvl="1" indent="-324000">
              <a:spcBef>
                <a:spcPts val="1134"/>
              </a:spcBef>
              <a:buClr>
                <a:srgbClr val="000000"/>
              </a:buClr>
              <a:buSzPct val="75000"/>
              <a:buFont typeface="Symbol" charset="2"/>
              <a:buChar char=""/>
            </a:pPr>
            <a:r>
              <a:rPr lang="en-US" sz="1600" b="0" strike="noStrike" spc="-1">
                <a:solidFill>
                  <a:srgbClr val="FFFFFF"/>
                </a:solidFill>
                <a:latin typeface="Calibri"/>
              </a:rPr>
              <a:t>Second Outline Level</a:t>
            </a:r>
          </a:p>
          <a:p>
            <a:pPr marL="1296000" lvl="2" indent="-288000">
              <a:spcBef>
                <a:spcPts val="850"/>
              </a:spcBef>
              <a:buClr>
                <a:srgbClr val="000000"/>
              </a:buClr>
              <a:buSzPct val="45000"/>
              <a:buFont typeface="Wingdings" charset="2"/>
              <a:buChar char=""/>
            </a:pPr>
            <a:r>
              <a:rPr lang="en-US" sz="1400" b="0" strike="noStrike" spc="-1">
                <a:solidFill>
                  <a:srgbClr val="FFFFFF"/>
                </a:solidFill>
                <a:latin typeface="Calibri"/>
              </a:rPr>
              <a:t>Third Outline Level</a:t>
            </a:r>
          </a:p>
          <a:p>
            <a:pPr marL="1728000" lvl="3" indent="-216000">
              <a:spcBef>
                <a:spcPts val="567"/>
              </a:spcBef>
              <a:buClr>
                <a:srgbClr val="000000"/>
              </a:buClr>
              <a:buSzPct val="75000"/>
              <a:buFont typeface="Symbol" charset="2"/>
              <a:buChar char=""/>
            </a:pPr>
            <a:r>
              <a:rPr lang="en-US" sz="1400" b="0" strike="noStrike" spc="-1">
                <a:solidFill>
                  <a:srgbClr val="FFFFFF"/>
                </a:solidFill>
                <a:latin typeface="Calibri"/>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FFFFFF"/>
                </a:solidFill>
                <a:latin typeface="Calibri"/>
              </a:rPr>
              <a:t>Fifth Outline Level</a:t>
            </a:r>
          </a:p>
          <a:p>
            <a:pPr marL="2592000" lvl="5" indent="-216000">
              <a:spcBef>
                <a:spcPts val="283"/>
              </a:spcBef>
              <a:buClr>
                <a:srgbClr val="000000"/>
              </a:buClr>
              <a:buSzPct val="45000"/>
              <a:buFont typeface="Wingdings" charset="2"/>
              <a:buChar char=""/>
            </a:pPr>
            <a:r>
              <a:rPr lang="en-US" sz="2000" b="0" strike="noStrike" spc="-1">
                <a:solidFill>
                  <a:srgbClr val="FFFFFF"/>
                </a:solidFill>
                <a:latin typeface="Calibri"/>
              </a:rPr>
              <a:t>Sixth Outline Level</a:t>
            </a:r>
          </a:p>
          <a:p>
            <a:pPr marL="3024000" lvl="6" indent="-216000">
              <a:spcBef>
                <a:spcPts val="283"/>
              </a:spcBef>
              <a:buClr>
                <a:srgbClr val="000000"/>
              </a:buClr>
              <a:buSzPct val="45000"/>
              <a:buFont typeface="Wingdings" charset="2"/>
              <a:buChar char=""/>
            </a:pPr>
            <a:r>
              <a:rPr lang="en-US" sz="2000" b="0" strike="noStrike" spc="-1">
                <a:solidFill>
                  <a:srgbClr val="FFFFFF"/>
                </a:solidFill>
                <a:latin typeface="Calibri"/>
              </a:rPr>
              <a:t>Seventh Outline Level</a:t>
            </a:r>
          </a:p>
        </p:txBody>
      </p:sp>
    </p:spTree>
    <p:extLst>
      <p:ext uri="{BB962C8B-B14F-4D97-AF65-F5344CB8AC3E}">
        <p14:creationId xmlns:p14="http://schemas.microsoft.com/office/powerpoint/2010/main" val="1433701238"/>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rotWithShape="0">
          <a:blip r:embed="rId14">
            <a:alphaModFix amt="97000"/>
          </a:blip>
          <a:stretch/>
        </a:blipFill>
        <a:effectLst/>
      </p:bgPr>
    </p:bg>
    <p:spTree>
      <p:nvGrpSpPr>
        <p:cNvPr id="1" name=""/>
        <p:cNvGrpSpPr/>
        <p:nvPr/>
      </p:nvGrpSpPr>
      <p:grpSpPr>
        <a:xfrm>
          <a:off x="0" y="0"/>
          <a:ext cx="0" cy="0"/>
          <a:chOff x="0" y="0"/>
          <a:chExt cx="0" cy="0"/>
        </a:xfrm>
      </p:grpSpPr>
      <p:pic>
        <p:nvPicPr>
          <p:cNvPr id="46" name="Picture 8"/>
          <p:cNvPicPr/>
          <p:nvPr/>
        </p:nvPicPr>
        <p:blipFill>
          <a:blip r:embed="rId15"/>
          <a:srcRect t="28812"/>
          <a:stretch/>
        </p:blipFill>
        <p:spPr>
          <a:xfrm>
            <a:off x="7999560" y="0"/>
            <a:ext cx="1603080" cy="1141200"/>
          </a:xfrm>
          <a:prstGeom prst="rect">
            <a:avLst/>
          </a:prstGeom>
          <a:ln>
            <a:noFill/>
          </a:ln>
        </p:spPr>
      </p:pic>
      <p:sp>
        <p:nvSpPr>
          <p:cNvPr id="47" name="CustomShape 1"/>
          <p:cNvSpPr/>
          <p:nvPr/>
        </p:nvSpPr>
        <p:spPr>
          <a:xfrm>
            <a:off x="2459160" y="6129000"/>
            <a:ext cx="727380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800" b="0" strike="noStrike" spc="-1">
                <a:solidFill>
                  <a:srgbClr val="2A2356"/>
                </a:solidFill>
                <a:latin typeface="Calibri"/>
              </a:rPr>
              <a:t>Industrial Wastewater        Resource Recovery         Circular Economy</a:t>
            </a:r>
            <a:endParaRPr lang="en-US" sz="1800" b="0" strike="noStrike" spc="-1">
              <a:latin typeface="Calibri"/>
            </a:endParaRPr>
          </a:p>
        </p:txBody>
      </p:sp>
      <p:sp>
        <p:nvSpPr>
          <p:cNvPr id="48" name="CustomShape 2"/>
          <p:cNvSpPr/>
          <p:nvPr/>
        </p:nvSpPr>
        <p:spPr>
          <a:xfrm>
            <a:off x="6909120" y="6260760"/>
            <a:ext cx="147600" cy="138240"/>
          </a:xfrm>
          <a:prstGeom prst="flowChartDecision">
            <a:avLst/>
          </a:prstGeom>
          <a:ln cap="rnd">
            <a:round/>
          </a:ln>
        </p:spPr>
        <p:style>
          <a:lnRef idx="2">
            <a:schemeClr val="accent1">
              <a:shade val="50000"/>
            </a:schemeClr>
          </a:lnRef>
          <a:fillRef idx="1">
            <a:schemeClr val="accent1"/>
          </a:fillRef>
          <a:effectRef idx="0">
            <a:schemeClr val="accent1"/>
          </a:effectRef>
          <a:fontRef idx="minor"/>
        </p:style>
      </p:sp>
      <p:sp>
        <p:nvSpPr>
          <p:cNvPr id="49" name="CustomShape 3"/>
          <p:cNvSpPr/>
          <p:nvPr/>
        </p:nvSpPr>
        <p:spPr>
          <a:xfrm>
            <a:off x="4713840" y="6260760"/>
            <a:ext cx="147600" cy="138240"/>
          </a:xfrm>
          <a:prstGeom prst="flowChartDecision">
            <a:avLst/>
          </a:prstGeom>
          <a:ln cap="rnd">
            <a:round/>
          </a:ln>
        </p:spPr>
        <p:style>
          <a:lnRef idx="2">
            <a:schemeClr val="accent1">
              <a:shade val="50000"/>
            </a:schemeClr>
          </a:lnRef>
          <a:fillRef idx="1">
            <a:schemeClr val="accent1"/>
          </a:fillRef>
          <a:effectRef idx="0">
            <a:schemeClr val="accent1"/>
          </a:effectRef>
          <a:fontRef idx="minor"/>
        </p:style>
      </p:sp>
      <p:pic>
        <p:nvPicPr>
          <p:cNvPr id="50" name="Picture 4"/>
          <p:cNvPicPr/>
          <p:nvPr/>
        </p:nvPicPr>
        <p:blipFill>
          <a:blip r:embed="rId16"/>
          <a:stretch/>
        </p:blipFill>
        <p:spPr>
          <a:xfrm>
            <a:off x="100800" y="46800"/>
            <a:ext cx="1441080" cy="1744560"/>
          </a:xfrm>
          <a:prstGeom prst="rect">
            <a:avLst/>
          </a:prstGeom>
          <a:ln>
            <a:noFill/>
          </a:ln>
        </p:spPr>
      </p:pic>
      <p:sp>
        <p:nvSpPr>
          <p:cNvPr id="51" name="PlaceHolder 4"/>
          <p:cNvSpPr>
            <a:spLocks noGrp="1"/>
          </p:cNvSpPr>
          <p:nvPr>
            <p:ph type="body"/>
          </p:nvPr>
        </p:nvSpPr>
        <p:spPr>
          <a:xfrm>
            <a:off x="881280" y="1916280"/>
            <a:ext cx="10232280" cy="3399120"/>
          </a:xfrm>
          <a:prstGeom prst="rect">
            <a:avLst/>
          </a:prstGeom>
        </p:spPr>
        <p:txBody>
          <a:bodyPr lIns="90000" tIns="45000" rIns="90000" bIns="45000">
            <a:noAutofit/>
          </a:bodyPr>
          <a:lstStyle/>
          <a:p>
            <a:pPr>
              <a:lnSpc>
                <a:spcPct val="100000"/>
              </a:lnSpc>
              <a:spcBef>
                <a:spcPts val="1001"/>
              </a:spcBef>
              <a:tabLst>
                <a:tab pos="0" algn="l"/>
              </a:tabLst>
            </a:pPr>
            <a:r>
              <a:rPr lang="en-US" sz="2400" b="0" strike="noStrike" spc="-1">
                <a:solidFill>
                  <a:srgbClr val="2A2356"/>
                </a:solidFill>
                <a:latin typeface="Calibri"/>
              </a:rPr>
              <a:t>Text Here</a:t>
            </a:r>
            <a:endParaRPr lang="en-US" sz="2400" b="0" strike="noStrike" spc="-1">
              <a:solidFill>
                <a:srgbClr val="002060"/>
              </a:solidFill>
              <a:latin typeface="Calibri"/>
            </a:endParaRPr>
          </a:p>
        </p:txBody>
      </p:sp>
      <p:sp>
        <p:nvSpPr>
          <p:cNvPr id="52" name="PlaceHolder 5"/>
          <p:cNvSpPr>
            <a:spLocks noGrp="1"/>
          </p:cNvSpPr>
          <p:nvPr>
            <p:ph type="sldNum" idx="1"/>
          </p:nvPr>
        </p:nvSpPr>
        <p:spPr>
          <a:xfrm>
            <a:off x="11034000" y="5763600"/>
            <a:ext cx="837720" cy="767160"/>
          </a:xfrm>
          <a:prstGeom prst="rect">
            <a:avLst/>
          </a:prstGeom>
        </p:spPr>
        <p:txBody>
          <a:bodyPr anchor="b">
            <a:noAutofit/>
          </a:bodyPr>
          <a:lstStyle>
            <a:lvl1pPr algn="ctr">
              <a:lnSpc>
                <a:spcPct val="100000"/>
              </a:lnSpc>
              <a:defRPr lang="en-US" sz="2800" b="0" strike="noStrike" spc="-1">
                <a:solidFill>
                  <a:srgbClr val="2A2356"/>
                </a:solidFill>
                <a:latin typeface="Calibri"/>
              </a:defRPr>
            </a:lvl1pPr>
          </a:lstStyle>
          <a:p>
            <a:pPr algn="ctr">
              <a:lnSpc>
                <a:spcPct val="100000"/>
              </a:lnSpc>
            </a:pPr>
            <a:fld id="{801D8961-A7F5-4670-8EED-E51E8F23C749}" type="slidenum">
              <a:rPr lang="en-US" sz="2800" b="0" strike="noStrike" spc="-1">
                <a:solidFill>
                  <a:srgbClr val="2A2356"/>
                </a:solidFill>
                <a:latin typeface="Calibri"/>
              </a:rPr>
              <a:t>‹#›</a:t>
            </a:fld>
            <a:endParaRPr lang="en-US" sz="2800" b="0" strike="noStrike" spc="-1">
              <a:latin typeface="Calibri"/>
            </a:endParaRPr>
          </a:p>
        </p:txBody>
      </p:sp>
      <p:sp>
        <p:nvSpPr>
          <p:cNvPr id="53" name="PlaceHolder 6"/>
          <p:cNvSpPr>
            <a:spLocks noGrp="1"/>
          </p:cNvSpPr>
          <p:nvPr>
            <p:ph type="title"/>
          </p:nvPr>
        </p:nvSpPr>
        <p:spPr>
          <a:xfrm>
            <a:off x="2332800" y="565200"/>
            <a:ext cx="8780760" cy="902520"/>
          </a:xfrm>
          <a:prstGeom prst="rect">
            <a:avLst/>
          </a:prstGeom>
        </p:spPr>
        <p:txBody>
          <a:bodyPr>
            <a:noAutofit/>
          </a:bodyPr>
          <a:lstStyle/>
          <a:p>
            <a:pPr>
              <a:lnSpc>
                <a:spcPct val="100000"/>
              </a:lnSpc>
            </a:pPr>
            <a:r>
              <a:rPr lang="en-US" sz="4200" b="0" strike="noStrike" spc="-1">
                <a:solidFill>
                  <a:srgbClr val="2A2356"/>
                </a:solidFill>
                <a:latin typeface="Calibri"/>
              </a:rPr>
              <a:t>TITLE HERE</a:t>
            </a:r>
            <a:endParaRPr lang="en-US" sz="4200" b="0" strike="noStrike" spc="-1">
              <a:solidFill>
                <a:srgbClr val="002060"/>
              </a:solidFill>
              <a:latin typeface="Calibri"/>
            </a:endParaRPr>
          </a:p>
        </p:txBody>
      </p:sp>
    </p:spTree>
    <p:extLst>
      <p:ext uri="{BB962C8B-B14F-4D97-AF65-F5344CB8AC3E}">
        <p14:creationId xmlns:p14="http://schemas.microsoft.com/office/powerpoint/2010/main" val="3371026880"/>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4.xml"/></Relationships>
</file>

<file path=ppt/slides/_rels/slide1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45.xml"/></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50.xml"/></Relationships>
</file>

<file path=ppt/slides/_rels/slide1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5.xml"/></Relationships>
</file>

<file path=ppt/slides/_rels/slide1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45.xml"/></Relationships>
</file>

<file path=ppt/slides/_rels/slide1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5.xml"/></Relationships>
</file>

<file path=ppt/slides/_rels/slide1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33.png"/><Relationship Id="rId1" Type="http://schemas.openxmlformats.org/officeDocument/2006/relationships/slideLayout" Target="../slideLayouts/slideLayout136.xml"/></Relationships>
</file>

<file path=ppt/slides/_rels/slide1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7.xml"/></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29.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jpeg"/></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eg"/><Relationship Id="rId1" Type="http://schemas.openxmlformats.org/officeDocument/2006/relationships/slideLayout" Target="../slideLayouts/slideLayout137.xml"/></Relationships>
</file>

<file path=ppt/slides/_rels/slide2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xml"/><Relationship Id="rId1" Type="http://schemas.openxmlformats.org/officeDocument/2006/relationships/slideLayout" Target="../slideLayouts/slideLayout135.xml"/><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5.xml"/><Relationship Id="rId1" Type="http://schemas.openxmlformats.org/officeDocument/2006/relationships/slideLayout" Target="../slideLayouts/slideLayout15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2.xml"/></Relationships>
</file>

<file path=ppt/slides/_rels/slide24.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172.xml"/></Relationships>
</file>

<file path=ppt/slides/_rels/slide25.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png"/><Relationship Id="rId2" Type="http://schemas.openxmlformats.org/officeDocument/2006/relationships/image" Target="../media/image76.jpeg"/><Relationship Id="rId1" Type="http://schemas.openxmlformats.org/officeDocument/2006/relationships/slideLayout" Target="../slideLayouts/slideLayout172.xml"/><Relationship Id="rId6" Type="http://schemas.openxmlformats.org/officeDocument/2006/relationships/image" Target="../media/image80.jpg"/><Relationship Id="rId5" Type="http://schemas.openxmlformats.org/officeDocument/2006/relationships/image" Target="../media/image79.jpg"/><Relationship Id="rId4" Type="http://schemas.openxmlformats.org/officeDocument/2006/relationships/image" Target="../media/image78.png"/><Relationship Id="rId9" Type="http://schemas.openxmlformats.org/officeDocument/2006/relationships/image" Target="../media/image83.png"/></Relationships>
</file>

<file path=ppt/slides/_rels/slide26.xml.rels><?xml version="1.0" encoding="UTF-8" standalone="yes"?>
<Relationships xmlns="http://schemas.openxmlformats.org/package/2006/relationships"><Relationship Id="rId2" Type="http://schemas.openxmlformats.org/officeDocument/2006/relationships/hyperlink" Target="mailto:d.xevgenos@tudelft.nl" TargetMode="External"/><Relationship Id="rId1" Type="http://schemas.openxmlformats.org/officeDocument/2006/relationships/slideLayout" Target="../slideLayouts/slideLayout178.xml"/></Relationships>
</file>

<file path=ppt/slides/_rels/slide27.xml.rels><?xml version="1.0" encoding="UTF-8" standalone="yes"?>
<Relationships xmlns="http://schemas.openxmlformats.org/package/2006/relationships"><Relationship Id="rId2" Type="http://schemas.openxmlformats.org/officeDocument/2006/relationships/hyperlink" Target="mailto:mloizidou@gmail.com" TargetMode="External"/><Relationship Id="rId1" Type="http://schemas.openxmlformats.org/officeDocument/2006/relationships/slideLayout" Target="../slideLayouts/slideLayout183.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8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8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37.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18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7.png"/><Relationship Id="rId1" Type="http://schemas.openxmlformats.org/officeDocument/2006/relationships/slideLayout" Target="../slideLayouts/slideLayout12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1.xml"/></Relationships>
</file>

<file path=ppt/slides/_rels/slide41.xml.rels><?xml version="1.0" encoding="UTF-8" standalone="yes"?>
<Relationships xmlns="http://schemas.openxmlformats.org/package/2006/relationships"><Relationship Id="rId3" Type="http://schemas.openxmlformats.org/officeDocument/2006/relationships/image" Target="../media/image87.jfif"/><Relationship Id="rId2" Type="http://schemas.openxmlformats.org/officeDocument/2006/relationships/image" Target="../media/image86.JPG"/><Relationship Id="rId1" Type="http://schemas.openxmlformats.org/officeDocument/2006/relationships/slideLayout" Target="../slideLayouts/slideLayout6.xml"/><Relationship Id="rId4" Type="http://schemas.openxmlformats.org/officeDocument/2006/relationships/image" Target="../media/image88.jfif"/></Relationships>
</file>

<file path=ppt/slides/_rels/slide42.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90.sv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202.xml"/><Relationship Id="rId6" Type="http://schemas.openxmlformats.org/officeDocument/2006/relationships/image" Target="../media/image93.svg"/><Relationship Id="rId5" Type="http://schemas.openxmlformats.org/officeDocument/2006/relationships/image" Target="../media/image92.png"/><Relationship Id="rId4" Type="http://schemas.openxmlformats.org/officeDocument/2006/relationships/image" Target="../media/image91.jpg"/></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xml"/><Relationship Id="rId1" Type="http://schemas.openxmlformats.org/officeDocument/2006/relationships/slideLayout" Target="../slideLayouts/slideLayout203.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0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46.xml.rels><?xml version="1.0" encoding="UTF-8" standalone="yes"?>
<Relationships xmlns="http://schemas.openxmlformats.org/package/2006/relationships"><Relationship Id="rId3" Type="http://schemas.openxmlformats.org/officeDocument/2006/relationships/image" Target="../media/image97.tiff"/><Relationship Id="rId2" Type="http://schemas.openxmlformats.org/officeDocument/2006/relationships/notesSlide" Target="../notesSlides/notesSlide10.xml"/><Relationship Id="rId1" Type="http://schemas.openxmlformats.org/officeDocument/2006/relationships/slideLayout" Target="../slideLayouts/slideLayout203.xml"/></Relationships>
</file>

<file path=ppt/slides/_rels/slide4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0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49.xml.rels><?xml version="1.0" encoding="UTF-8" standalone="yes"?>
<Relationships xmlns="http://schemas.openxmlformats.org/package/2006/relationships"><Relationship Id="rId3" Type="http://schemas.openxmlformats.org/officeDocument/2006/relationships/hyperlink" Target="mailto:g.korevaar@tudelft.nl" TargetMode="External"/><Relationship Id="rId2" Type="http://schemas.openxmlformats.org/officeDocument/2006/relationships/notesSlide" Target="../notesSlides/notesSlide11.xml"/><Relationship Id="rId1" Type="http://schemas.openxmlformats.org/officeDocument/2006/relationships/slideLayout" Target="../slideLayouts/slideLayout203.xml"/><Relationship Id="rId5" Type="http://schemas.openxmlformats.org/officeDocument/2006/relationships/image" Target="../media/image32.png"/><Relationship Id="rId4" Type="http://schemas.openxmlformats.org/officeDocument/2006/relationships/hyperlink" Target="http://nl.linkedin.com/in/gijsbertkorevaar"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50.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2.jpeg"/><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3.jpeg"/><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4.jpeg"/><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5.png"/><Relationship Id="rId3" Type="http://schemas.openxmlformats.org/officeDocument/2006/relationships/image" Target="../media/image105.png"/><Relationship Id="rId7" Type="http://schemas.openxmlformats.org/officeDocument/2006/relationships/image" Target="../media/image109.png"/><Relationship Id="rId12" Type="http://schemas.openxmlformats.org/officeDocument/2006/relationships/image" Target="../media/image114.jpeg"/><Relationship Id="rId2" Type="http://schemas.openxmlformats.org/officeDocument/2006/relationships/notesSlide" Target="../notesSlides/notesSlide12.xml"/><Relationship Id="rId1" Type="http://schemas.openxmlformats.org/officeDocument/2006/relationships/slideLayout" Target="../slideLayouts/slideLayout51.xml"/><Relationship Id="rId6" Type="http://schemas.openxmlformats.org/officeDocument/2006/relationships/image" Target="../media/image108.png"/><Relationship Id="rId11" Type="http://schemas.openxmlformats.org/officeDocument/2006/relationships/image" Target="../media/image113.png"/><Relationship Id="rId5" Type="http://schemas.openxmlformats.org/officeDocument/2006/relationships/image" Target="../media/image107.png"/><Relationship Id="rId10" Type="http://schemas.openxmlformats.org/officeDocument/2006/relationships/image" Target="../media/image112.png"/><Relationship Id="rId4" Type="http://schemas.openxmlformats.org/officeDocument/2006/relationships/image" Target="../media/image106.jpeg"/><Relationship Id="rId9" Type="http://schemas.openxmlformats.org/officeDocument/2006/relationships/image" Target="../media/image111.png"/></Relationships>
</file>

<file path=ppt/slides/_rels/slide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6.png"/><Relationship Id="rId1" Type="http://schemas.openxmlformats.org/officeDocument/2006/relationships/slideLayout" Target="../slideLayouts/slideLayout63.xml"/><Relationship Id="rId5" Type="http://schemas.openxmlformats.org/officeDocument/2006/relationships/image" Target="../media/image101.jpeg"/><Relationship Id="rId4" Type="http://schemas.openxmlformats.org/officeDocument/2006/relationships/image" Target="../media/image115.png"/></Relationships>
</file>

<file path=ppt/slides/_rels/slide5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75.xml"/><Relationship Id="rId5" Type="http://schemas.openxmlformats.org/officeDocument/2006/relationships/image" Target="../media/image101.jpeg"/><Relationship Id="rId4" Type="http://schemas.openxmlformats.org/officeDocument/2006/relationships/image" Target="../media/image115.png"/></Relationships>
</file>

<file path=ppt/slides/_rels/slide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xml"/><Relationship Id="rId1" Type="http://schemas.openxmlformats.org/officeDocument/2006/relationships/slideLayout" Target="../slideLayouts/slideLayout134.xml"/><Relationship Id="rId4" Type="http://schemas.openxmlformats.org/officeDocument/2006/relationships/image" Target="../media/image49.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image" Target="../media/image119.jfi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144.xml"/><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144.xml"/></Relationships>
</file>

<file path=ppt/slides/_rels/slide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DE586-1246-4047-8D62-586F537202B5}"/>
              </a:ext>
            </a:extLst>
          </p:cNvPr>
          <p:cNvSpPr>
            <a:spLocks noGrp="1"/>
          </p:cNvSpPr>
          <p:nvPr>
            <p:ph type="ctrTitle"/>
          </p:nvPr>
        </p:nvSpPr>
        <p:spPr/>
        <p:txBody>
          <a:bodyPr/>
          <a:lstStyle/>
          <a:p>
            <a:r>
              <a:rPr lang="en-US" dirty="0"/>
              <a:t>ZERO BRINE</a:t>
            </a:r>
            <a:br>
              <a:rPr lang="en-US" dirty="0"/>
            </a:br>
            <a:r>
              <a:rPr lang="en-US" dirty="0"/>
              <a:t>Final Forum</a:t>
            </a:r>
          </a:p>
        </p:txBody>
      </p:sp>
      <p:sp>
        <p:nvSpPr>
          <p:cNvPr id="3" name="Text Placeholder 2">
            <a:extLst>
              <a:ext uri="{FF2B5EF4-FFF2-40B4-BE49-F238E27FC236}">
                <a16:creationId xmlns:a16="http://schemas.microsoft.com/office/drawing/2014/main" id="{88D49741-D767-FA44-B50D-5611F423DB29}"/>
              </a:ext>
            </a:extLst>
          </p:cNvPr>
          <p:cNvSpPr>
            <a:spLocks noGrp="1"/>
          </p:cNvSpPr>
          <p:nvPr>
            <p:ph type="body" sz="quarter" idx="10"/>
          </p:nvPr>
        </p:nvSpPr>
        <p:spPr/>
        <p:txBody>
          <a:bodyPr/>
          <a:lstStyle/>
          <a:p>
            <a:r>
              <a:rPr lang="en-US" dirty="0"/>
              <a:t>De Oude </a:t>
            </a:r>
            <a:r>
              <a:rPr lang="en-US" dirty="0" err="1"/>
              <a:t>Bibilotheek</a:t>
            </a:r>
            <a:r>
              <a:rPr lang="en-US" dirty="0"/>
              <a:t>, Delft, </a:t>
            </a:r>
            <a:br>
              <a:rPr lang="en-US" dirty="0"/>
            </a:br>
            <a:r>
              <a:rPr lang="en-US" dirty="0"/>
              <a:t>The Netherlands</a:t>
            </a:r>
          </a:p>
          <a:p>
            <a:r>
              <a:rPr lang="en-US" dirty="0"/>
              <a:t>4 November 2021 (10:00-16:30 CET)</a:t>
            </a:r>
          </a:p>
        </p:txBody>
      </p:sp>
      <p:pic>
        <p:nvPicPr>
          <p:cNvPr id="6" name="Picture Placeholder 5" descr="A picture containing sky, water, outdoor, boat&#10;&#10;Description automatically generated">
            <a:extLst>
              <a:ext uri="{FF2B5EF4-FFF2-40B4-BE49-F238E27FC236}">
                <a16:creationId xmlns:a16="http://schemas.microsoft.com/office/drawing/2014/main" id="{ED1BB862-28A6-144F-B372-5E3C956E8A8D}"/>
              </a:ext>
            </a:extLst>
          </p:cNvPr>
          <p:cNvPicPr>
            <a:picLocks noGrp="1" noChangeAspect="1"/>
          </p:cNvPicPr>
          <p:nvPr>
            <p:ph type="pic" sz="quarter" idx="11"/>
          </p:nvPr>
        </p:nvPicPr>
        <p:blipFill rotWithShape="1">
          <a:blip r:embed="rId2"/>
          <a:srcRect l="18621" r="35131"/>
          <a:stretch/>
        </p:blipFill>
        <p:spPr>
          <a:xfrm>
            <a:off x="6096000" y="0"/>
            <a:ext cx="6096000" cy="6858000"/>
          </a:xfrm>
        </p:spPr>
      </p:pic>
    </p:spTree>
    <p:extLst>
      <p:ext uri="{BB962C8B-B14F-4D97-AF65-F5344CB8AC3E}">
        <p14:creationId xmlns:p14="http://schemas.microsoft.com/office/powerpoint/2010/main" val="3392140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7DBFF7-88BC-0C47-8BF8-3AEAE46127E4}"/>
              </a:ext>
            </a:extLst>
          </p:cNvPr>
          <p:cNvPicPr>
            <a:picLocks noChangeAspect="1"/>
          </p:cNvPicPr>
          <p:nvPr/>
        </p:nvPicPr>
        <p:blipFill>
          <a:blip r:embed="rId2"/>
          <a:stretch>
            <a:fillRect/>
          </a:stretch>
        </p:blipFill>
        <p:spPr>
          <a:xfrm>
            <a:off x="1422399" y="1854117"/>
            <a:ext cx="9785803" cy="4786168"/>
          </a:xfrm>
          <a:prstGeom prst="rect">
            <a:avLst/>
          </a:prstGeom>
        </p:spPr>
      </p:pic>
      <p:sp>
        <p:nvSpPr>
          <p:cNvPr id="3" name="Title 1">
            <a:extLst>
              <a:ext uri="{FF2B5EF4-FFF2-40B4-BE49-F238E27FC236}">
                <a16:creationId xmlns:a16="http://schemas.microsoft.com/office/drawing/2014/main" id="{84C12D34-472D-0649-862A-E6C0F1BA1013}"/>
              </a:ext>
            </a:extLst>
          </p:cNvPr>
          <p:cNvSpPr txBox="1">
            <a:spLocks/>
          </p:cNvSpPr>
          <p:nvPr/>
        </p:nvSpPr>
        <p:spPr>
          <a:xfrm>
            <a:off x="1612329" y="570764"/>
            <a:ext cx="8967342" cy="735255"/>
          </a:xfrm>
          <a:prstGeom prst="rect">
            <a:avLst/>
          </a:prstGeom>
        </p:spPr>
        <p:txBody>
          <a:bodyPr/>
          <a:lstStyle>
            <a:lvl1pPr algn="l" defTabSz="914400" rtl="0" eaLnBrk="1" latinLnBrk="0" hangingPunct="1">
              <a:lnSpc>
                <a:spcPct val="90000"/>
              </a:lnSpc>
              <a:spcBef>
                <a:spcPct val="0"/>
              </a:spcBef>
              <a:buNone/>
              <a:defRPr sz="4200" b="1" kern="1200">
                <a:solidFill>
                  <a:srgbClr val="4AC2D7"/>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200" b="1" i="0" u="none" strike="noStrike" kern="1200" cap="none" spc="0" normalizeH="0" baseline="0" noProof="0" dirty="0">
                <a:ln>
                  <a:noFill/>
                </a:ln>
                <a:solidFill>
                  <a:srgbClr val="4AC2D7"/>
                </a:solidFill>
                <a:effectLst/>
                <a:uLnTx/>
                <a:uFillTx/>
                <a:latin typeface="Calibri" panose="020F0502020204030204"/>
                <a:ea typeface="+mj-ea"/>
                <a:cs typeface="+mj-cs"/>
              </a:rPr>
              <a:t>Establishing the ZERO BRINE Task Force</a:t>
            </a:r>
          </a:p>
        </p:txBody>
      </p:sp>
      <p:sp>
        <p:nvSpPr>
          <p:cNvPr id="4" name="Rounded Rectangle 3">
            <a:extLst>
              <a:ext uri="{FF2B5EF4-FFF2-40B4-BE49-F238E27FC236}">
                <a16:creationId xmlns:a16="http://schemas.microsoft.com/office/drawing/2014/main" id="{EF791C4E-86EC-F248-B0A3-8B76B8960421}"/>
              </a:ext>
            </a:extLst>
          </p:cNvPr>
          <p:cNvSpPr/>
          <p:nvPr/>
        </p:nvSpPr>
        <p:spPr>
          <a:xfrm>
            <a:off x="9411708" y="5602514"/>
            <a:ext cx="1145385" cy="449943"/>
          </a:xfrm>
          <a:prstGeom prst="roundRect">
            <a:avLst/>
          </a:prstGeom>
          <a:solidFill>
            <a:srgbClr val="FF3399">
              <a:alpha val="17255"/>
            </a:srgb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dirty="0">
              <a:ln>
                <a:noFill/>
              </a:ln>
              <a:solidFill>
                <a:srgbClr val="FF3399">
                  <a:lumMod val="60000"/>
                  <a:lumOff val="4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771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D66E81C3-4FC5-9948-889B-3BE7DF6805D8}"/>
              </a:ext>
            </a:extLst>
          </p:cNvPr>
          <p:cNvPicPr>
            <a:picLocks noChangeAspect="1" noChangeArrowheads="1"/>
          </p:cNvPicPr>
          <p:nvPr/>
        </p:nvPicPr>
        <p:blipFill>
          <a:blip r:embed="rId2"/>
          <a:srcRect t="9" b="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851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10F19CC0-D600-8C47-BDED-B37BAD75DA63}"/>
              </a:ext>
            </a:extLst>
          </p:cNvPr>
          <p:cNvSpPr txBox="1">
            <a:spLocks noChangeArrowheads="1"/>
          </p:cNvSpPr>
          <p:nvPr/>
        </p:nvSpPr>
        <p:spPr>
          <a:xfrm>
            <a:off x="1453314" y="3793933"/>
            <a:ext cx="6767481" cy="1050235"/>
          </a:xfrm>
          <a:prstGeom prst="rect">
            <a:avLst/>
          </a:prstGeom>
        </p:spPr>
        <p:txBody>
          <a:bodyPr vert="horz" lIns="122767" tIns="61383" rIns="268800" bIns="61383" rtlCol="0">
            <a:noAutofit/>
          </a:bodyPr>
          <a:lstStyle/>
          <a:p>
            <a:pPr marL="0" marR="0" lvl="0" indent="0" algn="ctr" defTabSz="1219170" rtl="0" eaLnBrk="1" fontAlgn="auto" latinLnBrk="0" hangingPunct="1">
              <a:lnSpc>
                <a:spcPct val="100000"/>
              </a:lnSpc>
              <a:spcBef>
                <a:spcPts val="0"/>
              </a:spcBef>
              <a:spcAft>
                <a:spcPts val="0"/>
              </a:spcAft>
              <a:buClr>
                <a:srgbClr val="47D81C"/>
              </a:buClr>
              <a:buSzTx/>
              <a:buFontTx/>
              <a:buNone/>
              <a:tabLst/>
              <a:defRPr/>
            </a:pPr>
            <a:r>
              <a:rPr kumimoji="0" lang="en-GB" sz="2000" b="0" i="0" u="none" strike="noStrike" kern="1200" cap="none" spc="0" normalizeH="0" baseline="0" noProof="0" dirty="0">
                <a:ln>
                  <a:noFill/>
                </a:ln>
                <a:solidFill>
                  <a:srgbClr val="2A0F5B"/>
                </a:solidFill>
                <a:effectLst/>
                <a:uLnTx/>
                <a:uFillTx/>
                <a:latin typeface="Calibri" panose="020F0502020204030204"/>
                <a:ea typeface="+mn-ea"/>
                <a:cs typeface="+mn-cs"/>
              </a:rPr>
              <a:t>“Demonstrating the </a:t>
            </a:r>
            <a:r>
              <a:rPr kumimoji="0" lang="en-GB" sz="2000" b="1" i="0" u="none" strike="noStrike" kern="1200" cap="none" spc="0" normalizeH="0" baseline="0" noProof="0" dirty="0">
                <a:ln>
                  <a:noFill/>
                </a:ln>
                <a:solidFill>
                  <a:srgbClr val="2A0F5B"/>
                </a:solidFill>
                <a:effectLst/>
                <a:uLnTx/>
                <a:uFillTx/>
                <a:latin typeface="Calibri" panose="020F0502020204030204"/>
                <a:ea typeface="+mn-ea"/>
                <a:cs typeface="+mn-cs"/>
              </a:rPr>
              <a:t>first of its kind </a:t>
            </a:r>
            <a:r>
              <a:rPr kumimoji="0" lang="en-GB" sz="2000" b="0" i="0" u="none" strike="noStrike" kern="1200" cap="none" spc="0" normalizeH="0" baseline="0" noProof="0" dirty="0">
                <a:ln>
                  <a:noFill/>
                </a:ln>
                <a:solidFill>
                  <a:srgbClr val="4BC2D7"/>
                </a:solidFill>
                <a:effectLst/>
                <a:uLnTx/>
                <a:uFillTx/>
                <a:latin typeface="Calibri" panose="020F0502020204030204"/>
                <a:ea typeface="+mn-ea"/>
                <a:cs typeface="+mn-cs"/>
              </a:rPr>
              <a:t>circular and decarbonised </a:t>
            </a:r>
            <a:r>
              <a:rPr kumimoji="0" lang="en-GB" sz="2000" b="0" i="0" u="none" strike="noStrike" kern="1200" cap="none" spc="0" normalizeH="0" baseline="0" noProof="0" dirty="0">
                <a:ln>
                  <a:noFill/>
                </a:ln>
                <a:solidFill>
                  <a:srgbClr val="2A0F5B"/>
                </a:solidFill>
                <a:effectLst/>
                <a:uLnTx/>
                <a:uFillTx/>
                <a:latin typeface="Calibri" panose="020F0502020204030204"/>
                <a:ea typeface="+mn-ea"/>
                <a:cs typeface="+mn-cs"/>
              </a:rPr>
              <a:t>desalination technology to enable wide deployment and transformation of </a:t>
            </a:r>
            <a:r>
              <a:rPr kumimoji="0" lang="en-GB" sz="2000" b="0" i="0" u="sng" strike="noStrike" kern="1200" cap="none" spc="0" normalizeH="0" baseline="0" noProof="0" dirty="0">
                <a:ln>
                  <a:noFill/>
                </a:ln>
                <a:solidFill>
                  <a:srgbClr val="2A0F5B"/>
                </a:solidFill>
                <a:effectLst/>
                <a:uLnTx/>
                <a:uFillTx/>
                <a:latin typeface="Calibri" panose="020F0502020204030204"/>
                <a:ea typeface="+mn-ea"/>
                <a:cs typeface="+mn-cs"/>
              </a:rPr>
              <a:t>the desalination sector by 2030</a:t>
            </a:r>
            <a:r>
              <a:rPr kumimoji="0" lang="en-GB" sz="2000" b="0" i="0" u="none" strike="noStrike" kern="1200" cap="none" spc="0" normalizeH="0" baseline="0" noProof="0" dirty="0">
                <a:ln>
                  <a:noFill/>
                </a:ln>
                <a:solidFill>
                  <a:srgbClr val="2A0F5B"/>
                </a:solidFill>
                <a:effectLst/>
                <a:uLnTx/>
                <a:uFillTx/>
                <a:latin typeface="Calibri" panose="020F0502020204030204"/>
                <a:ea typeface="+mn-ea"/>
                <a:cs typeface="+mn-cs"/>
              </a:rPr>
              <a:t>”</a:t>
            </a:r>
            <a:endParaRPr kumimoji="0" lang="en-GB" sz="1800" b="0" i="0" u="none" strike="noStrike" kern="1200" cap="none" spc="0" normalizeH="0" baseline="0" noProof="0" dirty="0">
              <a:ln>
                <a:noFill/>
              </a:ln>
              <a:solidFill>
                <a:srgbClr val="2A0F5B"/>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1430A79A-71CF-934F-9DAA-EAC0614A2CD4}"/>
              </a:ext>
            </a:extLst>
          </p:cNvPr>
          <p:cNvGrpSpPr/>
          <p:nvPr/>
        </p:nvGrpSpPr>
        <p:grpSpPr>
          <a:xfrm>
            <a:off x="8419974" y="3498800"/>
            <a:ext cx="3119717" cy="3119717"/>
            <a:chOff x="6463553" y="399576"/>
            <a:chExt cx="3119717" cy="3119717"/>
          </a:xfrm>
        </p:grpSpPr>
        <p:sp>
          <p:nvSpPr>
            <p:cNvPr id="21" name="Oval 20">
              <a:extLst>
                <a:ext uri="{FF2B5EF4-FFF2-40B4-BE49-F238E27FC236}">
                  <a16:creationId xmlns:a16="http://schemas.microsoft.com/office/drawing/2014/main" id="{90BC75BD-12EA-6C40-91C1-DD5057245E91}"/>
                </a:ext>
              </a:extLst>
            </p:cNvPr>
            <p:cNvSpPr/>
            <p:nvPr/>
          </p:nvSpPr>
          <p:spPr>
            <a:xfrm>
              <a:off x="6463553" y="399576"/>
              <a:ext cx="3119717" cy="3119717"/>
            </a:xfrm>
            <a:prstGeom prst="ellipse">
              <a:avLst/>
            </a:prstGeom>
            <a:solidFill>
              <a:srgbClr val="5A38A7"/>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A17A45D4-2745-4B46-AA86-2120EAD0E845}"/>
                </a:ext>
              </a:extLst>
            </p:cNvPr>
            <p:cNvSpPr/>
            <p:nvPr/>
          </p:nvSpPr>
          <p:spPr>
            <a:xfrm>
              <a:off x="6861910" y="928382"/>
              <a:ext cx="2322785" cy="206210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a:ln>
                    <a:noFill/>
                  </a:ln>
                  <a:solidFill>
                    <a:prstClr val="white"/>
                  </a:solidFill>
                  <a:effectLst/>
                  <a:uLnTx/>
                  <a:uFillTx/>
                  <a:latin typeface="Arial Narrow" panose="020B0606020202030204" pitchFamily="34" charset="0"/>
                  <a:ea typeface="+mn-ea"/>
                  <a:cs typeface="+mn-cs"/>
                </a:rPr>
                <a:t>€17M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Arial Narrow" panose="020B0606020202030204" pitchFamily="34" charset="0"/>
                  <a:ea typeface="+mn-ea"/>
                  <a:cs typeface="+mn-cs"/>
                </a:rPr>
                <a:t>CIRCULAR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Arial Narrow" panose="020B0606020202030204" pitchFamily="34" charset="0"/>
                  <a:ea typeface="+mn-ea"/>
                  <a:cs typeface="+mn-cs"/>
                </a:rPr>
                <a:t>DESALINATION</a:t>
              </a:r>
              <a:endParaRPr kumimoji="0" lang="en-US" sz="2400" b="0" i="0" u="none" strike="noStrike" kern="0" cap="none" spc="0" normalizeH="0" baseline="0" noProof="0" dirty="0">
                <a:ln>
                  <a:noFill/>
                </a:ln>
                <a:solidFill>
                  <a:prstClr val="white"/>
                </a:solidFill>
                <a:effectLst/>
                <a:uLnTx/>
                <a:uFillTx/>
                <a:latin typeface="Arial Narrow" panose="020B0606020202030204" pitchFamily="34" charset="0"/>
                <a:ea typeface="+mn-ea"/>
                <a:cs typeface="+mn-cs"/>
              </a:endParaRPr>
            </a:p>
          </p:txBody>
        </p:sp>
      </p:grpSp>
      <p:pic>
        <p:nvPicPr>
          <p:cNvPr id="2" name="Picture 1">
            <a:extLst>
              <a:ext uri="{FF2B5EF4-FFF2-40B4-BE49-F238E27FC236}">
                <a16:creationId xmlns:a16="http://schemas.microsoft.com/office/drawing/2014/main" id="{72906590-8FF6-7047-8997-AA93203A462F}"/>
              </a:ext>
            </a:extLst>
          </p:cNvPr>
          <p:cNvPicPr>
            <a:picLocks noChangeAspect="1"/>
          </p:cNvPicPr>
          <p:nvPr/>
        </p:nvPicPr>
        <p:blipFill>
          <a:blip r:embed="rId2"/>
          <a:stretch>
            <a:fillRect/>
          </a:stretch>
        </p:blipFill>
        <p:spPr>
          <a:xfrm>
            <a:off x="1336974" y="0"/>
            <a:ext cx="8484704" cy="2884799"/>
          </a:xfrm>
          <a:prstGeom prst="rect">
            <a:avLst/>
          </a:prstGeom>
        </p:spPr>
      </p:pic>
      <p:pic>
        <p:nvPicPr>
          <p:cNvPr id="6" name="Picture 5" descr="Text&#10;&#10;Description automatically generated">
            <a:extLst>
              <a:ext uri="{FF2B5EF4-FFF2-40B4-BE49-F238E27FC236}">
                <a16:creationId xmlns:a16="http://schemas.microsoft.com/office/drawing/2014/main" id="{00592E5A-F10A-B542-A4E5-F72BC645BF83}"/>
              </a:ext>
            </a:extLst>
          </p:cNvPr>
          <p:cNvPicPr>
            <a:picLocks noChangeAspect="1"/>
          </p:cNvPicPr>
          <p:nvPr/>
        </p:nvPicPr>
        <p:blipFill>
          <a:blip r:embed="rId3"/>
          <a:stretch>
            <a:fillRect/>
          </a:stretch>
        </p:blipFill>
        <p:spPr>
          <a:xfrm>
            <a:off x="0" y="5853918"/>
            <a:ext cx="3127256" cy="1050236"/>
          </a:xfrm>
          <a:prstGeom prst="rect">
            <a:avLst/>
          </a:prstGeom>
        </p:spPr>
      </p:pic>
    </p:spTree>
    <p:extLst>
      <p:ext uri="{BB962C8B-B14F-4D97-AF65-F5344CB8AC3E}">
        <p14:creationId xmlns:p14="http://schemas.microsoft.com/office/powerpoint/2010/main" val="42740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EDBE86-41E4-624B-AF96-98738D718DD5}"/>
              </a:ext>
            </a:extLst>
          </p:cNvPr>
          <p:cNvPicPr>
            <a:picLocks noChangeAspect="1"/>
          </p:cNvPicPr>
          <p:nvPr/>
        </p:nvPicPr>
        <p:blipFill>
          <a:blip r:embed="rId2"/>
          <a:stretch>
            <a:fillRect/>
          </a:stretch>
        </p:blipFill>
        <p:spPr>
          <a:xfrm>
            <a:off x="0" y="11461"/>
            <a:ext cx="12192000" cy="6835077"/>
          </a:xfrm>
          <a:prstGeom prst="rect">
            <a:avLst/>
          </a:prstGeom>
        </p:spPr>
      </p:pic>
      <p:sp>
        <p:nvSpPr>
          <p:cNvPr id="3" name="Rectangle 2">
            <a:extLst>
              <a:ext uri="{FF2B5EF4-FFF2-40B4-BE49-F238E27FC236}">
                <a16:creationId xmlns:a16="http://schemas.microsoft.com/office/drawing/2014/main" id="{F2E7FFD0-CECD-054C-BDD9-BA165B382AFA}"/>
              </a:ext>
            </a:extLst>
          </p:cNvPr>
          <p:cNvSpPr/>
          <p:nvPr/>
        </p:nvSpPr>
        <p:spPr>
          <a:xfrm>
            <a:off x="319314" y="5892800"/>
            <a:ext cx="4702629" cy="754743"/>
          </a:xfrm>
          <a:prstGeom prst="rect">
            <a:avLst/>
          </a:prstGeom>
          <a:solidFill>
            <a:srgbClr val="5A3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1543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995C26-44C9-FF42-B40F-540ED3E0246D}"/>
              </a:ext>
            </a:extLst>
          </p:cNvPr>
          <p:cNvPicPr>
            <a:picLocks noChangeAspect="1"/>
          </p:cNvPicPr>
          <p:nvPr/>
        </p:nvPicPr>
        <p:blipFill>
          <a:blip r:embed="rId2"/>
          <a:stretch>
            <a:fillRect/>
          </a:stretch>
        </p:blipFill>
        <p:spPr>
          <a:xfrm>
            <a:off x="0" y="22923"/>
            <a:ext cx="12192000" cy="6835077"/>
          </a:xfrm>
          <a:prstGeom prst="rect">
            <a:avLst/>
          </a:prstGeom>
        </p:spPr>
      </p:pic>
      <p:sp>
        <p:nvSpPr>
          <p:cNvPr id="3" name="Rectangle 2">
            <a:extLst>
              <a:ext uri="{FF2B5EF4-FFF2-40B4-BE49-F238E27FC236}">
                <a16:creationId xmlns:a16="http://schemas.microsoft.com/office/drawing/2014/main" id="{BAB882CC-A908-8A43-8860-DFE781D962E0}"/>
              </a:ext>
            </a:extLst>
          </p:cNvPr>
          <p:cNvSpPr/>
          <p:nvPr/>
        </p:nvSpPr>
        <p:spPr>
          <a:xfrm>
            <a:off x="11553371" y="6371771"/>
            <a:ext cx="420915" cy="319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1550B9B-12FB-874F-8A53-32101DB8B553}"/>
              </a:ext>
            </a:extLst>
          </p:cNvPr>
          <p:cNvSpPr/>
          <p:nvPr/>
        </p:nvSpPr>
        <p:spPr>
          <a:xfrm>
            <a:off x="948267" y="2370667"/>
            <a:ext cx="4357511" cy="1783644"/>
          </a:xfrm>
          <a:prstGeom prst="rect">
            <a:avLst/>
          </a:prstGeom>
          <a:solidFill>
            <a:srgbClr val="4BC2D7">
              <a:alpha val="17255"/>
            </a:srgb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DC7ADE5-E0A5-BE48-9EFF-324E1599642A}"/>
              </a:ext>
            </a:extLst>
          </p:cNvPr>
          <p:cNvSpPr txBox="1"/>
          <p:nvPr/>
        </p:nvSpPr>
        <p:spPr>
          <a:xfrm>
            <a:off x="8026400" y="-28222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458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EAF247-A3E4-8E42-A31F-A4838C550FAD}"/>
              </a:ext>
            </a:extLst>
          </p:cNvPr>
          <p:cNvPicPr>
            <a:picLocks noChangeAspect="1"/>
          </p:cNvPicPr>
          <p:nvPr/>
        </p:nvPicPr>
        <p:blipFill>
          <a:blip r:embed="rId2"/>
          <a:stretch>
            <a:fillRect/>
          </a:stretch>
        </p:blipFill>
        <p:spPr>
          <a:xfrm>
            <a:off x="0" y="22923"/>
            <a:ext cx="12192000" cy="6835077"/>
          </a:xfrm>
          <a:prstGeom prst="rect">
            <a:avLst/>
          </a:prstGeom>
        </p:spPr>
      </p:pic>
      <p:sp>
        <p:nvSpPr>
          <p:cNvPr id="3" name="Rectangle 2">
            <a:extLst>
              <a:ext uri="{FF2B5EF4-FFF2-40B4-BE49-F238E27FC236}">
                <a16:creationId xmlns:a16="http://schemas.microsoft.com/office/drawing/2014/main" id="{2DC2EF33-7B95-5E45-94AF-1A5F91DC224E}"/>
              </a:ext>
            </a:extLst>
          </p:cNvPr>
          <p:cNvSpPr/>
          <p:nvPr/>
        </p:nvSpPr>
        <p:spPr>
          <a:xfrm>
            <a:off x="11553371" y="6371771"/>
            <a:ext cx="420915" cy="319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ounded Rectangle 3">
            <a:extLst>
              <a:ext uri="{FF2B5EF4-FFF2-40B4-BE49-F238E27FC236}">
                <a16:creationId xmlns:a16="http://schemas.microsoft.com/office/drawing/2014/main" id="{65B54EFD-4D48-594C-BCFC-7428FEED30F2}"/>
              </a:ext>
            </a:extLst>
          </p:cNvPr>
          <p:cNvSpPr/>
          <p:nvPr/>
        </p:nvSpPr>
        <p:spPr>
          <a:xfrm>
            <a:off x="1705885" y="3008345"/>
            <a:ext cx="1943652" cy="432116"/>
          </a:xfrm>
          <a:prstGeom prst="roundRect">
            <a:avLst/>
          </a:prstGeom>
          <a:solidFill>
            <a:srgbClr val="4BC2D7">
              <a:alpha val="1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4">
            <a:extLst>
              <a:ext uri="{FF2B5EF4-FFF2-40B4-BE49-F238E27FC236}">
                <a16:creationId xmlns:a16="http://schemas.microsoft.com/office/drawing/2014/main" id="{5A0830C8-2C81-3E4A-916A-95B9805D393E}"/>
              </a:ext>
            </a:extLst>
          </p:cNvPr>
          <p:cNvSpPr/>
          <p:nvPr/>
        </p:nvSpPr>
        <p:spPr>
          <a:xfrm>
            <a:off x="7678513" y="2486463"/>
            <a:ext cx="2052509" cy="435745"/>
          </a:xfrm>
          <a:prstGeom prst="roundRect">
            <a:avLst/>
          </a:prstGeom>
          <a:solidFill>
            <a:srgbClr val="4BC2D7">
              <a:alpha val="1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913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4AA9442-73E6-1E45-89A5-0C331236C5E8}"/>
              </a:ext>
            </a:extLst>
          </p:cNvPr>
          <p:cNvSpPr txBox="1">
            <a:spLocks/>
          </p:cNvSpPr>
          <p:nvPr/>
        </p:nvSpPr>
        <p:spPr>
          <a:xfrm>
            <a:off x="6800417" y="2873513"/>
            <a:ext cx="4572000" cy="18066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j-ea"/>
                <a:cs typeface="+mj-cs"/>
              </a:rPr>
              <a:t>“Next generation </a:t>
            </a:r>
            <a:r>
              <a:rPr kumimoji="0" lang="en-US" sz="2000" b="0" i="0" u="none" strike="noStrike" kern="1200" cap="none" spc="0" normalizeH="0" baseline="0" noProof="0" dirty="0">
                <a:ln>
                  <a:noFill/>
                </a:ln>
                <a:solidFill>
                  <a:srgbClr val="DE6616"/>
                </a:solidFill>
                <a:effectLst/>
                <a:uLnTx/>
                <a:uFillTx/>
                <a:latin typeface="Calibri Light" panose="020F0302020204030204"/>
                <a:ea typeface="+mj-ea"/>
                <a:cs typeface="+mj-cs"/>
              </a:rPr>
              <a:t>water</a:t>
            </a:r>
            <a:r>
              <a:rPr kumimoji="0" lang="en-US" sz="2000" b="0" i="0" u="none" strike="noStrike" kern="1200" cap="none" spc="0" normalizeH="0" baseline="0" noProof="0" dirty="0">
                <a:ln>
                  <a:noFill/>
                </a:ln>
                <a:solidFill>
                  <a:prstClr val="black"/>
                </a:solidFill>
                <a:effectLst/>
                <a:uLnTx/>
                <a:uFillTx/>
                <a:latin typeface="Calibri Light" panose="020F0302020204030204"/>
                <a:ea typeface="+mj-ea"/>
                <a:cs typeface="+mj-cs"/>
              </a:rPr>
              <a:t>-smart management systems: large scale demonstrations for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j-ea"/>
                <a:cs typeface="+mj-cs"/>
              </a:rPr>
              <a:t>a circular </a:t>
            </a:r>
            <a:r>
              <a:rPr kumimoji="0" lang="en-US" sz="2000" b="0" i="0" u="none" strike="noStrike" kern="1200" cap="none" spc="0" normalizeH="0" baseline="0" noProof="0" dirty="0">
                <a:ln>
                  <a:noFill/>
                </a:ln>
                <a:solidFill>
                  <a:srgbClr val="DE6616"/>
                </a:solidFill>
                <a:effectLst/>
                <a:uLnTx/>
                <a:uFillTx/>
                <a:latin typeface="Calibri Light" panose="020F0302020204030204"/>
                <a:ea typeface="+mj-ea"/>
                <a:cs typeface="+mj-cs"/>
              </a:rPr>
              <a:t>economy</a:t>
            </a:r>
            <a:r>
              <a:rPr kumimoji="0" lang="en-US" sz="2000" b="0" i="0" u="none" strike="noStrike" kern="1200" cap="none" spc="0" normalizeH="0" baseline="0" noProof="0" dirty="0">
                <a:ln>
                  <a:noFill/>
                </a:ln>
                <a:solidFill>
                  <a:prstClr val="black"/>
                </a:solidFill>
                <a:effectLst/>
                <a:uLnTx/>
                <a:uFillTx/>
                <a:latin typeface="Calibri Light" panose="020F0302020204030204"/>
                <a:ea typeface="+mj-ea"/>
                <a:cs typeface="+mj-cs"/>
              </a:rPr>
              <a:t> and </a:t>
            </a:r>
            <a:r>
              <a:rPr kumimoji="0" lang="en-US" sz="2000" b="0" i="0" u="none" strike="noStrike" kern="1200" cap="none" spc="0" normalizeH="0" baseline="0" noProof="0" dirty="0">
                <a:ln>
                  <a:noFill/>
                </a:ln>
                <a:solidFill>
                  <a:srgbClr val="DE6616"/>
                </a:solidFill>
                <a:effectLst/>
                <a:uLnTx/>
                <a:uFillTx/>
                <a:latin typeface="Calibri Light" panose="020F0302020204030204"/>
                <a:ea typeface="+mj-ea"/>
                <a:cs typeface="+mj-cs"/>
              </a:rPr>
              <a:t>society</a:t>
            </a:r>
            <a:r>
              <a:rPr kumimoji="0" lang="en-US" sz="2000" b="0" i="0" u="none" strike="noStrike" kern="1200" cap="none" spc="0" normalizeH="0" baseline="0" noProof="0" dirty="0">
                <a:ln>
                  <a:noFill/>
                </a:ln>
                <a:solidFill>
                  <a:prstClr val="black"/>
                </a:solidFill>
                <a:effectLst/>
                <a:uLnTx/>
                <a:uFillTx/>
                <a:latin typeface="Calibri Light" panose="020F0302020204030204"/>
                <a:ea typeface="+mj-ea"/>
                <a:cs typeface="+mj-cs"/>
              </a:rPr>
              <a:t>"</a:t>
            </a:r>
            <a:endParaRPr kumimoji="0" lang="en-ES" sz="20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9" name="Rectangle 2">
            <a:extLst>
              <a:ext uri="{FF2B5EF4-FFF2-40B4-BE49-F238E27FC236}">
                <a16:creationId xmlns:a16="http://schemas.microsoft.com/office/drawing/2014/main" id="{10F19CC0-D600-8C47-BDED-B37BAD75DA63}"/>
              </a:ext>
            </a:extLst>
          </p:cNvPr>
          <p:cNvSpPr txBox="1">
            <a:spLocks noChangeArrowheads="1"/>
          </p:cNvSpPr>
          <p:nvPr/>
        </p:nvSpPr>
        <p:spPr>
          <a:xfrm>
            <a:off x="573093" y="3251712"/>
            <a:ext cx="5053541" cy="2009401"/>
          </a:xfrm>
          <a:prstGeom prst="rect">
            <a:avLst/>
          </a:prstGeom>
        </p:spPr>
        <p:txBody>
          <a:bodyPr vert="horz" lIns="122767" tIns="61383" rIns="268800" bIns="61383" rtlCol="0">
            <a:noAutofit/>
          </a:bodyPr>
          <a:lstStyle/>
          <a:p>
            <a:pPr marL="0" marR="0" lvl="0" indent="0" algn="ctr" defTabSz="1219170" rtl="0" eaLnBrk="1" fontAlgn="auto" latinLnBrk="0" hangingPunct="1">
              <a:lnSpc>
                <a:spcPct val="100000"/>
              </a:lnSpc>
              <a:spcBef>
                <a:spcPts val="0"/>
              </a:spcBef>
              <a:spcAft>
                <a:spcPts val="0"/>
              </a:spcAft>
              <a:buClr>
                <a:srgbClr val="47D81C"/>
              </a:buClr>
              <a:buSzTx/>
              <a:buFontTx/>
              <a:buNone/>
              <a:tabLst/>
              <a:defRPr/>
            </a:pPr>
            <a:r>
              <a:rPr kumimoji="0" lang="en-GB" sz="2000" b="0" i="0" u="none" strike="noStrike" kern="1200" cap="none" spc="0" normalizeH="0" baseline="0" noProof="0" dirty="0">
                <a:ln>
                  <a:noFill/>
                </a:ln>
                <a:solidFill>
                  <a:srgbClr val="2A0F5B"/>
                </a:solidFill>
                <a:effectLst/>
                <a:uLnTx/>
                <a:uFillTx/>
                <a:latin typeface="Calibri" panose="020F0502020204030204"/>
                <a:ea typeface="+mn-ea"/>
                <a:cs typeface="+mn-cs"/>
              </a:rPr>
              <a:t>“Re-designing the value and supply chain </a:t>
            </a:r>
          </a:p>
          <a:p>
            <a:pPr marL="0" marR="0" lvl="0" indent="0" algn="ctr" defTabSz="1219170" rtl="0" eaLnBrk="1" fontAlgn="auto" latinLnBrk="0" hangingPunct="1">
              <a:lnSpc>
                <a:spcPct val="100000"/>
              </a:lnSpc>
              <a:spcBef>
                <a:spcPts val="0"/>
              </a:spcBef>
              <a:spcAft>
                <a:spcPts val="0"/>
              </a:spcAft>
              <a:buClr>
                <a:srgbClr val="47D81C"/>
              </a:buClr>
              <a:buSzTx/>
              <a:buFontTx/>
              <a:buNone/>
              <a:tabLst/>
              <a:defRPr/>
            </a:pPr>
            <a:r>
              <a:rPr kumimoji="0" lang="en-GB" sz="2000" b="0" i="0" u="none" strike="noStrike" kern="1200" cap="none" spc="0" normalizeH="0" baseline="0" noProof="0" dirty="0">
                <a:ln>
                  <a:noFill/>
                </a:ln>
                <a:solidFill>
                  <a:srgbClr val="2A0F5B"/>
                </a:solidFill>
                <a:effectLst/>
                <a:uLnTx/>
                <a:uFillTx/>
                <a:latin typeface="Calibri" panose="020F0502020204030204"/>
                <a:ea typeface="+mn-ea"/>
                <a:cs typeface="+mn-cs"/>
              </a:rPr>
              <a:t>of </a:t>
            </a:r>
            <a:r>
              <a:rPr kumimoji="0" lang="en-GB" sz="2000" b="0" i="1" u="none" strike="noStrike" kern="1200" cap="none" spc="0" normalizeH="0" baseline="0" noProof="0" dirty="0">
                <a:ln>
                  <a:noFill/>
                </a:ln>
                <a:solidFill>
                  <a:srgbClr val="2A0F5B"/>
                </a:solidFill>
                <a:effectLst/>
                <a:uLnTx/>
                <a:uFillTx/>
                <a:latin typeface="Calibri" panose="020F0502020204030204"/>
                <a:ea typeface="+mn-ea"/>
                <a:cs typeface="+mn-cs"/>
              </a:rPr>
              <a:t>water</a:t>
            </a:r>
            <a:r>
              <a:rPr kumimoji="0" lang="en-GB" sz="2000" b="0" i="0" u="none" strike="noStrike" kern="1200" cap="none" spc="0" normalizeH="0" baseline="0" noProof="0" dirty="0">
                <a:ln>
                  <a:noFill/>
                </a:ln>
                <a:solidFill>
                  <a:srgbClr val="2A0F5B"/>
                </a:solidFill>
                <a:effectLst/>
                <a:uLnTx/>
                <a:uFillTx/>
                <a:latin typeface="Calibri" panose="020F0502020204030204"/>
                <a:ea typeface="+mn-ea"/>
                <a:cs typeface="+mn-cs"/>
              </a:rPr>
              <a:t> and </a:t>
            </a:r>
            <a:r>
              <a:rPr kumimoji="0" lang="en-GB" sz="2000" b="0" i="1" u="none" strike="noStrike" kern="1200" cap="none" spc="0" normalizeH="0" baseline="0" noProof="0" dirty="0">
                <a:ln>
                  <a:noFill/>
                </a:ln>
                <a:solidFill>
                  <a:srgbClr val="2A0F5B"/>
                </a:solidFill>
                <a:effectLst/>
                <a:uLnTx/>
                <a:uFillTx/>
                <a:latin typeface="Calibri" panose="020F0502020204030204"/>
                <a:ea typeface="+mn-ea"/>
                <a:cs typeface="+mn-cs"/>
              </a:rPr>
              <a:t>minerals</a:t>
            </a:r>
            <a:r>
              <a:rPr kumimoji="0" lang="en-GB" sz="2000" b="0" i="0" u="none" strike="noStrike" kern="1200" cap="none" spc="0" normalizeH="0" baseline="0" noProof="0" dirty="0">
                <a:ln>
                  <a:noFill/>
                </a:ln>
                <a:solidFill>
                  <a:srgbClr val="2A0F5B"/>
                </a:solidFill>
                <a:effectLst/>
                <a:uLnTx/>
                <a:uFillTx/>
                <a:latin typeface="Calibri" panose="020F0502020204030204"/>
                <a:ea typeface="+mn-ea"/>
                <a:cs typeface="+mn-cs"/>
              </a:rPr>
              <a:t>: </a:t>
            </a:r>
          </a:p>
          <a:p>
            <a:pPr marL="0" marR="0" lvl="0" indent="0" algn="ctr" defTabSz="1219170" rtl="0" eaLnBrk="1" fontAlgn="auto" latinLnBrk="0" hangingPunct="1">
              <a:lnSpc>
                <a:spcPct val="100000"/>
              </a:lnSpc>
              <a:spcBef>
                <a:spcPts val="0"/>
              </a:spcBef>
              <a:spcAft>
                <a:spcPts val="0"/>
              </a:spcAft>
              <a:buClr>
                <a:srgbClr val="47D81C"/>
              </a:buClr>
              <a:buSzTx/>
              <a:buFontTx/>
              <a:buNone/>
              <a:tabLst/>
              <a:defRPr/>
            </a:pPr>
            <a:r>
              <a:rPr kumimoji="0" lang="en-GB" sz="2000" b="0" i="0" u="none" strike="noStrike" kern="1200" cap="none" spc="0" normalizeH="0" baseline="0" noProof="0" dirty="0">
                <a:ln>
                  <a:noFill/>
                </a:ln>
                <a:solidFill>
                  <a:srgbClr val="2A0F5B"/>
                </a:solidFill>
                <a:effectLst/>
                <a:uLnTx/>
                <a:uFillTx/>
                <a:latin typeface="Calibri" panose="020F0502020204030204"/>
                <a:ea typeface="+mn-ea"/>
                <a:cs typeface="+mn-cs"/>
              </a:rPr>
              <a:t>a circular economy approach for the recovery of resources  from saline impaired effluent (</a:t>
            </a:r>
            <a:r>
              <a:rPr kumimoji="0" lang="en-GB" sz="2000" b="0" i="1" u="none" strike="noStrike" kern="1200" cap="none" spc="0" normalizeH="0" baseline="0" noProof="0" dirty="0">
                <a:ln>
                  <a:noFill/>
                </a:ln>
                <a:solidFill>
                  <a:srgbClr val="2A0F5B"/>
                </a:solidFill>
                <a:effectLst/>
                <a:uLnTx/>
                <a:uFillTx/>
                <a:latin typeface="Calibri" panose="020F0502020204030204"/>
                <a:ea typeface="+mn-ea"/>
                <a:cs typeface="+mn-cs"/>
              </a:rPr>
              <a:t>brine</a:t>
            </a:r>
            <a:r>
              <a:rPr kumimoji="0" lang="en-GB" sz="2000" b="0" i="0" u="none" strike="noStrike" kern="1200" cap="none" spc="0" normalizeH="0" baseline="0" noProof="0" dirty="0">
                <a:ln>
                  <a:noFill/>
                </a:ln>
                <a:solidFill>
                  <a:srgbClr val="2A0F5B"/>
                </a:solidFill>
                <a:effectLst/>
                <a:uLnTx/>
                <a:uFillTx/>
                <a:latin typeface="Calibri" panose="020F0502020204030204"/>
                <a:ea typeface="+mn-ea"/>
                <a:cs typeface="+mn-cs"/>
              </a:rPr>
              <a:t>) generated by </a:t>
            </a:r>
          </a:p>
          <a:p>
            <a:pPr marL="0" marR="0" lvl="0" indent="0" algn="ctr" defTabSz="1219170" rtl="0" eaLnBrk="1" fontAlgn="auto" latinLnBrk="0" hangingPunct="1">
              <a:lnSpc>
                <a:spcPct val="100000"/>
              </a:lnSpc>
              <a:spcBef>
                <a:spcPts val="0"/>
              </a:spcBef>
              <a:spcAft>
                <a:spcPts val="0"/>
              </a:spcAft>
              <a:buClr>
                <a:srgbClr val="47D81C"/>
              </a:buClr>
              <a:buSzTx/>
              <a:buFontTx/>
              <a:buNone/>
              <a:tabLst/>
              <a:defRPr/>
            </a:pPr>
            <a:r>
              <a:rPr kumimoji="0" lang="en-GB" sz="2000" b="0" i="0" u="none" strike="noStrike" kern="1200" cap="none" spc="0" normalizeH="0" baseline="0" noProof="0" dirty="0">
                <a:ln>
                  <a:noFill/>
                </a:ln>
                <a:solidFill>
                  <a:srgbClr val="2A0F5B"/>
                </a:solidFill>
                <a:effectLst/>
                <a:uLnTx/>
                <a:uFillTx/>
                <a:latin typeface="Calibri" panose="020F0502020204030204"/>
                <a:ea typeface="+mn-ea"/>
                <a:cs typeface="+mn-cs"/>
              </a:rPr>
              <a:t>process industries”</a:t>
            </a:r>
            <a:endParaRPr kumimoji="0" lang="en-GB" sz="1800" b="0" i="0" u="none" strike="noStrike" kern="1200" cap="none" spc="0" normalizeH="0" baseline="0" noProof="0" dirty="0">
              <a:ln>
                <a:noFill/>
              </a:ln>
              <a:solidFill>
                <a:srgbClr val="2A0F5B"/>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52259487-E758-7242-A24F-E56AA977BBBD}"/>
              </a:ext>
            </a:extLst>
          </p:cNvPr>
          <p:cNvSpPr>
            <a:spLocks noChangeAspect="1"/>
          </p:cNvSpPr>
          <p:nvPr/>
        </p:nvSpPr>
        <p:spPr>
          <a:xfrm>
            <a:off x="4467369" y="4186868"/>
            <a:ext cx="2412000" cy="2412000"/>
          </a:xfrm>
          <a:prstGeom prst="ellipse">
            <a:avLst/>
          </a:prstGeom>
          <a:solidFill>
            <a:srgbClr val="5A38A7">
              <a:alpha val="8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E288FD8C-CE87-AE4C-AD0C-C7E12CA3F1AA}"/>
              </a:ext>
            </a:extLst>
          </p:cNvPr>
          <p:cNvSpPr/>
          <p:nvPr/>
        </p:nvSpPr>
        <p:spPr>
          <a:xfrm>
            <a:off x="4322297" y="4700370"/>
            <a:ext cx="2702143"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60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GB" sz="6000" b="1" i="0" u="none" strike="noStrike" kern="1200" cap="none" spc="0" normalizeH="0" baseline="0" noProof="0" dirty="0">
                <a:ln>
                  <a:noFill/>
                </a:ln>
                <a:solidFill>
                  <a:prstClr val="white"/>
                </a:solidFill>
                <a:effectLst/>
                <a:uLnTx/>
                <a:uFillTx/>
                <a:latin typeface="Calibri" panose="020F0502020204030204"/>
                <a:ea typeface="+mn-ea"/>
                <a:cs typeface="+mn-cs"/>
              </a:rPr>
              <a:t>10M</a:t>
            </a:r>
            <a:endParaRPr kumimoji="0" lang="el-GR" sz="6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BUDGET</a:t>
            </a: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77FC581E-A6F2-F443-92CC-4B2A410F5E6E}"/>
              </a:ext>
            </a:extLst>
          </p:cNvPr>
          <p:cNvSpPr>
            <a:spLocks noChangeAspect="1"/>
          </p:cNvSpPr>
          <p:nvPr/>
        </p:nvSpPr>
        <p:spPr>
          <a:xfrm>
            <a:off x="9634929" y="4166616"/>
            <a:ext cx="2412000" cy="2412000"/>
          </a:xfrm>
          <a:prstGeom prst="ellipse">
            <a:avLst/>
          </a:prstGeom>
          <a:solidFill>
            <a:srgbClr val="0A808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ECD160D-2319-E144-B3BD-1D3CBD5989D5}"/>
              </a:ext>
            </a:extLst>
          </p:cNvPr>
          <p:cNvSpPr/>
          <p:nvPr/>
        </p:nvSpPr>
        <p:spPr>
          <a:xfrm>
            <a:off x="9489857" y="4680118"/>
            <a:ext cx="2702143"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60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GB" sz="6000" b="1" i="0" u="none" strike="noStrike" kern="1200" cap="none" spc="0" normalizeH="0" baseline="0" noProof="0" dirty="0">
                <a:ln>
                  <a:noFill/>
                </a:ln>
                <a:solidFill>
                  <a:prstClr val="white"/>
                </a:solidFill>
                <a:effectLst/>
                <a:uLnTx/>
                <a:uFillTx/>
                <a:latin typeface="Calibri" panose="020F0502020204030204"/>
                <a:ea typeface="+mn-ea"/>
                <a:cs typeface="+mn-cs"/>
              </a:rPr>
              <a:t>19M</a:t>
            </a:r>
            <a:endParaRPr kumimoji="0" lang="el-GR" sz="6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BUDGET</a:t>
            </a: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Picture 15" descr="Logo, company name&#10;&#10;Description automatically generated">
            <a:extLst>
              <a:ext uri="{FF2B5EF4-FFF2-40B4-BE49-F238E27FC236}">
                <a16:creationId xmlns:a16="http://schemas.microsoft.com/office/drawing/2014/main" id="{9E514E57-0983-8F46-B74C-6EFC444D548A}"/>
              </a:ext>
            </a:extLst>
          </p:cNvPr>
          <p:cNvPicPr>
            <a:picLocks noChangeAspect="1"/>
          </p:cNvPicPr>
          <p:nvPr/>
        </p:nvPicPr>
        <p:blipFill rotWithShape="1">
          <a:blip r:embed="rId2"/>
          <a:srcRect l="22543" t="22439" r="18811" b="13292"/>
          <a:stretch/>
        </p:blipFill>
        <p:spPr>
          <a:xfrm>
            <a:off x="7495394" y="822093"/>
            <a:ext cx="3182045" cy="1995930"/>
          </a:xfrm>
          <a:prstGeom prst="rect">
            <a:avLst/>
          </a:prstGeom>
        </p:spPr>
      </p:pic>
      <p:pic>
        <p:nvPicPr>
          <p:cNvPr id="18" name="Picture 17" descr="Logo&#10;&#10;Description automatically generated">
            <a:extLst>
              <a:ext uri="{FF2B5EF4-FFF2-40B4-BE49-F238E27FC236}">
                <a16:creationId xmlns:a16="http://schemas.microsoft.com/office/drawing/2014/main" id="{4C32050C-7411-C04B-9837-9BD5C477A758}"/>
              </a:ext>
            </a:extLst>
          </p:cNvPr>
          <p:cNvPicPr>
            <a:picLocks noChangeAspect="1"/>
          </p:cNvPicPr>
          <p:nvPr/>
        </p:nvPicPr>
        <p:blipFill>
          <a:blip r:embed="rId3"/>
          <a:stretch>
            <a:fillRect/>
          </a:stretch>
        </p:blipFill>
        <p:spPr>
          <a:xfrm>
            <a:off x="2057881" y="804315"/>
            <a:ext cx="2023789" cy="2161533"/>
          </a:xfrm>
          <a:prstGeom prst="rect">
            <a:avLst/>
          </a:prstGeom>
        </p:spPr>
      </p:pic>
    </p:spTree>
    <p:extLst>
      <p:ext uri="{BB962C8B-B14F-4D97-AF65-F5344CB8AC3E}">
        <p14:creationId xmlns:p14="http://schemas.microsoft.com/office/powerpoint/2010/main" val="1294726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A6E8B8-5D0A-43C2-B89E-D3CC6730BC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01" y="896017"/>
            <a:ext cx="5908467" cy="5927533"/>
          </a:xfrm>
          <a:prstGeom prst="rect">
            <a:avLst/>
          </a:prstGeom>
        </p:spPr>
      </p:pic>
      <p:grpSp>
        <p:nvGrpSpPr>
          <p:cNvPr id="6" name="Group 5">
            <a:extLst>
              <a:ext uri="{FF2B5EF4-FFF2-40B4-BE49-F238E27FC236}">
                <a16:creationId xmlns:a16="http://schemas.microsoft.com/office/drawing/2014/main" id="{18A75791-FE93-454E-BDC1-D3C452840A74}"/>
              </a:ext>
            </a:extLst>
          </p:cNvPr>
          <p:cNvGrpSpPr/>
          <p:nvPr/>
        </p:nvGrpSpPr>
        <p:grpSpPr>
          <a:xfrm>
            <a:off x="8509466" y="3508323"/>
            <a:ext cx="3308693" cy="3119717"/>
            <a:chOff x="7164363" y="1035409"/>
            <a:chExt cx="3308693" cy="3119717"/>
          </a:xfrm>
        </p:grpSpPr>
        <p:sp>
          <p:nvSpPr>
            <p:cNvPr id="7" name="Oval 6">
              <a:extLst>
                <a:ext uri="{FF2B5EF4-FFF2-40B4-BE49-F238E27FC236}">
                  <a16:creationId xmlns:a16="http://schemas.microsoft.com/office/drawing/2014/main" id="{807011A2-8351-4400-9164-F9B299601710}"/>
                </a:ext>
              </a:extLst>
            </p:cNvPr>
            <p:cNvSpPr/>
            <p:nvPr/>
          </p:nvSpPr>
          <p:spPr>
            <a:xfrm>
              <a:off x="7353339" y="1035409"/>
              <a:ext cx="3119717" cy="3119717"/>
            </a:xfrm>
            <a:prstGeom prst="ellipse">
              <a:avLst/>
            </a:prstGeom>
            <a:solidFill>
              <a:srgbClr val="044F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29A7FDF-FE77-4993-91A4-651DDC8C1080}"/>
                </a:ext>
              </a:extLst>
            </p:cNvPr>
            <p:cNvSpPr/>
            <p:nvPr/>
          </p:nvSpPr>
          <p:spPr>
            <a:xfrm>
              <a:off x="7164363" y="1507523"/>
              <a:ext cx="3308693" cy="181588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Bebas Neue Bold" panose="020B0606020202050201" pitchFamily="34" charset="0"/>
                  <a:ea typeface="+mn-ea"/>
                  <a:cs typeface="+mn-cs"/>
                </a:rPr>
                <a:t> </a:t>
              </a:r>
              <a:r>
                <a:rPr kumimoji="0" lang="en-US" sz="8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870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a:t>
              </a:r>
              <a:r>
                <a:rPr kumimoji="0" lang="en-GB" sz="2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K</a:t>
              </a:r>
              <a:r>
                <a:rPr kumimoji="0" lang="en-US" sz="2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T CHLORIDES/YEAR</a:t>
              </a:r>
              <a:endParaRPr kumimoji="0" lang="en-US" sz="32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grpSp>
      <p:grpSp>
        <p:nvGrpSpPr>
          <p:cNvPr id="11" name="Group 10">
            <a:extLst>
              <a:ext uri="{FF2B5EF4-FFF2-40B4-BE49-F238E27FC236}">
                <a16:creationId xmlns:a16="http://schemas.microsoft.com/office/drawing/2014/main" id="{FCA4A16D-B530-428C-92F7-22947245AE15}"/>
              </a:ext>
            </a:extLst>
          </p:cNvPr>
          <p:cNvGrpSpPr/>
          <p:nvPr/>
        </p:nvGrpSpPr>
        <p:grpSpPr>
          <a:xfrm>
            <a:off x="5878650" y="1437933"/>
            <a:ext cx="3119717" cy="3119717"/>
            <a:chOff x="6463553" y="399576"/>
            <a:chExt cx="3119717" cy="3119717"/>
          </a:xfrm>
        </p:grpSpPr>
        <p:sp>
          <p:nvSpPr>
            <p:cNvPr id="12" name="Oval 11">
              <a:extLst>
                <a:ext uri="{FF2B5EF4-FFF2-40B4-BE49-F238E27FC236}">
                  <a16:creationId xmlns:a16="http://schemas.microsoft.com/office/drawing/2014/main" id="{8FEDE722-1B23-4917-9560-2B3021AB152B}"/>
                </a:ext>
              </a:extLst>
            </p:cNvPr>
            <p:cNvSpPr/>
            <p:nvPr/>
          </p:nvSpPr>
          <p:spPr>
            <a:xfrm>
              <a:off x="6463553" y="399576"/>
              <a:ext cx="3119717" cy="3119717"/>
            </a:xfrm>
            <a:prstGeom prst="ellipse">
              <a:avLst/>
            </a:prstGeom>
            <a:solidFill>
              <a:srgbClr val="044F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63C2F44-23C4-4D96-A5D9-A833A7963239}"/>
                </a:ext>
              </a:extLst>
            </p:cNvPr>
            <p:cNvSpPr/>
            <p:nvPr/>
          </p:nvSpPr>
          <p:spPr>
            <a:xfrm>
              <a:off x="6771584" y="1021076"/>
              <a:ext cx="2322785"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277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FACILITIES</a:t>
              </a:r>
              <a:endParaRPr kumimoji="0" lang="en-US" sz="80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grpSp>
      <p:sp>
        <p:nvSpPr>
          <p:cNvPr id="16" name="Title 1">
            <a:extLst>
              <a:ext uri="{FF2B5EF4-FFF2-40B4-BE49-F238E27FC236}">
                <a16:creationId xmlns:a16="http://schemas.microsoft.com/office/drawing/2014/main" id="{D71B58EA-ABFE-644C-B8F1-BE5B02FDC203}"/>
              </a:ext>
            </a:extLst>
          </p:cNvPr>
          <p:cNvSpPr txBox="1">
            <a:spLocks/>
          </p:cNvSpPr>
          <p:nvPr/>
        </p:nvSpPr>
        <p:spPr>
          <a:xfrm>
            <a:off x="1315547" y="322128"/>
            <a:ext cx="8967342" cy="735255"/>
          </a:xfrm>
          <a:prstGeom prst="rect">
            <a:avLst/>
          </a:prstGeom>
        </p:spPr>
        <p:txBody>
          <a:bodyPr/>
          <a:lstStyle>
            <a:lvl1pPr algn="l" defTabSz="914400" rtl="0" eaLnBrk="1" latinLnBrk="0" hangingPunct="1">
              <a:lnSpc>
                <a:spcPct val="90000"/>
              </a:lnSpc>
              <a:spcBef>
                <a:spcPct val="0"/>
              </a:spcBef>
              <a:buNone/>
              <a:defRPr sz="4200" b="1" kern="1200">
                <a:solidFill>
                  <a:srgbClr val="4AC2D7"/>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200" b="1" i="0" u="none" strike="noStrike" kern="1200" cap="none" spc="0" normalizeH="0" baseline="0" noProof="0" dirty="0" err="1">
                <a:ln>
                  <a:noFill/>
                </a:ln>
                <a:solidFill>
                  <a:srgbClr val="4AC2D7"/>
                </a:solidFill>
                <a:effectLst/>
                <a:uLnTx/>
                <a:uFillTx/>
                <a:latin typeface="Calibri" panose="020F0502020204030204"/>
                <a:ea typeface="+mj-ea"/>
                <a:cs typeface="+mj-cs"/>
              </a:rPr>
              <a:t>Emissieregistratie</a:t>
            </a:r>
            <a:r>
              <a:rPr kumimoji="0" lang="en-US" sz="4400" b="1" i="0" u="none" strike="noStrike" kern="1200" cap="none" spc="0" normalizeH="0" baseline="0" noProof="0" dirty="0">
                <a:ln>
                  <a:noFill/>
                </a:ln>
                <a:solidFill>
                  <a:srgbClr val="49C2D7"/>
                </a:solidFill>
                <a:effectLst/>
                <a:uLnTx/>
                <a:uFillTx/>
                <a:latin typeface="Calibri Light" panose="020F0302020204030204"/>
                <a:ea typeface="+mj-ea"/>
                <a:cs typeface="+mj-cs"/>
              </a:rPr>
              <a:t>:</a:t>
            </a:r>
            <a:r>
              <a:rPr kumimoji="0" lang="en-US" sz="4200" b="1" i="0" u="none" strike="noStrike" kern="1200" cap="none" spc="0" normalizeH="0" baseline="0" noProof="0" dirty="0">
                <a:ln>
                  <a:noFill/>
                </a:ln>
                <a:solidFill>
                  <a:srgbClr val="4AC2D7"/>
                </a:solidFill>
                <a:effectLst/>
                <a:uLnTx/>
                <a:uFillTx/>
                <a:latin typeface="Calibri" panose="020F0502020204030204"/>
                <a:ea typeface="+mj-ea"/>
                <a:cs typeface="+mj-cs"/>
              </a:rPr>
              <a:t> Chloride releases</a:t>
            </a:r>
          </a:p>
        </p:txBody>
      </p:sp>
    </p:spTree>
    <p:extLst>
      <p:ext uri="{BB962C8B-B14F-4D97-AF65-F5344CB8AC3E}">
        <p14:creationId xmlns:p14="http://schemas.microsoft.com/office/powerpoint/2010/main" val="3757060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D1BBF9-031D-42D4-9489-1EFD88173BE7}"/>
              </a:ext>
            </a:extLst>
          </p:cNvPr>
          <p:cNvSpPr txBox="1"/>
          <p:nvPr/>
        </p:nvSpPr>
        <p:spPr>
          <a:xfrm>
            <a:off x="265307" y="1736191"/>
            <a:ext cx="241918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A0F5B"/>
                </a:solidFill>
                <a:effectLst/>
                <a:uLnTx/>
                <a:uFillTx/>
                <a:latin typeface="Arial Narrow" panose="020B0606020202030204" pitchFamily="34" charset="0"/>
                <a:ea typeface="+mn-ea"/>
                <a:cs typeface="+mn-cs"/>
              </a:rPr>
              <a:t>CHEMICAL INDUSTRY</a:t>
            </a:r>
            <a:endParaRPr kumimoji="0" lang="en-GB" sz="2000" b="1" i="0" u="none" strike="noStrike" kern="1200" cap="none" spc="0" normalizeH="0" baseline="0" noProof="0" dirty="0">
              <a:ln>
                <a:noFill/>
              </a:ln>
              <a:solidFill>
                <a:srgbClr val="2A0F5B"/>
              </a:solidFill>
              <a:effectLst/>
              <a:uLnTx/>
              <a:uFillTx/>
              <a:latin typeface="Arial Narrow" panose="020B0606020202030204" pitchFamily="34" charset="0"/>
              <a:ea typeface="+mn-ea"/>
              <a:cs typeface="+mn-cs"/>
            </a:endParaRPr>
          </a:p>
        </p:txBody>
      </p:sp>
      <p:pic>
        <p:nvPicPr>
          <p:cNvPr id="3" name="Picture 2">
            <a:extLst>
              <a:ext uri="{FF2B5EF4-FFF2-40B4-BE49-F238E27FC236}">
                <a16:creationId xmlns:a16="http://schemas.microsoft.com/office/drawing/2014/main" id="{0C2939D3-0DF4-46F1-A588-23376093F9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494" y="2199379"/>
            <a:ext cx="2783007" cy="2783007"/>
          </a:xfrm>
          <a:prstGeom prst="rect">
            <a:avLst/>
          </a:prstGeom>
        </p:spPr>
      </p:pic>
      <p:sp>
        <p:nvSpPr>
          <p:cNvPr id="4" name="TextBox 3">
            <a:extLst>
              <a:ext uri="{FF2B5EF4-FFF2-40B4-BE49-F238E27FC236}">
                <a16:creationId xmlns:a16="http://schemas.microsoft.com/office/drawing/2014/main" id="{88A48667-3314-40D0-9190-10DF33113B74}"/>
              </a:ext>
            </a:extLst>
          </p:cNvPr>
          <p:cNvSpPr txBox="1"/>
          <p:nvPr/>
        </p:nvSpPr>
        <p:spPr>
          <a:xfrm>
            <a:off x="9481878" y="1716179"/>
            <a:ext cx="225574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A0F5B"/>
                </a:solidFill>
                <a:effectLst/>
                <a:uLnTx/>
                <a:uFillTx/>
                <a:latin typeface="Arial Narrow" panose="020B0606020202030204" pitchFamily="34" charset="0"/>
                <a:ea typeface="+mn-ea"/>
                <a:cs typeface="+mn-cs"/>
              </a:rPr>
              <a:t>OTHER INDUSTRIES</a:t>
            </a:r>
            <a:endParaRPr kumimoji="0" lang="en-GB" sz="2000" b="1" i="0" u="none" strike="noStrike" kern="1200" cap="none" spc="0" normalizeH="0" baseline="0" noProof="0" dirty="0">
              <a:ln>
                <a:noFill/>
              </a:ln>
              <a:solidFill>
                <a:srgbClr val="2A0F5B"/>
              </a:solidFill>
              <a:effectLst/>
              <a:uLnTx/>
              <a:uFillTx/>
              <a:latin typeface="Arial Narrow" panose="020B0606020202030204" pitchFamily="34" charset="0"/>
              <a:ea typeface="+mn-ea"/>
              <a:cs typeface="+mn-cs"/>
            </a:endParaRPr>
          </a:p>
        </p:txBody>
      </p:sp>
      <p:pic>
        <p:nvPicPr>
          <p:cNvPr id="5" name="Picture 4">
            <a:extLst>
              <a:ext uri="{FF2B5EF4-FFF2-40B4-BE49-F238E27FC236}">
                <a16:creationId xmlns:a16="http://schemas.microsoft.com/office/drawing/2014/main" id="{42589313-348E-49BA-BCEF-76D26234DB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8248" y="2209702"/>
            <a:ext cx="2783007" cy="2783007"/>
          </a:xfrm>
          <a:prstGeom prst="rect">
            <a:avLst/>
          </a:prstGeom>
        </p:spPr>
      </p:pic>
      <p:sp>
        <p:nvSpPr>
          <p:cNvPr id="6" name="TextBox 5">
            <a:extLst>
              <a:ext uri="{FF2B5EF4-FFF2-40B4-BE49-F238E27FC236}">
                <a16:creationId xmlns:a16="http://schemas.microsoft.com/office/drawing/2014/main" id="{328841A4-8276-4666-B863-3E005182CD4D}"/>
              </a:ext>
            </a:extLst>
          </p:cNvPr>
          <p:cNvSpPr txBox="1"/>
          <p:nvPr/>
        </p:nvSpPr>
        <p:spPr>
          <a:xfrm>
            <a:off x="1127691" y="5245519"/>
            <a:ext cx="77296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A0F5B"/>
                </a:solidFill>
                <a:effectLst/>
                <a:uLnTx/>
                <a:uFillTx/>
                <a:latin typeface="Arial Narrow" panose="020B0606020202030204" pitchFamily="34" charset="0"/>
                <a:ea typeface="+mn-ea"/>
                <a:cs typeface="+mn-cs"/>
              </a:rPr>
              <a:t>61%</a:t>
            </a:r>
            <a:endParaRPr kumimoji="0" lang="en-GB" sz="2800" b="1" i="0" u="none" strike="noStrike" kern="1200" cap="none" spc="0" normalizeH="0" baseline="0" noProof="0" dirty="0">
              <a:ln>
                <a:noFill/>
              </a:ln>
              <a:solidFill>
                <a:srgbClr val="2A0F5B"/>
              </a:solidFill>
              <a:effectLst/>
              <a:uLnTx/>
              <a:uFillTx/>
              <a:latin typeface="Arial Narrow" panose="020B0606020202030204" pitchFamily="34" charset="0"/>
              <a:ea typeface="+mn-ea"/>
              <a:cs typeface="+mn-cs"/>
            </a:endParaRPr>
          </a:p>
        </p:txBody>
      </p:sp>
      <p:pic>
        <p:nvPicPr>
          <p:cNvPr id="7" name="Picture 6">
            <a:extLst>
              <a:ext uri="{FF2B5EF4-FFF2-40B4-BE49-F238E27FC236}">
                <a16:creationId xmlns:a16="http://schemas.microsoft.com/office/drawing/2014/main" id="{5F34CDEF-DC53-40B6-97B4-905F4515CE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000" r="10000"/>
          <a:stretch/>
        </p:blipFill>
        <p:spPr>
          <a:xfrm>
            <a:off x="3097653" y="2176537"/>
            <a:ext cx="2828689" cy="2828689"/>
          </a:xfrm>
          <a:prstGeom prst="ellipse">
            <a:avLst/>
          </a:prstGeom>
        </p:spPr>
      </p:pic>
      <p:sp>
        <p:nvSpPr>
          <p:cNvPr id="8" name="TextBox 7">
            <a:extLst>
              <a:ext uri="{FF2B5EF4-FFF2-40B4-BE49-F238E27FC236}">
                <a16:creationId xmlns:a16="http://schemas.microsoft.com/office/drawing/2014/main" id="{CD5C8C08-2DB9-4DC1-87AB-84859CD2EFFB}"/>
              </a:ext>
            </a:extLst>
          </p:cNvPr>
          <p:cNvSpPr txBox="1"/>
          <p:nvPr/>
        </p:nvSpPr>
        <p:spPr>
          <a:xfrm>
            <a:off x="3180831" y="1736191"/>
            <a:ext cx="266233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A0F5B"/>
                </a:solidFill>
                <a:effectLst/>
                <a:uLnTx/>
                <a:uFillTx/>
                <a:latin typeface="Arial Narrow" panose="020B0606020202030204" pitchFamily="34" charset="0"/>
                <a:ea typeface="+mn-ea"/>
                <a:cs typeface="+mn-cs"/>
              </a:rPr>
              <a:t>SALT MINING INDUSTRY</a:t>
            </a:r>
            <a:endParaRPr kumimoji="0" lang="en-GB" sz="2000" b="1" i="0" u="none" strike="noStrike" kern="1200" cap="none" spc="0" normalizeH="0" baseline="0" noProof="0" dirty="0">
              <a:ln>
                <a:noFill/>
              </a:ln>
              <a:solidFill>
                <a:srgbClr val="2A0F5B"/>
              </a:solidFill>
              <a:effectLst/>
              <a:uLnTx/>
              <a:uFillTx/>
              <a:latin typeface="Arial Narrow" panose="020B0606020202030204" pitchFamily="34" charset="0"/>
              <a:ea typeface="+mn-ea"/>
              <a:cs typeface="+mn-cs"/>
            </a:endParaRPr>
          </a:p>
        </p:txBody>
      </p:sp>
      <p:sp>
        <p:nvSpPr>
          <p:cNvPr id="9" name="TextBox 8">
            <a:extLst>
              <a:ext uri="{FF2B5EF4-FFF2-40B4-BE49-F238E27FC236}">
                <a16:creationId xmlns:a16="http://schemas.microsoft.com/office/drawing/2014/main" id="{D89E21BA-8AAE-4234-AC2C-CC30EB02B90D}"/>
              </a:ext>
            </a:extLst>
          </p:cNvPr>
          <p:cNvSpPr txBox="1"/>
          <p:nvPr/>
        </p:nvSpPr>
        <p:spPr>
          <a:xfrm>
            <a:off x="4263720" y="5181416"/>
            <a:ext cx="77296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A0F5B"/>
                </a:solidFill>
                <a:effectLst/>
                <a:uLnTx/>
                <a:uFillTx/>
                <a:latin typeface="Arial Narrow" panose="020B0606020202030204" pitchFamily="34" charset="0"/>
                <a:ea typeface="+mn-ea"/>
                <a:cs typeface="+mn-cs"/>
              </a:rPr>
              <a:t>29%</a:t>
            </a:r>
            <a:endParaRPr kumimoji="0" lang="en-GB" sz="2800" b="1" i="0" u="none" strike="noStrike" kern="1200" cap="none" spc="0" normalizeH="0" baseline="0" noProof="0" dirty="0">
              <a:ln>
                <a:noFill/>
              </a:ln>
              <a:solidFill>
                <a:srgbClr val="2A0F5B"/>
              </a:solidFill>
              <a:effectLst/>
              <a:uLnTx/>
              <a:uFillTx/>
              <a:latin typeface="Arial Narrow" panose="020B0606020202030204" pitchFamily="34" charset="0"/>
              <a:ea typeface="+mn-ea"/>
              <a:cs typeface="+mn-cs"/>
            </a:endParaRPr>
          </a:p>
        </p:txBody>
      </p:sp>
      <p:pic>
        <p:nvPicPr>
          <p:cNvPr id="10" name="Picture 9">
            <a:extLst>
              <a:ext uri="{FF2B5EF4-FFF2-40B4-BE49-F238E27FC236}">
                <a16:creationId xmlns:a16="http://schemas.microsoft.com/office/drawing/2014/main" id="{D78B3E17-3CFE-419C-8E68-CDF888C45A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7495" y="2199379"/>
            <a:ext cx="2829600" cy="2829600"/>
          </a:xfrm>
          <a:prstGeom prst="ellipse">
            <a:avLst/>
          </a:prstGeom>
        </p:spPr>
      </p:pic>
      <p:sp>
        <p:nvSpPr>
          <p:cNvPr id="11" name="TextBox 10">
            <a:extLst>
              <a:ext uri="{FF2B5EF4-FFF2-40B4-BE49-F238E27FC236}">
                <a16:creationId xmlns:a16="http://schemas.microsoft.com/office/drawing/2014/main" id="{5F88FC13-D8D0-4222-B488-930E0DA6CEC6}"/>
              </a:ext>
            </a:extLst>
          </p:cNvPr>
          <p:cNvSpPr txBox="1"/>
          <p:nvPr/>
        </p:nvSpPr>
        <p:spPr>
          <a:xfrm>
            <a:off x="7399749" y="5245519"/>
            <a:ext cx="60946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A0F5B"/>
                </a:solidFill>
                <a:effectLst/>
                <a:uLnTx/>
                <a:uFillTx/>
                <a:latin typeface="Arial Narrow" panose="020B0606020202030204" pitchFamily="34" charset="0"/>
                <a:ea typeface="+mn-ea"/>
                <a:cs typeface="+mn-cs"/>
              </a:rPr>
              <a:t>5%</a:t>
            </a:r>
            <a:endParaRPr kumimoji="0" lang="en-GB" sz="2800" b="1" i="0" u="none" strike="noStrike" kern="1200" cap="none" spc="0" normalizeH="0" baseline="0" noProof="0" dirty="0">
              <a:ln>
                <a:noFill/>
              </a:ln>
              <a:solidFill>
                <a:srgbClr val="2A0F5B"/>
              </a:solidFill>
              <a:effectLst/>
              <a:uLnTx/>
              <a:uFillTx/>
              <a:latin typeface="Arial Narrow" panose="020B0606020202030204" pitchFamily="34" charset="0"/>
              <a:ea typeface="+mn-ea"/>
              <a:cs typeface="+mn-cs"/>
            </a:endParaRPr>
          </a:p>
        </p:txBody>
      </p:sp>
      <p:sp>
        <p:nvSpPr>
          <p:cNvPr id="12" name="TextBox 11">
            <a:extLst>
              <a:ext uri="{FF2B5EF4-FFF2-40B4-BE49-F238E27FC236}">
                <a16:creationId xmlns:a16="http://schemas.microsoft.com/office/drawing/2014/main" id="{C8766D6B-D399-47B0-937A-FC3A42CE461A}"/>
              </a:ext>
            </a:extLst>
          </p:cNvPr>
          <p:cNvSpPr txBox="1"/>
          <p:nvPr/>
        </p:nvSpPr>
        <p:spPr>
          <a:xfrm>
            <a:off x="6537397" y="1736191"/>
            <a:ext cx="172470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A0F5B"/>
                </a:solidFill>
                <a:effectLst/>
                <a:uLnTx/>
                <a:uFillTx/>
                <a:latin typeface="Arial Narrow" panose="020B0606020202030204" pitchFamily="34" charset="0"/>
                <a:ea typeface="+mn-ea"/>
                <a:cs typeface="+mn-cs"/>
              </a:rPr>
              <a:t>FOOD SECTOR</a:t>
            </a:r>
            <a:endParaRPr kumimoji="0" lang="en-GB" sz="2000" b="1" i="0" u="none" strike="noStrike" kern="1200" cap="none" spc="0" normalizeH="0" baseline="0" noProof="0" dirty="0">
              <a:ln>
                <a:noFill/>
              </a:ln>
              <a:solidFill>
                <a:srgbClr val="2A0F5B"/>
              </a:solidFill>
              <a:effectLst/>
              <a:uLnTx/>
              <a:uFillTx/>
              <a:latin typeface="Arial Narrow" panose="020B0606020202030204" pitchFamily="34" charset="0"/>
              <a:ea typeface="+mn-ea"/>
              <a:cs typeface="+mn-cs"/>
            </a:endParaRPr>
          </a:p>
        </p:txBody>
      </p:sp>
      <p:sp>
        <p:nvSpPr>
          <p:cNvPr id="13" name="TextBox 12">
            <a:extLst>
              <a:ext uri="{FF2B5EF4-FFF2-40B4-BE49-F238E27FC236}">
                <a16:creationId xmlns:a16="http://schemas.microsoft.com/office/drawing/2014/main" id="{6194BD6E-B8D6-4D0A-A685-366B89999CD5}"/>
              </a:ext>
            </a:extLst>
          </p:cNvPr>
          <p:cNvSpPr txBox="1"/>
          <p:nvPr/>
        </p:nvSpPr>
        <p:spPr>
          <a:xfrm>
            <a:off x="10434789" y="5179536"/>
            <a:ext cx="60946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A0F5B"/>
                </a:solidFill>
                <a:effectLst/>
                <a:uLnTx/>
                <a:uFillTx/>
                <a:latin typeface="Arial Narrow" panose="020B0606020202030204" pitchFamily="34" charset="0"/>
                <a:ea typeface="+mn-ea"/>
                <a:cs typeface="+mn-cs"/>
              </a:rPr>
              <a:t>5%</a:t>
            </a:r>
            <a:endParaRPr kumimoji="0" lang="en-GB" sz="2800" b="1" i="0" u="none" strike="noStrike" kern="1200" cap="none" spc="0" normalizeH="0" baseline="0" noProof="0" dirty="0">
              <a:ln>
                <a:noFill/>
              </a:ln>
              <a:solidFill>
                <a:srgbClr val="2A0F5B"/>
              </a:solidFill>
              <a:effectLst/>
              <a:uLnTx/>
              <a:uFillTx/>
              <a:latin typeface="Arial Narrow" panose="020B0606020202030204" pitchFamily="34" charset="0"/>
              <a:ea typeface="+mn-ea"/>
              <a:cs typeface="+mn-cs"/>
            </a:endParaRPr>
          </a:p>
        </p:txBody>
      </p:sp>
      <p:sp>
        <p:nvSpPr>
          <p:cNvPr id="14" name="Content Placeholder 2">
            <a:extLst>
              <a:ext uri="{FF2B5EF4-FFF2-40B4-BE49-F238E27FC236}">
                <a16:creationId xmlns:a16="http://schemas.microsoft.com/office/drawing/2014/main" id="{2BBF9F00-A1DD-4BE3-AA33-0522D5535CCD}"/>
              </a:ext>
            </a:extLst>
          </p:cNvPr>
          <p:cNvSpPr txBox="1">
            <a:spLocks/>
          </p:cNvSpPr>
          <p:nvPr/>
        </p:nvSpPr>
        <p:spPr>
          <a:xfrm>
            <a:off x="1650862" y="445232"/>
            <a:ext cx="7886677" cy="914400"/>
          </a:xfrm>
          <a:prstGeom prst="rect">
            <a:avLst/>
          </a:prstGeo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267" b="1" i="0" u="none" strike="noStrike" kern="1200" cap="none" spc="0" normalizeH="0" baseline="0" noProof="0" dirty="0">
                <a:ln>
                  <a:noFill/>
                </a:ln>
                <a:solidFill>
                  <a:srgbClr val="4AC2D7"/>
                </a:solidFill>
                <a:effectLst/>
                <a:uLnTx/>
                <a:uFillTx/>
                <a:latin typeface="Calibri" panose="020F0502020204030204"/>
                <a:ea typeface="+mn-ea"/>
                <a:cs typeface="+mn-cs"/>
              </a:rPr>
              <a:t>Chloride releases by main sectors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dirty="0">
              <a:ln>
                <a:noFill/>
              </a:ln>
              <a:solidFill>
                <a:srgbClr val="4F81BD">
                  <a:lumMod val="75000"/>
                </a:srgbClr>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3DA36583-F0C5-4F4F-8C5F-791268A01D84}"/>
              </a:ext>
            </a:extLst>
          </p:cNvPr>
          <p:cNvPicPr>
            <a:picLocks noChangeAspect="1"/>
          </p:cNvPicPr>
          <p:nvPr/>
        </p:nvPicPr>
        <p:blipFill>
          <a:blip r:embed="rId6"/>
          <a:srcRect/>
          <a:stretch/>
        </p:blipFill>
        <p:spPr>
          <a:xfrm rot="649950" flipV="1">
            <a:off x="604365" y="4712461"/>
            <a:ext cx="1992687" cy="1541012"/>
          </a:xfrm>
          <a:prstGeom prst="rect">
            <a:avLst/>
          </a:prstGeom>
        </p:spPr>
      </p:pic>
    </p:spTree>
    <p:extLst>
      <p:ext uri="{BB962C8B-B14F-4D97-AF65-F5344CB8AC3E}">
        <p14:creationId xmlns:p14="http://schemas.microsoft.com/office/powerpoint/2010/main" val="422219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8" grpId="0"/>
      <p:bldP spid="9" grpId="0"/>
      <p:bldP spid="11"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netherlandsmap.facts.co/netherlandsmapof/NetherlandsBlankMap.png"/>
          <p:cNvPicPr>
            <a:picLocks noChangeAspect="1" noChangeArrowheads="1"/>
          </p:cNvPicPr>
          <p:nvPr/>
        </p:nvPicPr>
        <p:blipFill rotWithShape="1">
          <a:blip r:embed="rId2">
            <a:extLst>
              <a:ext uri="{28A0092B-C50C-407E-A947-70E740481C1C}">
                <a14:useLocalDpi xmlns:a14="http://schemas.microsoft.com/office/drawing/2010/main" val="0"/>
              </a:ext>
            </a:extLst>
          </a:blip>
          <a:srcRect b="2758"/>
          <a:stretch/>
        </p:blipFill>
        <p:spPr bwMode="auto">
          <a:xfrm>
            <a:off x="0" y="0"/>
            <a:ext cx="5581650" cy="68685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5928" y="365620"/>
            <a:ext cx="632012" cy="63201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084" y="3699370"/>
            <a:ext cx="632012" cy="632012"/>
          </a:xfrm>
          <a:prstGeom prst="rect">
            <a:avLst/>
          </a:prstGeom>
        </p:spPr>
      </p:pic>
      <p:sp>
        <p:nvSpPr>
          <p:cNvPr id="2" name="TextBox 1"/>
          <p:cNvSpPr txBox="1"/>
          <p:nvPr/>
        </p:nvSpPr>
        <p:spPr>
          <a:xfrm>
            <a:off x="4198902" y="681626"/>
            <a:ext cx="8359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2A0F5B"/>
                </a:solidFill>
                <a:effectLst/>
                <a:uLnTx/>
                <a:uFillTx/>
                <a:latin typeface="Calibri" panose="020F0502020204030204"/>
                <a:ea typeface="+mn-ea"/>
                <a:cs typeface="+mn-cs"/>
              </a:rPr>
              <a:t>Delfzijl</a:t>
            </a:r>
            <a:endParaRPr kumimoji="0" lang="en-US" sz="1800" b="1" i="1" u="none" strike="noStrike" kern="1200" cap="none" spc="0" normalizeH="0" baseline="0" noProof="0" dirty="0">
              <a:ln>
                <a:noFill/>
              </a:ln>
              <a:solidFill>
                <a:srgbClr val="2A0F5B"/>
              </a:solidFill>
              <a:effectLst/>
              <a:uLnTx/>
              <a:uFillTx/>
              <a:latin typeface="Calibri" panose="020F0502020204030204"/>
              <a:ea typeface="+mn-ea"/>
              <a:cs typeface="+mn-cs"/>
            </a:endParaRPr>
          </a:p>
        </p:txBody>
      </p:sp>
      <p:sp>
        <p:nvSpPr>
          <p:cNvPr id="6" name="TextBox 5"/>
          <p:cNvSpPr txBox="1"/>
          <p:nvPr/>
        </p:nvSpPr>
        <p:spPr>
          <a:xfrm>
            <a:off x="1274090" y="3962050"/>
            <a:ext cx="8002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2A0F5B"/>
                </a:solidFill>
                <a:effectLst/>
                <a:uLnTx/>
                <a:uFillTx/>
                <a:latin typeface="Calibri" panose="020F0502020204030204"/>
                <a:ea typeface="+mn-ea"/>
                <a:cs typeface="+mn-cs"/>
              </a:rPr>
              <a:t>Botlek</a:t>
            </a:r>
            <a:endParaRPr kumimoji="0" lang="en-US" sz="1800" b="1" i="1" u="none" strike="noStrike" kern="1200" cap="none" spc="0" normalizeH="0" baseline="0" noProof="0" dirty="0">
              <a:ln>
                <a:noFill/>
              </a:ln>
              <a:solidFill>
                <a:srgbClr val="2A0F5B"/>
              </a:solidFill>
              <a:effectLst/>
              <a:uLnTx/>
              <a:uFillTx/>
              <a:latin typeface="Calibri" panose="020F0502020204030204"/>
              <a:ea typeface="+mn-ea"/>
              <a:cs typeface="+mn-cs"/>
            </a:endParaRPr>
          </a:p>
        </p:txBody>
      </p:sp>
      <p:sp>
        <p:nvSpPr>
          <p:cNvPr id="7" name="TextBox 6"/>
          <p:cNvSpPr txBox="1"/>
          <p:nvPr/>
        </p:nvSpPr>
        <p:spPr>
          <a:xfrm>
            <a:off x="5788998" y="597455"/>
            <a:ext cx="6079152" cy="566308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A0F5B"/>
                </a:solidFill>
                <a:effectLst/>
                <a:uLnTx/>
                <a:uFillTx/>
                <a:latin typeface="Calibri" panose="020F0502020204030204"/>
                <a:ea typeface="+mn-ea"/>
                <a:cs typeface="+mn-cs"/>
              </a:rPr>
              <a:t>The Netherlands is the </a:t>
            </a:r>
            <a:r>
              <a:rPr kumimoji="0" lang="en-US" sz="2400" b="1" i="0" u="none" strike="noStrike" kern="1200" cap="none" spc="0" normalizeH="0" baseline="0" noProof="0" dirty="0">
                <a:ln>
                  <a:noFill/>
                </a:ln>
                <a:solidFill>
                  <a:srgbClr val="2A0F5B"/>
                </a:solidFill>
                <a:effectLst/>
                <a:uLnTx/>
                <a:uFillTx/>
                <a:latin typeface="Calibri" panose="020F0502020204030204"/>
                <a:ea typeface="+mn-ea"/>
                <a:cs typeface="+mn-cs"/>
              </a:rPr>
              <a:t>3</a:t>
            </a:r>
            <a:r>
              <a:rPr kumimoji="0" lang="en-US" sz="2400" b="1" i="0" u="none" strike="noStrike" kern="1200" cap="none" spc="0" normalizeH="0" baseline="30000" noProof="0" dirty="0">
                <a:ln>
                  <a:noFill/>
                </a:ln>
                <a:solidFill>
                  <a:srgbClr val="2A0F5B"/>
                </a:solidFill>
                <a:effectLst/>
                <a:uLnTx/>
                <a:uFillTx/>
                <a:latin typeface="Calibri" panose="020F0502020204030204"/>
                <a:ea typeface="+mn-ea"/>
                <a:cs typeface="+mn-cs"/>
              </a:rPr>
              <a:t>rd</a:t>
            </a:r>
            <a:r>
              <a:rPr kumimoji="0" lang="en-US" sz="2400" b="1" i="0" u="none" strike="noStrike" kern="1200" cap="none" spc="0" normalizeH="0" baseline="0" noProof="0" dirty="0">
                <a:ln>
                  <a:noFill/>
                </a:ln>
                <a:solidFill>
                  <a:srgbClr val="2A0F5B"/>
                </a:solidFill>
                <a:effectLst/>
                <a:uLnTx/>
                <a:uFillTx/>
                <a:latin typeface="Calibri" panose="020F0502020204030204"/>
                <a:ea typeface="+mn-ea"/>
                <a:cs typeface="+mn-cs"/>
              </a:rPr>
              <a:t> largest </a:t>
            </a:r>
            <a:r>
              <a:rPr kumimoji="0" lang="en-US" sz="2400" b="0" i="0" u="none" strike="noStrike" kern="1200" cap="none" spc="0" normalizeH="0" baseline="0" noProof="0" dirty="0">
                <a:ln>
                  <a:noFill/>
                </a:ln>
                <a:solidFill>
                  <a:srgbClr val="2A0F5B"/>
                </a:solidFill>
                <a:effectLst/>
                <a:uLnTx/>
                <a:uFillTx/>
                <a:latin typeface="Calibri" panose="020F0502020204030204"/>
                <a:ea typeface="+mn-ea"/>
                <a:cs typeface="+mn-cs"/>
              </a:rPr>
              <a:t>producer of salt in Europe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A0F5B"/>
                </a:solidFill>
                <a:effectLst/>
                <a:uLnTx/>
                <a:uFillTx/>
                <a:latin typeface="Calibri" panose="020F0502020204030204"/>
                <a:ea typeface="+mn-ea"/>
                <a:cs typeface="+mn-cs"/>
              </a:rPr>
              <a:t>Market share: </a:t>
            </a:r>
            <a:r>
              <a:rPr kumimoji="0" lang="en-US" sz="2400" b="1" i="0" u="none" strike="noStrike" kern="1200" cap="none" spc="0" normalizeH="0" baseline="0" noProof="0" dirty="0">
                <a:ln>
                  <a:noFill/>
                </a:ln>
                <a:solidFill>
                  <a:srgbClr val="2A0F5B"/>
                </a:solidFill>
                <a:effectLst/>
                <a:uLnTx/>
                <a:uFillTx/>
                <a:latin typeface="Calibri" panose="020F0502020204030204"/>
                <a:ea typeface="+mn-ea"/>
                <a:cs typeface="+mn-cs"/>
              </a:rPr>
              <a:t>NOBIAN: 84.2%</a:t>
            </a:r>
            <a:r>
              <a:rPr kumimoji="0" lang="en-US" sz="2400" b="0" i="0" u="none" strike="noStrike" kern="1200" cap="none" spc="0" normalizeH="0" baseline="0" noProof="0" dirty="0">
                <a:ln>
                  <a:noFill/>
                </a:ln>
                <a:solidFill>
                  <a:srgbClr val="2A0F5B"/>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rgbClr val="2A0F5B"/>
                </a:solidFill>
                <a:effectLst/>
                <a:uLnTx/>
                <a:uFillTx/>
                <a:latin typeface="Calibri" panose="020F0502020204030204"/>
                <a:ea typeface="+mn-ea"/>
                <a:cs typeface="+mn-cs"/>
              </a:rPr>
              <a:t>Frisa</a:t>
            </a:r>
            <a:r>
              <a:rPr kumimoji="0" lang="en-US" sz="2400" b="0" i="0" u="none" strike="noStrike" kern="1200" cap="none" spc="0" normalizeH="0" baseline="0" noProof="0" dirty="0">
                <a:ln>
                  <a:noFill/>
                </a:ln>
                <a:solidFill>
                  <a:srgbClr val="2A0F5B"/>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rgbClr val="2A0F5B"/>
                </a:solidFill>
                <a:effectLst/>
                <a:uLnTx/>
                <a:uFillTx/>
                <a:latin typeface="Calibri" panose="020F0502020204030204"/>
                <a:ea typeface="+mn-ea"/>
                <a:cs typeface="+mn-cs"/>
              </a:rPr>
              <a:t>Zout</a:t>
            </a:r>
            <a:r>
              <a:rPr kumimoji="0" lang="en-US" sz="2400" b="0" i="0" u="none" strike="noStrike" kern="1200" cap="none" spc="0" normalizeH="0" baseline="0" noProof="0" dirty="0">
                <a:ln>
                  <a:noFill/>
                </a:ln>
                <a:solidFill>
                  <a:srgbClr val="2A0F5B"/>
                </a:solidFill>
                <a:effectLst/>
                <a:uLnTx/>
                <a:uFillTx/>
                <a:latin typeface="Calibri" panose="020F0502020204030204"/>
                <a:ea typeface="+mn-ea"/>
                <a:cs typeface="+mn-cs"/>
              </a:rPr>
              <a:t>: 11.4% and </a:t>
            </a:r>
            <a:r>
              <a:rPr kumimoji="0" lang="en-US" sz="2400" b="0" i="0" u="none" strike="noStrike" kern="1200" cap="none" spc="0" normalizeH="0" baseline="0" noProof="0" dirty="0" err="1">
                <a:ln>
                  <a:noFill/>
                </a:ln>
                <a:solidFill>
                  <a:srgbClr val="2A0F5B"/>
                </a:solidFill>
                <a:effectLst/>
                <a:uLnTx/>
                <a:uFillTx/>
                <a:latin typeface="Calibri" panose="020F0502020204030204"/>
                <a:ea typeface="+mn-ea"/>
                <a:cs typeface="+mn-cs"/>
              </a:rPr>
              <a:t>Nedmag</a:t>
            </a:r>
            <a:r>
              <a:rPr kumimoji="0" lang="en-US" sz="2400" b="0" i="0" u="none" strike="noStrike" kern="1200" cap="none" spc="0" normalizeH="0" baseline="0" noProof="0" dirty="0">
                <a:ln>
                  <a:noFill/>
                </a:ln>
                <a:solidFill>
                  <a:srgbClr val="2A0F5B"/>
                </a:solidFill>
                <a:effectLst/>
                <a:uLnTx/>
                <a:uFillTx/>
                <a:latin typeface="Calibri" panose="020F0502020204030204"/>
                <a:ea typeface="+mn-ea"/>
                <a:cs typeface="+mn-cs"/>
              </a:rPr>
              <a:t>: 4.4%</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A0F5B"/>
                </a:solidFill>
                <a:effectLst/>
                <a:uLnTx/>
                <a:uFillTx/>
                <a:latin typeface="Calibri" panose="020F0502020204030204"/>
                <a:ea typeface="+mn-ea"/>
                <a:cs typeface="+mn-cs"/>
              </a:rPr>
              <a:t>Salt production: </a:t>
            </a:r>
            <a:r>
              <a:rPr kumimoji="0" lang="en-US" sz="2400" b="1" i="0" u="none" strike="noStrike" kern="1200" cap="none" spc="0" normalizeH="0" baseline="0" noProof="0" dirty="0">
                <a:ln>
                  <a:noFill/>
                </a:ln>
                <a:solidFill>
                  <a:srgbClr val="2A0F5B"/>
                </a:solidFill>
                <a:effectLst/>
                <a:uLnTx/>
                <a:uFillTx/>
                <a:latin typeface="Calibri" panose="020F0502020204030204"/>
                <a:ea typeface="+mn-ea"/>
                <a:cs typeface="+mn-cs"/>
              </a:rPr>
              <a:t>6.6 Mt </a:t>
            </a:r>
            <a:r>
              <a:rPr kumimoji="0" lang="en-US" sz="2400" b="0" i="0" u="none" strike="noStrike" kern="1200" cap="none" spc="0" normalizeH="0" baseline="0" noProof="0" dirty="0">
                <a:ln>
                  <a:noFill/>
                </a:ln>
                <a:solidFill>
                  <a:srgbClr val="2A0F5B"/>
                </a:solidFill>
                <a:effectLst/>
                <a:uLnTx/>
                <a:uFillTx/>
                <a:latin typeface="Calibri" panose="020F0502020204030204"/>
                <a:ea typeface="+mn-ea"/>
                <a:cs typeface="+mn-cs"/>
              </a:rPr>
              <a:t>(2013)</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A0F5B"/>
                </a:solidFill>
                <a:effectLst/>
                <a:uLnTx/>
                <a:uFillTx/>
                <a:latin typeface="Calibri" panose="020F0502020204030204"/>
                <a:ea typeface="+mn-ea"/>
                <a:cs typeface="+mn-cs"/>
              </a:rPr>
              <a:t>43% (2.9Mt) is exported (mainly to Germany, Belgium and Scandinavia),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A0F5B"/>
                </a:solidFill>
                <a:effectLst/>
                <a:uLnTx/>
                <a:uFillTx/>
                <a:latin typeface="Calibri" panose="020F0502020204030204"/>
                <a:ea typeface="+mn-ea"/>
                <a:cs typeface="+mn-cs"/>
              </a:rPr>
              <a:t>47% (3.7Mt) domestic consumption</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A0F5B"/>
                </a:solidFill>
                <a:effectLst/>
                <a:uLnTx/>
                <a:uFillTx/>
                <a:latin typeface="Calibri" panose="020F0502020204030204"/>
                <a:ea typeface="+mn-ea"/>
                <a:cs typeface="+mn-cs"/>
              </a:rPr>
              <a:t>the largest part is used in the </a:t>
            </a:r>
            <a:r>
              <a:rPr kumimoji="0" lang="en-US" sz="2400" b="1" i="0" u="none" strike="noStrike" kern="1200" cap="none" spc="0" normalizeH="0" baseline="0" noProof="0" dirty="0">
                <a:ln>
                  <a:noFill/>
                </a:ln>
                <a:solidFill>
                  <a:srgbClr val="2A0F5B"/>
                </a:solidFill>
                <a:effectLst/>
                <a:uLnTx/>
                <a:uFillTx/>
                <a:latin typeface="Calibri" panose="020F0502020204030204"/>
                <a:ea typeface="+mn-ea"/>
                <a:cs typeface="+mn-cs"/>
              </a:rPr>
              <a:t>chlor-alkali</a:t>
            </a:r>
            <a:r>
              <a:rPr kumimoji="0" lang="en-US" sz="2400" b="0" i="0" u="none" strike="noStrike" kern="1200" cap="none" spc="0" normalizeH="0" baseline="0" noProof="0" dirty="0">
                <a:ln>
                  <a:noFill/>
                </a:ln>
                <a:solidFill>
                  <a:srgbClr val="2A0F5B"/>
                </a:solidFill>
                <a:effectLst/>
                <a:uLnTx/>
                <a:uFillTx/>
                <a:latin typeface="Calibri" panose="020F0502020204030204"/>
                <a:ea typeface="+mn-ea"/>
                <a:cs typeface="+mn-cs"/>
              </a:rPr>
              <a:t> industry</a:t>
            </a:r>
            <a:r>
              <a:rPr kumimoji="0" lang="el-GR" sz="2400" b="0" i="0" u="none" strike="noStrike" kern="1200" cap="none" spc="0" normalizeH="0" baseline="0" noProof="0" dirty="0">
                <a:ln>
                  <a:noFill/>
                </a:ln>
                <a:solidFill>
                  <a:srgbClr val="2A0F5B"/>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srgbClr val="2A0F5B"/>
                </a:solidFill>
                <a:effectLst/>
                <a:uLnTx/>
                <a:uFillTx/>
                <a:latin typeface="Calibri" panose="020F0502020204030204"/>
                <a:ea typeface="+mn-ea"/>
                <a:cs typeface="+mn-cs"/>
              </a:rPr>
              <a:t>e.g. </a:t>
            </a:r>
            <a:r>
              <a:rPr kumimoji="0" lang="en-US" sz="2400" b="0" i="0" u="none" strike="noStrike" kern="1200" cap="none" spc="0" normalizeH="0" baseline="0" noProof="0" dirty="0">
                <a:ln>
                  <a:noFill/>
                </a:ln>
                <a:solidFill>
                  <a:srgbClr val="2A0F5B"/>
                </a:solidFill>
                <a:effectLst/>
                <a:uLnTx/>
                <a:uFillTx/>
                <a:latin typeface="Calibri" panose="020F0502020204030204"/>
                <a:ea typeface="+mn-ea"/>
                <a:cs typeface="+mn-cs"/>
              </a:rPr>
              <a:t>Chlor-alkali plant in the </a:t>
            </a:r>
            <a:r>
              <a:rPr kumimoji="0" lang="en-US" sz="2400" b="0" i="0" u="none" strike="noStrike" kern="1200" cap="none" spc="0" normalizeH="0" baseline="0" noProof="0" dirty="0" err="1">
                <a:ln>
                  <a:noFill/>
                </a:ln>
                <a:solidFill>
                  <a:srgbClr val="2A0F5B"/>
                </a:solidFill>
                <a:effectLst/>
                <a:uLnTx/>
                <a:uFillTx/>
                <a:latin typeface="Calibri" panose="020F0502020204030204"/>
                <a:ea typeface="+mn-ea"/>
                <a:cs typeface="+mn-cs"/>
              </a:rPr>
              <a:t>Botlek</a:t>
            </a:r>
            <a:r>
              <a:rPr kumimoji="0" lang="en-US" sz="2400" b="0" i="0" u="none" strike="noStrike" kern="1200" cap="none" spc="0" normalizeH="0" baseline="0" noProof="0" dirty="0">
                <a:ln>
                  <a:noFill/>
                </a:ln>
                <a:solidFill>
                  <a:srgbClr val="2A0F5B"/>
                </a:solidFill>
                <a:effectLst/>
                <a:uLnTx/>
                <a:uFillTx/>
                <a:latin typeface="Calibri" panose="020F0502020204030204"/>
                <a:ea typeface="+mn-ea"/>
                <a:cs typeface="+mn-cs"/>
              </a:rPr>
              <a:t> area (NOBIAN) uses 27% (or </a:t>
            </a:r>
            <a:r>
              <a:rPr kumimoji="0" lang="en-US" sz="2400" b="1" i="0" u="none" strike="noStrike" kern="1200" cap="none" spc="0" normalizeH="0" baseline="0" noProof="0" dirty="0">
                <a:ln>
                  <a:noFill/>
                </a:ln>
                <a:solidFill>
                  <a:srgbClr val="2A0F5B"/>
                </a:solidFill>
                <a:effectLst/>
                <a:uLnTx/>
                <a:uFillTx/>
                <a:latin typeface="Calibri" panose="020F0502020204030204"/>
                <a:ea typeface="+mn-ea"/>
                <a:cs typeface="+mn-cs"/>
              </a:rPr>
              <a:t>1,000kt</a:t>
            </a:r>
            <a:r>
              <a:rPr kumimoji="0" lang="en-US" sz="2400" b="0" i="0" u="none" strike="noStrike" kern="1200" cap="none" spc="0" normalizeH="0" baseline="0" noProof="0" dirty="0">
                <a:ln>
                  <a:noFill/>
                </a:ln>
                <a:solidFill>
                  <a:srgbClr val="2A0F5B"/>
                </a:solidFill>
                <a:effectLst/>
                <a:uLnTx/>
                <a:uFillTx/>
                <a:latin typeface="Calibri" panose="020F0502020204030204"/>
                <a:ea typeface="+mn-ea"/>
                <a:cs typeface="+mn-cs"/>
              </a:rPr>
              <a:t>) of the total domestic salt consumption</a:t>
            </a:r>
          </a:p>
        </p:txBody>
      </p:sp>
    </p:spTree>
    <p:extLst>
      <p:ext uri="{BB962C8B-B14F-4D97-AF65-F5344CB8AC3E}">
        <p14:creationId xmlns:p14="http://schemas.microsoft.com/office/powerpoint/2010/main" val="84537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9A2E6-8021-40BC-8945-287F72A7901D}"/>
              </a:ext>
            </a:extLst>
          </p:cNvPr>
          <p:cNvSpPr>
            <a:spLocks noGrp="1"/>
          </p:cNvSpPr>
          <p:nvPr>
            <p:ph type="ctrTitle"/>
          </p:nvPr>
        </p:nvSpPr>
        <p:spPr/>
        <p:txBody>
          <a:bodyPr/>
          <a:lstStyle/>
          <a:p>
            <a:r>
              <a:rPr lang="en-GB" dirty="0"/>
              <a:t>IMPACT OF ZERO BRINE</a:t>
            </a:r>
          </a:p>
        </p:txBody>
      </p:sp>
      <p:sp>
        <p:nvSpPr>
          <p:cNvPr id="3" name="Subtitle 2">
            <a:extLst>
              <a:ext uri="{FF2B5EF4-FFF2-40B4-BE49-F238E27FC236}">
                <a16:creationId xmlns:a16="http://schemas.microsoft.com/office/drawing/2014/main" id="{00ECFB35-3FC8-40CD-A14F-02879A75FDA6}"/>
              </a:ext>
            </a:extLst>
          </p:cNvPr>
          <p:cNvSpPr>
            <a:spLocks noGrp="1"/>
          </p:cNvSpPr>
          <p:nvPr>
            <p:ph type="subTitle" idx="1"/>
          </p:nvPr>
        </p:nvSpPr>
        <p:spPr/>
        <p:txBody>
          <a:bodyPr/>
          <a:lstStyle/>
          <a:p>
            <a:r>
              <a:rPr lang="en-GB" dirty="0"/>
              <a:t>CLOSING SESSION</a:t>
            </a:r>
          </a:p>
        </p:txBody>
      </p:sp>
    </p:spTree>
    <p:extLst>
      <p:ext uri="{BB962C8B-B14F-4D97-AF65-F5344CB8AC3E}">
        <p14:creationId xmlns:p14="http://schemas.microsoft.com/office/powerpoint/2010/main" val="21415220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D75E22A0-C97C-47AD-9B07-682469A052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131906" cy="6858000"/>
          </a:xfrm>
          <a:prstGeom prst="rect">
            <a:avLst/>
          </a:prstGeom>
        </p:spPr>
      </p:pic>
      <p:pic>
        <p:nvPicPr>
          <p:cNvPr id="4" name="Picture 3" descr="Diagram&#10;&#10;Description automatically generated">
            <a:extLst>
              <a:ext uri="{FF2B5EF4-FFF2-40B4-BE49-F238E27FC236}">
                <a16:creationId xmlns:a16="http://schemas.microsoft.com/office/drawing/2014/main" id="{CF12A869-ED3B-1F44-AA7D-22706BCAB391}"/>
              </a:ext>
            </a:extLst>
          </p:cNvPr>
          <p:cNvPicPr>
            <a:picLocks noChangeAspect="1"/>
          </p:cNvPicPr>
          <p:nvPr/>
        </p:nvPicPr>
        <p:blipFill>
          <a:blip r:embed="rId3"/>
          <a:stretch>
            <a:fillRect/>
          </a:stretch>
        </p:blipFill>
        <p:spPr>
          <a:xfrm>
            <a:off x="6455814" y="3103417"/>
            <a:ext cx="5276675" cy="2593109"/>
          </a:xfrm>
          <a:prstGeom prst="rect">
            <a:avLst/>
          </a:prstGeom>
        </p:spPr>
      </p:pic>
      <p:sp>
        <p:nvSpPr>
          <p:cNvPr id="5" name="Content Placeholder 2">
            <a:extLst>
              <a:ext uri="{FF2B5EF4-FFF2-40B4-BE49-F238E27FC236}">
                <a16:creationId xmlns:a16="http://schemas.microsoft.com/office/drawing/2014/main" id="{64A6F23D-1710-5E4C-814C-1471C10E362F}"/>
              </a:ext>
            </a:extLst>
          </p:cNvPr>
          <p:cNvSpPr txBox="1">
            <a:spLocks/>
          </p:cNvSpPr>
          <p:nvPr/>
        </p:nvSpPr>
        <p:spPr>
          <a:xfrm>
            <a:off x="6817484" y="946319"/>
            <a:ext cx="3945252" cy="1250066"/>
          </a:xfrm>
          <a:prstGeom prst="roundRect">
            <a:avLst/>
          </a:prstGeom>
          <a:solidFill>
            <a:srgbClr val="4AC2D7"/>
          </a:solidFill>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alibri" panose="020F0502020204030204"/>
                <a:ea typeface="+mn-ea"/>
                <a:cs typeface="+mn-cs"/>
              </a:rPr>
              <a:t>Chlorine cluster 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alibri" panose="020F0502020204030204"/>
                <a:ea typeface="+mn-ea"/>
                <a:cs typeface="+mn-cs"/>
              </a:rPr>
              <a:t>Rotterdam</a:t>
            </a:r>
            <a:endPar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7" name="Straight Arrow Connector 6">
            <a:extLst>
              <a:ext uri="{FF2B5EF4-FFF2-40B4-BE49-F238E27FC236}">
                <a16:creationId xmlns:a16="http://schemas.microsoft.com/office/drawing/2014/main" id="{71E0F709-661B-7341-AD52-2A85F33B34AC}"/>
              </a:ext>
            </a:extLst>
          </p:cNvPr>
          <p:cNvCxnSpPr>
            <a:cxnSpLocks/>
          </p:cNvCxnSpPr>
          <p:nvPr/>
        </p:nvCxnSpPr>
        <p:spPr>
          <a:xfrm flipH="1">
            <a:off x="2272145" y="4017818"/>
            <a:ext cx="4183670" cy="304800"/>
          </a:xfrm>
          <a:prstGeom prst="straightConnector1">
            <a:avLst/>
          </a:prstGeom>
          <a:ln w="57150">
            <a:solidFill>
              <a:srgbClr val="4BC2D7"/>
            </a:solidFill>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404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stone building&#10;&#10;Description automatically generated">
            <a:extLst>
              <a:ext uri="{FF2B5EF4-FFF2-40B4-BE49-F238E27FC236}">
                <a16:creationId xmlns:a16="http://schemas.microsoft.com/office/drawing/2014/main" id="{176AF7E2-0471-46A0-BB2F-4C813538F295}"/>
              </a:ext>
            </a:extLst>
          </p:cNvPr>
          <p:cNvPicPr>
            <a:picLocks noChangeAspect="1"/>
          </p:cNvPicPr>
          <p:nvPr/>
        </p:nvPicPr>
        <p:blipFill rotWithShape="1">
          <a:blip r:embed="rId3">
            <a:extLst>
              <a:ext uri="{28A0092B-C50C-407E-A947-70E740481C1C}">
                <a14:useLocalDpi xmlns:a14="http://schemas.microsoft.com/office/drawing/2010/main" val="0"/>
              </a:ext>
            </a:extLst>
          </a:blip>
          <a:srcRect l="117" t="14368" r="-17913" b="1701"/>
          <a:stretch/>
        </p:blipFill>
        <p:spPr>
          <a:xfrm>
            <a:off x="0" y="0"/>
            <a:ext cx="14378477" cy="6858000"/>
          </a:xfrm>
          <a:prstGeom prst="rect">
            <a:avLst/>
          </a:prstGeom>
        </p:spPr>
      </p:pic>
      <p:sp>
        <p:nvSpPr>
          <p:cNvPr id="2" name="Title 1">
            <a:extLst>
              <a:ext uri="{FF2B5EF4-FFF2-40B4-BE49-F238E27FC236}">
                <a16:creationId xmlns:a16="http://schemas.microsoft.com/office/drawing/2014/main" id="{600A3E84-6A04-4AC1-AAC3-EB46D62CB6E6}"/>
              </a:ext>
            </a:extLst>
          </p:cNvPr>
          <p:cNvSpPr>
            <a:spLocks noGrp="1"/>
          </p:cNvSpPr>
          <p:nvPr>
            <p:ph type="title"/>
          </p:nvPr>
        </p:nvSpPr>
        <p:spPr>
          <a:xfrm>
            <a:off x="1040832" y="4781725"/>
            <a:ext cx="10753604" cy="1446798"/>
          </a:xfrm>
        </p:spPr>
        <p:txBody>
          <a:bodyPr>
            <a:normAutofit fontScale="90000"/>
          </a:bodyPr>
          <a:lstStyle/>
          <a:p>
            <a:r>
              <a:rPr lang="en-US" sz="3600" dirty="0">
                <a:solidFill>
                  <a:schemeClr val="bg1"/>
                </a:solidFill>
                <a:latin typeface="Helvetica Neue"/>
                <a:cs typeface="Arial"/>
              </a:rPr>
              <a:t>But how to reuse 3,000,000 m</a:t>
            </a:r>
            <a:r>
              <a:rPr lang="en-US" sz="3600" baseline="30000" dirty="0">
                <a:solidFill>
                  <a:schemeClr val="bg1"/>
                </a:solidFill>
                <a:latin typeface="Helvetica Neue"/>
                <a:cs typeface="Arial"/>
              </a:rPr>
              <a:t>3</a:t>
            </a:r>
            <a:r>
              <a:rPr lang="en-US" sz="3600" dirty="0">
                <a:solidFill>
                  <a:schemeClr val="bg1"/>
                </a:solidFill>
                <a:latin typeface="Helvetica Neue"/>
                <a:cs typeface="Arial"/>
              </a:rPr>
              <a:t> of wastewater, containing </a:t>
            </a:r>
            <a:r>
              <a:rPr lang="en-US" sz="3600" b="1" dirty="0">
                <a:solidFill>
                  <a:srgbClr val="5A38A7"/>
                </a:solidFill>
                <a:latin typeface="Helvetica Neue"/>
                <a:cs typeface="Arial"/>
              </a:rPr>
              <a:t>salts</a:t>
            </a:r>
            <a:r>
              <a:rPr lang="en-US" sz="3600" dirty="0">
                <a:solidFill>
                  <a:schemeClr val="bg1"/>
                </a:solidFill>
                <a:latin typeface="Helvetica Neue"/>
                <a:cs typeface="Arial"/>
              </a:rPr>
              <a:t> and </a:t>
            </a:r>
            <a:r>
              <a:rPr lang="en-US" sz="3600" b="1" dirty="0">
                <a:solidFill>
                  <a:srgbClr val="FF25AE"/>
                </a:solidFill>
                <a:latin typeface="Helvetica Neue"/>
                <a:cs typeface="Arial"/>
              </a:rPr>
              <a:t>organics</a:t>
            </a:r>
            <a:r>
              <a:rPr lang="en-US" sz="3600" dirty="0">
                <a:solidFill>
                  <a:schemeClr val="bg1"/>
                </a:solidFill>
                <a:latin typeface="Helvetica Neue"/>
                <a:cs typeface="Arial"/>
              </a:rPr>
              <a:t>? </a:t>
            </a:r>
            <a:br>
              <a:rPr lang="en-GB" sz="3200" dirty="0"/>
            </a:br>
            <a:endParaRPr lang="en-US" sz="3200" dirty="0"/>
          </a:p>
        </p:txBody>
      </p:sp>
      <p:sp>
        <p:nvSpPr>
          <p:cNvPr id="4" name="TextBox 3">
            <a:extLst>
              <a:ext uri="{FF2B5EF4-FFF2-40B4-BE49-F238E27FC236}">
                <a16:creationId xmlns:a16="http://schemas.microsoft.com/office/drawing/2014/main" id="{14FBF2F8-093B-4C85-9412-5EC143B3D26B}"/>
              </a:ext>
            </a:extLst>
          </p:cNvPr>
          <p:cNvSpPr txBox="1"/>
          <p:nvPr/>
        </p:nvSpPr>
        <p:spPr>
          <a:xfrm>
            <a:off x="6389915" y="2445700"/>
            <a:ext cx="2768600" cy="919401"/>
          </a:xfrm>
          <a:prstGeom prst="roundRect">
            <a:avLst/>
          </a:prstGeom>
          <a:solidFill>
            <a:srgbClr val="5A38A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50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kt</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NaCl salt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100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kt</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CaCl</a:t>
            </a:r>
            <a:r>
              <a:rPr kumimoji="0" lang="en-US" sz="2400" b="0" i="0" u="none" strike="noStrike" kern="1200" cap="none" spc="0" normalizeH="0" baseline="-25000" noProof="0" dirty="0">
                <a:ln>
                  <a:noFill/>
                </a:ln>
                <a:solidFill>
                  <a:prstClr val="white"/>
                </a:solidFill>
                <a:effectLst/>
                <a:uLnTx/>
                <a:uFillTx/>
                <a:latin typeface="Calibri" panose="020F0502020204030204"/>
                <a:ea typeface="+mn-ea"/>
                <a:cs typeface="+mn-cs"/>
              </a:rPr>
              <a:t>2</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salt</a:t>
            </a:r>
          </a:p>
        </p:txBody>
      </p:sp>
      <p:pic>
        <p:nvPicPr>
          <p:cNvPr id="5" name="Picture 2" descr="hexion-logo">
            <a:extLst>
              <a:ext uri="{FF2B5EF4-FFF2-40B4-BE49-F238E27FC236}">
                <a16:creationId xmlns:a16="http://schemas.microsoft.com/office/drawing/2014/main" id="{1814B935-5827-A141-8B0A-C924EF34FC0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46169" y="6049274"/>
            <a:ext cx="2058277" cy="493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406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Rounded Corners 46">
            <a:extLst>
              <a:ext uri="{FF2B5EF4-FFF2-40B4-BE49-F238E27FC236}">
                <a16:creationId xmlns:a16="http://schemas.microsoft.com/office/drawing/2014/main" id="{17208E15-95A9-4373-95D5-9B29092AF662}"/>
              </a:ext>
            </a:extLst>
          </p:cNvPr>
          <p:cNvSpPr/>
          <p:nvPr/>
        </p:nvSpPr>
        <p:spPr>
          <a:xfrm>
            <a:off x="314708" y="432360"/>
            <a:ext cx="8655409" cy="655035"/>
          </a:xfrm>
          <a:prstGeom prst="roundRect">
            <a:avLst/>
          </a:prstGeom>
          <a:solidFill>
            <a:srgbClr val="0A808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Current situation: linear production process</a:t>
            </a:r>
            <a:endParaRPr kumimoji="0" lang="en-US" sz="2667"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Content Placeholder 3">
            <a:extLst>
              <a:ext uri="{FF2B5EF4-FFF2-40B4-BE49-F238E27FC236}">
                <a16:creationId xmlns:a16="http://schemas.microsoft.com/office/drawing/2014/main" id="{D703091F-A0AF-4B0B-874C-BF32FFF771EA}"/>
              </a:ext>
            </a:extLst>
          </p:cNvPr>
          <p:cNvSpPr>
            <a:spLocks noGrp="1"/>
          </p:cNvSpPr>
          <p:nvPr>
            <p:ph idx="1"/>
          </p:nvPr>
        </p:nvSpPr>
        <p:spPr>
          <a:xfrm>
            <a:off x="533400" y="1617602"/>
            <a:ext cx="11180235" cy="4450884"/>
          </a:xfrm>
        </p:spPr>
        <p:txBody>
          <a:bodyPr/>
          <a:lstStyle/>
          <a:p>
            <a:r>
              <a:rPr lang="en-US" dirty="0"/>
              <a:t>Linear business: salt </a:t>
            </a:r>
            <a:r>
              <a:rPr lang="en-US" dirty="0">
                <a:sym typeface="Wingdings" panose="05000000000000000000" pitchFamily="2" charset="2"/>
              </a:rPr>
              <a:t> chlorine  product + brine (salt) waste treatment</a:t>
            </a:r>
            <a:endParaRPr lang="en-US" dirty="0"/>
          </a:p>
          <a:p>
            <a:r>
              <a:rPr lang="en-US" dirty="0"/>
              <a:t>Bringing salt from sedimentary deposits underground to the sea</a:t>
            </a:r>
          </a:p>
          <a:p>
            <a:pPr lvl="2"/>
            <a:endParaRPr lang="en-US" dirty="0"/>
          </a:p>
          <a:p>
            <a:pPr lvl="1"/>
            <a:endParaRPr lang="en-US" dirty="0"/>
          </a:p>
          <a:p>
            <a:pPr lvl="1"/>
            <a:endParaRPr lang="en-US" dirty="0"/>
          </a:p>
          <a:p>
            <a:pPr lvl="1"/>
            <a:endParaRPr lang="en-US" dirty="0"/>
          </a:p>
          <a:p>
            <a:endParaRPr lang="nl-NL" dirty="0"/>
          </a:p>
        </p:txBody>
      </p:sp>
      <p:pic>
        <p:nvPicPr>
          <p:cNvPr id="2" name="Picture 1">
            <a:extLst>
              <a:ext uri="{FF2B5EF4-FFF2-40B4-BE49-F238E27FC236}">
                <a16:creationId xmlns:a16="http://schemas.microsoft.com/office/drawing/2014/main" id="{6F6AF7FF-BA8A-45C7-A534-3567495B6AA7}"/>
              </a:ext>
            </a:extLst>
          </p:cNvPr>
          <p:cNvPicPr>
            <a:picLocks noChangeAspect="1"/>
          </p:cNvPicPr>
          <p:nvPr/>
        </p:nvPicPr>
        <p:blipFill>
          <a:blip r:embed="rId3"/>
          <a:stretch>
            <a:fillRect/>
          </a:stretch>
        </p:blipFill>
        <p:spPr>
          <a:xfrm>
            <a:off x="314707" y="3186337"/>
            <a:ext cx="10904855" cy="3145155"/>
          </a:xfrm>
          <a:prstGeom prst="rect">
            <a:avLst/>
          </a:prstGeom>
        </p:spPr>
      </p:pic>
    </p:spTree>
    <p:extLst>
      <p:ext uri="{BB962C8B-B14F-4D97-AF65-F5344CB8AC3E}">
        <p14:creationId xmlns:p14="http://schemas.microsoft.com/office/powerpoint/2010/main" val="6314209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3AABD6-6280-46F6-BA78-F68A48952EE8}"/>
              </a:ext>
            </a:extLst>
          </p:cNvPr>
          <p:cNvSpPr/>
          <p:nvPr/>
        </p:nvSpPr>
        <p:spPr>
          <a:xfrm>
            <a:off x="4414224" y="2702537"/>
            <a:ext cx="4894928" cy="3418698"/>
          </a:xfrm>
          <a:prstGeom prst="rect">
            <a:avLst/>
          </a:prstGeom>
          <a:solidFill>
            <a:srgbClr val="30B6BC">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C79CF436-CB10-4489-A872-E7D61F1EE76A}"/>
              </a:ext>
            </a:extLst>
          </p:cNvPr>
          <p:cNvSpPr>
            <a:spLocks noGrp="1"/>
          </p:cNvSpPr>
          <p:nvPr>
            <p:ph type="title"/>
          </p:nvPr>
        </p:nvSpPr>
        <p:spPr>
          <a:xfrm>
            <a:off x="487680" y="365125"/>
            <a:ext cx="8488727" cy="724963"/>
          </a:xfrm>
        </p:spPr>
        <p:txBody>
          <a:bodyPr/>
          <a:lstStyle/>
          <a:p>
            <a:r>
              <a:rPr lang="en-US" dirty="0"/>
              <a:t>Optimized treatment train</a:t>
            </a:r>
          </a:p>
        </p:txBody>
      </p:sp>
      <p:sp>
        <p:nvSpPr>
          <p:cNvPr id="43" name="TextBox 46">
            <a:extLst>
              <a:ext uri="{FF2B5EF4-FFF2-40B4-BE49-F238E27FC236}">
                <a16:creationId xmlns:a16="http://schemas.microsoft.com/office/drawing/2014/main" id="{5527732C-E6AF-4297-83E7-C63F10917A2E}"/>
              </a:ext>
            </a:extLst>
          </p:cNvPr>
          <p:cNvSpPr txBox="1"/>
          <p:nvPr/>
        </p:nvSpPr>
        <p:spPr>
          <a:xfrm>
            <a:off x="3041562" y="3087740"/>
            <a:ext cx="1502328" cy="35327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Water, Solvent</a:t>
            </a:r>
          </a:p>
        </p:txBody>
      </p:sp>
      <p:cxnSp>
        <p:nvCxnSpPr>
          <p:cNvPr id="44" name="Connector: Elbow 43">
            <a:extLst>
              <a:ext uri="{FF2B5EF4-FFF2-40B4-BE49-F238E27FC236}">
                <a16:creationId xmlns:a16="http://schemas.microsoft.com/office/drawing/2014/main" id="{8374D545-1116-4748-8172-3E242DD641DC}"/>
              </a:ext>
            </a:extLst>
          </p:cNvPr>
          <p:cNvCxnSpPr>
            <a:cxnSpLocks/>
          </p:cNvCxnSpPr>
          <p:nvPr/>
        </p:nvCxnSpPr>
        <p:spPr>
          <a:xfrm flipH="1" flipV="1">
            <a:off x="2080512" y="2607848"/>
            <a:ext cx="7124730" cy="1819941"/>
          </a:xfrm>
          <a:prstGeom prst="bentConnector5">
            <a:avLst>
              <a:gd name="adj1" fmla="val -3209"/>
              <a:gd name="adj2" fmla="val -99320"/>
              <a:gd name="adj3" fmla="val 103209"/>
            </a:avLst>
          </a:prstGeom>
          <a:ln w="28575">
            <a:solidFill>
              <a:schemeClr val="accent2"/>
            </a:solidFill>
            <a:tailEnd type="triangle"/>
          </a:ln>
        </p:spPr>
        <p:style>
          <a:lnRef idx="1">
            <a:schemeClr val="dk1"/>
          </a:lnRef>
          <a:fillRef idx="0">
            <a:schemeClr val="dk1"/>
          </a:fillRef>
          <a:effectRef idx="0">
            <a:schemeClr val="dk1"/>
          </a:effectRef>
          <a:fontRef idx="minor">
            <a:schemeClr val="tx1"/>
          </a:fontRef>
        </p:style>
      </p:cxnSp>
      <p:sp>
        <p:nvSpPr>
          <p:cNvPr id="45" name="TextBox 108">
            <a:extLst>
              <a:ext uri="{FF2B5EF4-FFF2-40B4-BE49-F238E27FC236}">
                <a16:creationId xmlns:a16="http://schemas.microsoft.com/office/drawing/2014/main" id="{4FE41855-6E1C-45BA-A509-0C8D2413069E}"/>
              </a:ext>
            </a:extLst>
          </p:cNvPr>
          <p:cNvSpPr txBox="1"/>
          <p:nvPr/>
        </p:nvSpPr>
        <p:spPr>
          <a:xfrm>
            <a:off x="4795866" y="5434652"/>
            <a:ext cx="915831" cy="41618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Energy</a:t>
            </a:r>
          </a:p>
        </p:txBody>
      </p:sp>
      <p:sp>
        <p:nvSpPr>
          <p:cNvPr id="46" name="TextBox 178">
            <a:extLst>
              <a:ext uri="{FF2B5EF4-FFF2-40B4-BE49-F238E27FC236}">
                <a16:creationId xmlns:a16="http://schemas.microsoft.com/office/drawing/2014/main" id="{DB4BF899-6DC0-4589-B6B0-81BCAB94B56F}"/>
              </a:ext>
            </a:extLst>
          </p:cNvPr>
          <p:cNvSpPr txBox="1"/>
          <p:nvPr/>
        </p:nvSpPr>
        <p:spPr>
          <a:xfrm>
            <a:off x="9534685" y="5268602"/>
            <a:ext cx="2470190" cy="1006894"/>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Purified Brine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 &lt; 5 ppm TOC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12-23% NaCl</a:t>
            </a:r>
          </a:p>
        </p:txBody>
      </p:sp>
      <p:sp>
        <p:nvSpPr>
          <p:cNvPr id="47" name="Rounded Rectangle 46">
            <a:extLst>
              <a:ext uri="{FF2B5EF4-FFF2-40B4-BE49-F238E27FC236}">
                <a16:creationId xmlns:a16="http://schemas.microsoft.com/office/drawing/2014/main" id="{EAAD927B-A26D-4DCD-A200-0C75FF403B13}"/>
              </a:ext>
            </a:extLst>
          </p:cNvPr>
          <p:cNvSpPr>
            <a:spLocks noChangeArrowheads="1"/>
          </p:cNvSpPr>
          <p:nvPr/>
        </p:nvSpPr>
        <p:spPr bwMode="auto">
          <a:xfrm>
            <a:off x="4659098" y="4013548"/>
            <a:ext cx="1330205" cy="836623"/>
          </a:xfrm>
          <a:prstGeom prst="roundRect">
            <a:avLst/>
          </a:prstGeom>
          <a:ln w="28575">
            <a:solidFill>
              <a:srgbClr val="0F4854"/>
            </a:solidFill>
            <a:headEnd/>
            <a:tailEnd/>
          </a:ln>
        </p:spPr>
        <p:style>
          <a:lnRef idx="2">
            <a:schemeClr val="dk1"/>
          </a:lnRef>
          <a:fillRef idx="1">
            <a:schemeClr val="lt1"/>
          </a:fillRef>
          <a:effectRef idx="0">
            <a:schemeClr val="dk1"/>
          </a:effectRef>
          <a:fontRef idx="minor">
            <a:schemeClr val="dk1"/>
          </a:fontRef>
        </p:style>
        <p:txBody>
          <a:bodyPr wrap="square" lIns="91440" tIns="45720" rIns="91440" bIns="45720" anchor="t" upright="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1600" b="0" i="0" u="none" strike="noStrike" kern="1200" cap="none" spc="0" normalizeH="0" baseline="0" noProof="0" dirty="0">
                <a:ln>
                  <a:noFill/>
                </a:ln>
                <a:solidFill>
                  <a:srgbClr val="000000"/>
                </a:solidFill>
                <a:effectLst/>
                <a:uLnTx/>
                <a:uFillTx/>
                <a:latin typeface="Calibri"/>
                <a:ea typeface="+mn-ea"/>
                <a:cs typeface="Calibri"/>
              </a:rPr>
              <a:t>Brine conditioning</a:t>
            </a:r>
          </a:p>
        </p:txBody>
      </p:sp>
      <p:sp>
        <p:nvSpPr>
          <p:cNvPr id="48" name="Rounded Rectangle 47">
            <a:extLst>
              <a:ext uri="{FF2B5EF4-FFF2-40B4-BE49-F238E27FC236}">
                <a16:creationId xmlns:a16="http://schemas.microsoft.com/office/drawing/2014/main" id="{1D0D4D8A-1FDA-4D7F-A075-7929E1868CB7}"/>
              </a:ext>
            </a:extLst>
          </p:cNvPr>
          <p:cNvSpPr>
            <a:spLocks noChangeArrowheads="1"/>
          </p:cNvSpPr>
          <p:nvPr/>
        </p:nvSpPr>
        <p:spPr bwMode="auto">
          <a:xfrm>
            <a:off x="6278810" y="3989369"/>
            <a:ext cx="1246779" cy="879090"/>
          </a:xfrm>
          <a:prstGeom prst="roundRect">
            <a:avLst/>
          </a:prstGeom>
          <a:ln w="28575">
            <a:solidFill>
              <a:srgbClr val="0F4854"/>
            </a:solidFill>
            <a:headEnd/>
            <a:tailEnd/>
          </a:ln>
        </p:spPr>
        <p:style>
          <a:lnRef idx="2">
            <a:schemeClr val="dk1"/>
          </a:lnRef>
          <a:fillRef idx="1">
            <a:schemeClr val="lt1"/>
          </a:fillRef>
          <a:effectRef idx="0">
            <a:schemeClr val="dk1"/>
          </a:effectRef>
          <a:fontRef idx="minor">
            <a:schemeClr val="dk1"/>
          </a:fontRef>
        </p:style>
        <p:txBody>
          <a:bodyPr wrap="square" lIns="91440" tIns="45720" rIns="91440" bIns="45720" anchor="t" upright="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1600" b="0" i="0" u="none" strike="noStrike" kern="1200" cap="none" spc="0" normalizeH="0" baseline="0" noProof="0" dirty="0">
                <a:ln>
                  <a:noFill/>
                </a:ln>
                <a:solidFill>
                  <a:srgbClr val="000000"/>
                </a:solidFill>
                <a:effectLst/>
                <a:uLnTx/>
                <a:uFillTx/>
                <a:latin typeface="Calibri"/>
                <a:ea typeface="+mn-ea"/>
                <a:cs typeface="Calibri"/>
              </a:rPr>
              <a:t>High Pressure Oxidation</a:t>
            </a:r>
          </a:p>
        </p:txBody>
      </p:sp>
      <p:sp>
        <p:nvSpPr>
          <p:cNvPr id="49" name="Rounded Rectangle 48">
            <a:extLst>
              <a:ext uri="{FF2B5EF4-FFF2-40B4-BE49-F238E27FC236}">
                <a16:creationId xmlns:a16="http://schemas.microsoft.com/office/drawing/2014/main" id="{8803AE91-3ECA-4225-900D-E7AB9B73B7EC}"/>
              </a:ext>
            </a:extLst>
          </p:cNvPr>
          <p:cNvSpPr/>
          <p:nvPr/>
        </p:nvSpPr>
        <p:spPr>
          <a:xfrm>
            <a:off x="7919005" y="3988718"/>
            <a:ext cx="1286237" cy="878141"/>
          </a:xfrm>
          <a:prstGeom prst="roundRect">
            <a:avLst/>
          </a:prstGeom>
          <a:ln w="28575">
            <a:solidFill>
              <a:srgbClr val="0F4854"/>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Catalyst recovery/ polishing</a:t>
            </a:r>
          </a:p>
        </p:txBody>
      </p:sp>
      <p:sp>
        <p:nvSpPr>
          <p:cNvPr id="50" name="Rounded Rectangle 49">
            <a:extLst>
              <a:ext uri="{FF2B5EF4-FFF2-40B4-BE49-F238E27FC236}">
                <a16:creationId xmlns:a16="http://schemas.microsoft.com/office/drawing/2014/main" id="{D1E7A973-287A-41D7-A114-C58F5087B0F4}"/>
              </a:ext>
            </a:extLst>
          </p:cNvPr>
          <p:cNvSpPr/>
          <p:nvPr/>
        </p:nvSpPr>
        <p:spPr>
          <a:xfrm>
            <a:off x="6278810" y="5236636"/>
            <a:ext cx="1308695" cy="798404"/>
          </a:xfrm>
          <a:prstGeom prst="roundRect">
            <a:avLst/>
          </a:prstGeom>
          <a:ln w="28575">
            <a:solidFill>
              <a:srgbClr val="0F4854"/>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Heat Recovery</a:t>
            </a:r>
          </a:p>
        </p:txBody>
      </p:sp>
      <p:cxnSp>
        <p:nvCxnSpPr>
          <p:cNvPr id="51" name="Straight Arrow Connector 50">
            <a:extLst>
              <a:ext uri="{FF2B5EF4-FFF2-40B4-BE49-F238E27FC236}">
                <a16:creationId xmlns:a16="http://schemas.microsoft.com/office/drawing/2014/main" id="{4F320E03-5C89-46DA-95D1-C6AA113E070C}"/>
              </a:ext>
            </a:extLst>
          </p:cNvPr>
          <p:cNvCxnSpPr>
            <a:cxnSpLocks/>
          </p:cNvCxnSpPr>
          <p:nvPr/>
        </p:nvCxnSpPr>
        <p:spPr>
          <a:xfrm flipV="1">
            <a:off x="7525589" y="4427789"/>
            <a:ext cx="393416" cy="1125"/>
          </a:xfrm>
          <a:prstGeom prst="straightConnector1">
            <a:avLst/>
          </a:prstGeom>
          <a:ln w="28575">
            <a:solidFill>
              <a:schemeClr val="accent2"/>
            </a:solidFill>
            <a:tailEnd type="arrow"/>
          </a:ln>
        </p:spPr>
        <p:style>
          <a:lnRef idx="1">
            <a:schemeClr val="dk1"/>
          </a:lnRef>
          <a:fillRef idx="0">
            <a:schemeClr val="dk1"/>
          </a:fillRef>
          <a:effectRef idx="0">
            <a:schemeClr val="dk1"/>
          </a:effectRef>
          <a:fontRef idx="minor">
            <a:schemeClr val="tx1"/>
          </a:fontRef>
        </p:style>
      </p:cxnSp>
      <p:sp>
        <p:nvSpPr>
          <p:cNvPr id="52" name="Rounded Rectangle 51">
            <a:extLst>
              <a:ext uri="{FF2B5EF4-FFF2-40B4-BE49-F238E27FC236}">
                <a16:creationId xmlns:a16="http://schemas.microsoft.com/office/drawing/2014/main" id="{B9721FC3-D954-45E7-B86D-C6ABC1F8CF01}"/>
              </a:ext>
            </a:extLst>
          </p:cNvPr>
          <p:cNvSpPr>
            <a:spLocks noChangeArrowheads="1"/>
          </p:cNvSpPr>
          <p:nvPr/>
        </p:nvSpPr>
        <p:spPr bwMode="auto">
          <a:xfrm>
            <a:off x="430306" y="2238374"/>
            <a:ext cx="1215215" cy="738948"/>
          </a:xfrm>
          <a:prstGeom prst="roundRect">
            <a:avLst/>
          </a:prstGeom>
          <a:solidFill>
            <a:schemeClr val="accent5">
              <a:alpha val="80000"/>
            </a:schemeClr>
          </a:solidFill>
          <a:ln w="28575">
            <a:noFill/>
            <a:headEnd/>
            <a:tailEnd/>
          </a:ln>
        </p:spPr>
        <p:style>
          <a:lnRef idx="2">
            <a:schemeClr val="accent5"/>
          </a:lnRef>
          <a:fillRef idx="1">
            <a:schemeClr val="lt1"/>
          </a:fillRef>
          <a:effectRef idx="0">
            <a:schemeClr val="accent5"/>
          </a:effectRef>
          <a:fontRef idx="minor">
            <a:schemeClr val="dk1"/>
          </a:fontRef>
        </p:style>
        <p:txBody>
          <a:bodyPr wrap="square" lIns="91440" tIns="45720" rIns="91440" bIns="45720" anchor="t" upright="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1000"/>
            </a:pPr>
            <a:endParaRPr kumimoji="0" lang="en-US" sz="1400" b="0" i="0" u="none" strike="noStrike" kern="1200" cap="none" spc="0" normalizeH="0" baseline="0" noProof="0" dirty="0">
              <a:ln>
                <a:noFill/>
              </a:ln>
              <a:solidFill>
                <a:srgbClr val="FFFFFF"/>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1400" b="0" i="0" u="none" strike="noStrike" kern="1200" cap="none" spc="0" normalizeH="0" baseline="0" noProof="0" dirty="0">
                <a:ln>
                  <a:noFill/>
                </a:ln>
                <a:solidFill>
                  <a:srgbClr val="FFFFFF"/>
                </a:solidFill>
                <a:effectLst/>
                <a:uLnTx/>
                <a:uFillTx/>
                <a:latin typeface="Calibri"/>
                <a:ea typeface="+mn-ea"/>
                <a:cs typeface="Calibri"/>
              </a:rPr>
              <a:t>LER Plant</a:t>
            </a:r>
          </a:p>
        </p:txBody>
      </p:sp>
      <p:cxnSp>
        <p:nvCxnSpPr>
          <p:cNvPr id="53" name="Straight Arrow Connector 52">
            <a:extLst>
              <a:ext uri="{FF2B5EF4-FFF2-40B4-BE49-F238E27FC236}">
                <a16:creationId xmlns:a16="http://schemas.microsoft.com/office/drawing/2014/main" id="{8D1D82FF-5906-4AC6-B9E0-DAB03E8CE978}"/>
              </a:ext>
            </a:extLst>
          </p:cNvPr>
          <p:cNvCxnSpPr>
            <a:cxnSpLocks/>
            <a:stCxn id="54" idx="3"/>
            <a:endCxn id="56" idx="1"/>
          </p:cNvCxnSpPr>
          <p:nvPr/>
        </p:nvCxnSpPr>
        <p:spPr>
          <a:xfrm>
            <a:off x="3398108" y="2607848"/>
            <a:ext cx="6367262" cy="8494"/>
          </a:xfrm>
          <a:prstGeom prst="straightConnector1">
            <a:avLst/>
          </a:prstGeom>
          <a:ln w="28575">
            <a:tailEnd type="arrow"/>
          </a:ln>
        </p:spPr>
        <p:style>
          <a:lnRef idx="2">
            <a:schemeClr val="accent5"/>
          </a:lnRef>
          <a:fillRef idx="1">
            <a:schemeClr val="lt1"/>
          </a:fillRef>
          <a:effectRef idx="0">
            <a:schemeClr val="accent5"/>
          </a:effectRef>
          <a:fontRef idx="minor">
            <a:schemeClr val="dk1"/>
          </a:fontRef>
        </p:style>
      </p:cxnSp>
      <p:sp>
        <p:nvSpPr>
          <p:cNvPr id="54" name="Rounded Rectangle 53">
            <a:extLst>
              <a:ext uri="{FF2B5EF4-FFF2-40B4-BE49-F238E27FC236}">
                <a16:creationId xmlns:a16="http://schemas.microsoft.com/office/drawing/2014/main" id="{CF912183-0F12-47BC-A042-E4F6F448976D}"/>
              </a:ext>
            </a:extLst>
          </p:cNvPr>
          <p:cNvSpPr>
            <a:spLocks noChangeArrowheads="1"/>
          </p:cNvSpPr>
          <p:nvPr/>
        </p:nvSpPr>
        <p:spPr bwMode="auto">
          <a:xfrm>
            <a:off x="2080512" y="2238374"/>
            <a:ext cx="1317596" cy="738948"/>
          </a:xfrm>
          <a:prstGeom prst="roundRect">
            <a:avLst/>
          </a:prstGeom>
          <a:solidFill>
            <a:schemeClr val="accent5">
              <a:alpha val="80000"/>
            </a:schemeClr>
          </a:solidFill>
          <a:ln w="28575">
            <a:noFill/>
            <a:headEnd/>
            <a:tailEnd/>
          </a:ln>
        </p:spPr>
        <p:style>
          <a:lnRef idx="2">
            <a:schemeClr val="accent5"/>
          </a:lnRef>
          <a:fillRef idx="1">
            <a:schemeClr val="lt1"/>
          </a:fillRef>
          <a:effectRef idx="0">
            <a:schemeClr val="accent5"/>
          </a:effectRef>
          <a:fontRef idx="minor">
            <a:schemeClr val="dk1"/>
          </a:fontRef>
        </p:style>
        <p:txBody>
          <a:bodyPr wrap="square" lIns="91440" tIns="45720" rIns="91440" bIns="45720" anchor="t" upright="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1400" b="0" i="0" u="none" strike="noStrike" kern="1200" cap="none" spc="0" normalizeH="0" baseline="0" noProof="0" dirty="0">
                <a:ln>
                  <a:noFill/>
                </a:ln>
                <a:solidFill>
                  <a:srgbClr val="FFFFFF"/>
                </a:solidFill>
                <a:effectLst/>
                <a:uLnTx/>
                <a:uFillTx/>
                <a:latin typeface="Calibri"/>
                <a:ea typeface="+mn-ea"/>
                <a:cs typeface="Calibri"/>
              </a:rPr>
              <a:t>Wastewater Vessel</a:t>
            </a:r>
          </a:p>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1400" b="0" i="0" u="none" strike="noStrike" kern="1200" cap="none" spc="0" normalizeH="0" baseline="0" noProof="0" dirty="0">
                <a:ln>
                  <a:noFill/>
                </a:ln>
                <a:solidFill>
                  <a:srgbClr val="FFFFFF"/>
                </a:solidFill>
                <a:effectLst/>
                <a:uLnTx/>
                <a:uFillTx/>
                <a:latin typeface="Calibri"/>
                <a:ea typeface="+mn-ea"/>
                <a:cs typeface="Calibri"/>
              </a:rPr>
              <a:t>V2020/33</a:t>
            </a:r>
          </a:p>
        </p:txBody>
      </p:sp>
      <p:cxnSp>
        <p:nvCxnSpPr>
          <p:cNvPr id="55" name="Straight Arrow Connector 54">
            <a:extLst>
              <a:ext uri="{FF2B5EF4-FFF2-40B4-BE49-F238E27FC236}">
                <a16:creationId xmlns:a16="http://schemas.microsoft.com/office/drawing/2014/main" id="{5E28C84D-403F-486D-8379-7AFFFD7445D5}"/>
              </a:ext>
            </a:extLst>
          </p:cNvPr>
          <p:cNvCxnSpPr/>
          <p:nvPr/>
        </p:nvCxnSpPr>
        <p:spPr>
          <a:xfrm>
            <a:off x="1645521" y="2607848"/>
            <a:ext cx="434991" cy="0"/>
          </a:xfrm>
          <a:prstGeom prst="straightConnector1">
            <a:avLst/>
          </a:prstGeom>
          <a:ln w="28575">
            <a:solidFill>
              <a:schemeClr val="accent5"/>
            </a:solidFill>
            <a:tailEnd type="triangle"/>
          </a:ln>
        </p:spPr>
        <p:style>
          <a:lnRef idx="1">
            <a:schemeClr val="dk1"/>
          </a:lnRef>
          <a:fillRef idx="0">
            <a:schemeClr val="dk1"/>
          </a:fillRef>
          <a:effectRef idx="0">
            <a:schemeClr val="dk1"/>
          </a:effectRef>
          <a:fontRef idx="minor">
            <a:schemeClr val="tx1"/>
          </a:fontRef>
        </p:style>
      </p:cxnSp>
      <p:sp>
        <p:nvSpPr>
          <p:cNvPr id="56" name="Rounded Rectangle 55">
            <a:extLst>
              <a:ext uri="{FF2B5EF4-FFF2-40B4-BE49-F238E27FC236}">
                <a16:creationId xmlns:a16="http://schemas.microsoft.com/office/drawing/2014/main" id="{4ED32451-E03C-4B2A-AF16-7B6882DE45F6}"/>
              </a:ext>
            </a:extLst>
          </p:cNvPr>
          <p:cNvSpPr>
            <a:spLocks noChangeArrowheads="1"/>
          </p:cNvSpPr>
          <p:nvPr/>
        </p:nvSpPr>
        <p:spPr bwMode="auto">
          <a:xfrm>
            <a:off x="9765370" y="2246868"/>
            <a:ext cx="1215215" cy="738948"/>
          </a:xfrm>
          <a:prstGeom prst="roundRect">
            <a:avLst/>
          </a:prstGeom>
          <a:solidFill>
            <a:schemeClr val="accent5">
              <a:alpha val="80000"/>
            </a:schemeClr>
          </a:solidFill>
          <a:ln w="28575">
            <a:noFill/>
            <a:headEnd/>
            <a:tailEnd/>
          </a:ln>
        </p:spPr>
        <p:style>
          <a:lnRef idx="2">
            <a:schemeClr val="accent5"/>
          </a:lnRef>
          <a:fillRef idx="1">
            <a:schemeClr val="lt1"/>
          </a:fillRef>
          <a:effectRef idx="0">
            <a:schemeClr val="accent5"/>
          </a:effectRef>
          <a:fontRef idx="minor">
            <a:schemeClr val="dk1"/>
          </a:fontRef>
        </p:style>
        <p:txBody>
          <a:bodyPr wrap="square" lIns="91440" tIns="45720" rIns="91440" bIns="45720" anchor="t" upright="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1600" b="0" i="0" u="none" strike="noStrike" kern="1200" cap="none" spc="0" normalizeH="0" baseline="0" noProof="0" dirty="0">
                <a:ln>
                  <a:noFill/>
                </a:ln>
                <a:solidFill>
                  <a:srgbClr val="FFFFFF"/>
                </a:solidFill>
                <a:effectLst/>
                <a:uLnTx/>
                <a:uFillTx/>
                <a:latin typeface="Calibri"/>
                <a:ea typeface="+mn-ea"/>
                <a:cs typeface="Calibri"/>
              </a:rPr>
              <a:t>Shell </a:t>
            </a:r>
            <a:r>
              <a:rPr kumimoji="0" lang="en-US" sz="1600" b="0" i="0" u="none" strike="noStrike" kern="1200" cap="none" spc="0" normalizeH="0" baseline="0" noProof="0" dirty="0" err="1">
                <a:ln>
                  <a:noFill/>
                </a:ln>
                <a:solidFill>
                  <a:srgbClr val="FFFFFF"/>
                </a:solidFill>
                <a:effectLst/>
                <a:uLnTx/>
                <a:uFillTx/>
                <a:latin typeface="Calibri"/>
                <a:ea typeface="+mn-ea"/>
                <a:cs typeface="Calibri"/>
              </a:rPr>
              <a:t>Biotreater</a:t>
            </a:r>
            <a:endParaRPr kumimoji="0" lang="en-US" sz="1600" b="0" i="0" u="none" strike="noStrike" kern="1200" cap="none" spc="0" normalizeH="0" baseline="0" noProof="0" dirty="0">
              <a:ln>
                <a:noFill/>
              </a:ln>
              <a:solidFill>
                <a:srgbClr val="FFFFFF"/>
              </a:solidFill>
              <a:effectLst/>
              <a:uLnTx/>
              <a:uFillTx/>
              <a:latin typeface="Calibri"/>
              <a:ea typeface="+mn-ea"/>
              <a:cs typeface="Calibri"/>
            </a:endParaRPr>
          </a:p>
        </p:txBody>
      </p:sp>
      <p:cxnSp>
        <p:nvCxnSpPr>
          <p:cNvPr id="57" name="Straight Arrow Connector 56">
            <a:extLst>
              <a:ext uri="{FF2B5EF4-FFF2-40B4-BE49-F238E27FC236}">
                <a16:creationId xmlns:a16="http://schemas.microsoft.com/office/drawing/2014/main" id="{95054F16-8438-4965-88C8-1AA4F7BF8339}"/>
              </a:ext>
            </a:extLst>
          </p:cNvPr>
          <p:cNvCxnSpPr>
            <a:cxnSpLocks/>
          </p:cNvCxnSpPr>
          <p:nvPr/>
        </p:nvCxnSpPr>
        <p:spPr>
          <a:xfrm>
            <a:off x="6614402" y="4868459"/>
            <a:ext cx="0" cy="368177"/>
          </a:xfrm>
          <a:prstGeom prst="straightConnector1">
            <a:avLst/>
          </a:prstGeom>
          <a:ln w="19050">
            <a:solidFill>
              <a:srgbClr val="0F4854"/>
            </a:solidFill>
            <a:tailEnd type="arrow"/>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id="{7FB7C187-07EB-4EED-B418-88DF85D4DD1E}"/>
              </a:ext>
            </a:extLst>
          </p:cNvPr>
          <p:cNvCxnSpPr>
            <a:cxnSpLocks/>
          </p:cNvCxnSpPr>
          <p:nvPr/>
        </p:nvCxnSpPr>
        <p:spPr>
          <a:xfrm flipV="1">
            <a:off x="7210776" y="4935098"/>
            <a:ext cx="0" cy="318225"/>
          </a:xfrm>
          <a:prstGeom prst="straightConnector1">
            <a:avLst/>
          </a:prstGeom>
          <a:ln w="19050">
            <a:solidFill>
              <a:srgbClr val="0F4854"/>
            </a:solidFill>
            <a:tailEnd type="arrow"/>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id="{A82F98C7-82C3-4296-8C26-F1992B4730C4}"/>
              </a:ext>
            </a:extLst>
          </p:cNvPr>
          <p:cNvCxnSpPr>
            <a:cxnSpLocks/>
          </p:cNvCxnSpPr>
          <p:nvPr/>
        </p:nvCxnSpPr>
        <p:spPr>
          <a:xfrm>
            <a:off x="4818615" y="3393512"/>
            <a:ext cx="0" cy="637024"/>
          </a:xfrm>
          <a:prstGeom prst="straightConnector1">
            <a:avLst/>
          </a:prstGeom>
          <a:ln w="19050">
            <a:solidFill>
              <a:srgbClr val="0F4854"/>
            </a:solidFill>
            <a:tailEnd type="arrow"/>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id="{3DF4D7BA-E196-4F97-9AEE-D3FCE2CB0436}"/>
              </a:ext>
            </a:extLst>
          </p:cNvPr>
          <p:cNvCxnSpPr>
            <a:cxnSpLocks/>
          </p:cNvCxnSpPr>
          <p:nvPr/>
        </p:nvCxnSpPr>
        <p:spPr>
          <a:xfrm>
            <a:off x="5568261" y="3368031"/>
            <a:ext cx="0" cy="637024"/>
          </a:xfrm>
          <a:prstGeom prst="straightConnector1">
            <a:avLst/>
          </a:prstGeom>
          <a:ln w="19050">
            <a:solidFill>
              <a:srgbClr val="0F4854"/>
            </a:solidFill>
            <a:tailEnd type="arrow"/>
          </a:ln>
        </p:spPr>
        <p:style>
          <a:lnRef idx="1">
            <a:schemeClr val="dk1"/>
          </a:lnRef>
          <a:fillRef idx="0">
            <a:schemeClr val="dk1"/>
          </a:fillRef>
          <a:effectRef idx="0">
            <a:schemeClr val="dk1"/>
          </a:effectRef>
          <a:fontRef idx="minor">
            <a:schemeClr val="tx1"/>
          </a:fontRef>
        </p:style>
      </p:cxnSp>
      <p:sp>
        <p:nvSpPr>
          <p:cNvPr id="61" name="TextBox 46">
            <a:extLst>
              <a:ext uri="{FF2B5EF4-FFF2-40B4-BE49-F238E27FC236}">
                <a16:creationId xmlns:a16="http://schemas.microsoft.com/office/drawing/2014/main" id="{52EC1420-5564-424B-988D-086E583C74F7}"/>
              </a:ext>
            </a:extLst>
          </p:cNvPr>
          <p:cNvSpPr txBox="1"/>
          <p:nvPr/>
        </p:nvSpPr>
        <p:spPr>
          <a:xfrm>
            <a:off x="4526648" y="3087740"/>
            <a:ext cx="544480" cy="29727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HCl</a:t>
            </a:r>
          </a:p>
        </p:txBody>
      </p:sp>
      <p:sp>
        <p:nvSpPr>
          <p:cNvPr id="62" name="TextBox 84">
            <a:extLst>
              <a:ext uri="{FF2B5EF4-FFF2-40B4-BE49-F238E27FC236}">
                <a16:creationId xmlns:a16="http://schemas.microsoft.com/office/drawing/2014/main" id="{2BBAF296-8C2F-4D90-A4CC-1ED84B3174D2}"/>
              </a:ext>
            </a:extLst>
          </p:cNvPr>
          <p:cNvSpPr txBox="1"/>
          <p:nvPr/>
        </p:nvSpPr>
        <p:spPr>
          <a:xfrm>
            <a:off x="5000108" y="3079246"/>
            <a:ext cx="1136305" cy="32275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Catalyst</a:t>
            </a:r>
          </a:p>
        </p:txBody>
      </p:sp>
      <p:sp>
        <p:nvSpPr>
          <p:cNvPr id="63" name="TextBox 85">
            <a:extLst>
              <a:ext uri="{FF2B5EF4-FFF2-40B4-BE49-F238E27FC236}">
                <a16:creationId xmlns:a16="http://schemas.microsoft.com/office/drawing/2014/main" id="{8B831D4F-079D-4B7C-AAD1-A7C2ABE431E0}"/>
              </a:ext>
            </a:extLst>
          </p:cNvPr>
          <p:cNvSpPr txBox="1"/>
          <p:nvPr/>
        </p:nvSpPr>
        <p:spPr>
          <a:xfrm>
            <a:off x="6145797" y="3045272"/>
            <a:ext cx="1136305" cy="32275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rPr>
              <a:t>O2</a:t>
            </a:r>
          </a:p>
        </p:txBody>
      </p:sp>
      <p:cxnSp>
        <p:nvCxnSpPr>
          <p:cNvPr id="64" name="Straight Arrow Connector 63">
            <a:extLst>
              <a:ext uri="{FF2B5EF4-FFF2-40B4-BE49-F238E27FC236}">
                <a16:creationId xmlns:a16="http://schemas.microsoft.com/office/drawing/2014/main" id="{EE295BF3-F3C2-4C2B-ACE7-966EBADE99A4}"/>
              </a:ext>
            </a:extLst>
          </p:cNvPr>
          <p:cNvCxnSpPr>
            <a:cxnSpLocks/>
          </p:cNvCxnSpPr>
          <p:nvPr/>
        </p:nvCxnSpPr>
        <p:spPr>
          <a:xfrm>
            <a:off x="6421983" y="3368031"/>
            <a:ext cx="0" cy="603050"/>
          </a:xfrm>
          <a:prstGeom prst="straightConnector1">
            <a:avLst/>
          </a:prstGeom>
          <a:ln w="19050">
            <a:solidFill>
              <a:srgbClr val="0F4854"/>
            </a:solidFill>
            <a:tailEnd type="arrow"/>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id="{08669B1B-8AFB-48EB-8482-A71B3485D351}"/>
              </a:ext>
            </a:extLst>
          </p:cNvPr>
          <p:cNvCxnSpPr>
            <a:cxnSpLocks/>
          </p:cNvCxnSpPr>
          <p:nvPr/>
        </p:nvCxnSpPr>
        <p:spPr>
          <a:xfrm flipV="1">
            <a:off x="7132173" y="3393512"/>
            <a:ext cx="0" cy="586063"/>
          </a:xfrm>
          <a:prstGeom prst="straightConnector1">
            <a:avLst/>
          </a:prstGeom>
          <a:ln w="19050">
            <a:solidFill>
              <a:srgbClr val="0F4854"/>
            </a:solidFill>
            <a:tailEnd type="arrow"/>
          </a:ln>
        </p:spPr>
        <p:style>
          <a:lnRef idx="1">
            <a:schemeClr val="dk1"/>
          </a:lnRef>
          <a:fillRef idx="0">
            <a:schemeClr val="dk1"/>
          </a:fillRef>
          <a:effectRef idx="0">
            <a:schemeClr val="dk1"/>
          </a:effectRef>
          <a:fontRef idx="minor">
            <a:schemeClr val="tx1"/>
          </a:fontRef>
        </p:style>
      </p:cxnSp>
      <p:cxnSp>
        <p:nvCxnSpPr>
          <p:cNvPr id="66" name="Straight Arrow Connector 65">
            <a:extLst>
              <a:ext uri="{FF2B5EF4-FFF2-40B4-BE49-F238E27FC236}">
                <a16:creationId xmlns:a16="http://schemas.microsoft.com/office/drawing/2014/main" id="{CBE54875-98C8-4879-A0B4-30AD8D47F022}"/>
              </a:ext>
            </a:extLst>
          </p:cNvPr>
          <p:cNvCxnSpPr>
            <a:cxnSpLocks/>
          </p:cNvCxnSpPr>
          <p:nvPr/>
        </p:nvCxnSpPr>
        <p:spPr>
          <a:xfrm>
            <a:off x="5694876" y="5635838"/>
            <a:ext cx="583934" cy="0"/>
          </a:xfrm>
          <a:prstGeom prst="straightConnector1">
            <a:avLst/>
          </a:prstGeom>
          <a:ln w="19050">
            <a:solidFill>
              <a:srgbClr val="0F4854"/>
            </a:solidFill>
            <a:tailEnd type="arrow"/>
          </a:ln>
        </p:spPr>
        <p:style>
          <a:lnRef idx="1">
            <a:schemeClr val="dk1"/>
          </a:lnRef>
          <a:fillRef idx="0">
            <a:schemeClr val="dk1"/>
          </a:fillRef>
          <a:effectRef idx="0">
            <a:schemeClr val="dk1"/>
          </a:effectRef>
          <a:fontRef idx="minor">
            <a:schemeClr val="tx1"/>
          </a:fontRef>
        </p:style>
      </p:cxnSp>
      <p:cxnSp>
        <p:nvCxnSpPr>
          <p:cNvPr id="67" name="Straight Arrow Connector 66">
            <a:extLst>
              <a:ext uri="{FF2B5EF4-FFF2-40B4-BE49-F238E27FC236}">
                <a16:creationId xmlns:a16="http://schemas.microsoft.com/office/drawing/2014/main" id="{DDD497EB-E414-435B-8745-09A6C1C7A617}"/>
              </a:ext>
            </a:extLst>
          </p:cNvPr>
          <p:cNvCxnSpPr>
            <a:cxnSpLocks/>
          </p:cNvCxnSpPr>
          <p:nvPr/>
        </p:nvCxnSpPr>
        <p:spPr>
          <a:xfrm flipH="1">
            <a:off x="8976403" y="3377291"/>
            <a:ext cx="7891" cy="586063"/>
          </a:xfrm>
          <a:prstGeom prst="straightConnector1">
            <a:avLst/>
          </a:prstGeom>
          <a:ln w="19050">
            <a:solidFill>
              <a:srgbClr val="0F4854"/>
            </a:solidFill>
            <a:tailEnd type="arrow"/>
          </a:ln>
        </p:spPr>
        <p:style>
          <a:lnRef idx="1">
            <a:schemeClr val="dk1"/>
          </a:lnRef>
          <a:fillRef idx="0">
            <a:schemeClr val="dk1"/>
          </a:fillRef>
          <a:effectRef idx="0">
            <a:schemeClr val="dk1"/>
          </a:effectRef>
          <a:fontRef idx="minor">
            <a:schemeClr val="tx1"/>
          </a:fontRef>
        </p:style>
      </p:cxnSp>
      <p:sp>
        <p:nvSpPr>
          <p:cNvPr id="68" name="TextBox 114">
            <a:extLst>
              <a:ext uri="{FF2B5EF4-FFF2-40B4-BE49-F238E27FC236}">
                <a16:creationId xmlns:a16="http://schemas.microsoft.com/office/drawing/2014/main" id="{70A52B4D-6D4C-44BC-A464-88D4A4D2B9C9}"/>
              </a:ext>
            </a:extLst>
          </p:cNvPr>
          <p:cNvSpPr txBox="1"/>
          <p:nvPr/>
        </p:nvSpPr>
        <p:spPr>
          <a:xfrm>
            <a:off x="8739673" y="3104727"/>
            <a:ext cx="1680785" cy="33974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rPr>
              <a:t>NaOH, Filter Aid</a:t>
            </a:r>
          </a:p>
        </p:txBody>
      </p:sp>
      <p:cxnSp>
        <p:nvCxnSpPr>
          <p:cNvPr id="69" name="Connector: Elbow 68">
            <a:extLst>
              <a:ext uri="{FF2B5EF4-FFF2-40B4-BE49-F238E27FC236}">
                <a16:creationId xmlns:a16="http://schemas.microsoft.com/office/drawing/2014/main" id="{4A6C0116-5DD6-43C6-80A3-03A734AFE7B5}"/>
              </a:ext>
            </a:extLst>
          </p:cNvPr>
          <p:cNvCxnSpPr>
            <a:cxnSpLocks/>
            <a:endCxn id="62" idx="0"/>
          </p:cNvCxnSpPr>
          <p:nvPr/>
        </p:nvCxnSpPr>
        <p:spPr>
          <a:xfrm rot="16200000" flipV="1">
            <a:off x="6610457" y="2037050"/>
            <a:ext cx="909472" cy="2993863"/>
          </a:xfrm>
          <a:prstGeom prst="bentConnector3">
            <a:avLst>
              <a:gd name="adj1" fmla="val 125135"/>
            </a:avLst>
          </a:prstGeom>
          <a:ln w="19050">
            <a:solidFill>
              <a:srgbClr val="0F4854"/>
            </a:solidFill>
            <a:tailEnd type="triangle"/>
          </a:ln>
        </p:spPr>
        <p:style>
          <a:lnRef idx="1">
            <a:schemeClr val="dk1"/>
          </a:lnRef>
          <a:fillRef idx="0">
            <a:schemeClr val="dk1"/>
          </a:fillRef>
          <a:effectRef idx="0">
            <a:schemeClr val="dk1"/>
          </a:effectRef>
          <a:fontRef idx="minor">
            <a:schemeClr val="tx1"/>
          </a:fontRef>
        </p:style>
      </p:cxnSp>
      <p:sp>
        <p:nvSpPr>
          <p:cNvPr id="70" name="TextBox 92">
            <a:extLst>
              <a:ext uri="{FF2B5EF4-FFF2-40B4-BE49-F238E27FC236}">
                <a16:creationId xmlns:a16="http://schemas.microsoft.com/office/drawing/2014/main" id="{AE92BA77-89B0-48AC-B754-6C5022FF171B}"/>
              </a:ext>
            </a:extLst>
          </p:cNvPr>
          <p:cNvSpPr txBox="1"/>
          <p:nvPr/>
        </p:nvSpPr>
        <p:spPr>
          <a:xfrm>
            <a:off x="6572543" y="3045442"/>
            <a:ext cx="1277711" cy="37010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CO2, CO, O2</a:t>
            </a:r>
          </a:p>
        </p:txBody>
      </p:sp>
      <p:cxnSp>
        <p:nvCxnSpPr>
          <p:cNvPr id="71" name="Connector: Elbow 70">
            <a:extLst>
              <a:ext uri="{FF2B5EF4-FFF2-40B4-BE49-F238E27FC236}">
                <a16:creationId xmlns:a16="http://schemas.microsoft.com/office/drawing/2014/main" id="{AE98479A-7638-4B99-9C20-C73549F5D90C}"/>
              </a:ext>
            </a:extLst>
          </p:cNvPr>
          <p:cNvCxnSpPr>
            <a:cxnSpLocks/>
          </p:cNvCxnSpPr>
          <p:nvPr/>
        </p:nvCxnSpPr>
        <p:spPr>
          <a:xfrm rot="16200000" flipH="1">
            <a:off x="2152397" y="3513045"/>
            <a:ext cx="1453478" cy="382032"/>
          </a:xfrm>
          <a:prstGeom prst="bentConnector2">
            <a:avLst/>
          </a:prstGeom>
          <a:ln w="28575">
            <a:solidFill>
              <a:schemeClr val="accent2"/>
            </a:solidFill>
            <a:tailEnd type="arrow"/>
          </a:ln>
        </p:spPr>
        <p:style>
          <a:lnRef idx="1">
            <a:schemeClr val="dk1"/>
          </a:lnRef>
          <a:fillRef idx="0">
            <a:schemeClr val="dk1"/>
          </a:fillRef>
          <a:effectRef idx="0">
            <a:schemeClr val="dk1"/>
          </a:effectRef>
          <a:fontRef idx="minor">
            <a:schemeClr val="tx1"/>
          </a:fontRef>
        </p:style>
      </p:cxnSp>
      <p:cxnSp>
        <p:nvCxnSpPr>
          <p:cNvPr id="72" name="Straight Arrow Connector 71">
            <a:extLst>
              <a:ext uri="{FF2B5EF4-FFF2-40B4-BE49-F238E27FC236}">
                <a16:creationId xmlns:a16="http://schemas.microsoft.com/office/drawing/2014/main" id="{64102C66-CB7D-4D1A-BA53-D06BF3BD5638}"/>
              </a:ext>
            </a:extLst>
          </p:cNvPr>
          <p:cNvCxnSpPr>
            <a:cxnSpLocks/>
          </p:cNvCxnSpPr>
          <p:nvPr/>
        </p:nvCxnSpPr>
        <p:spPr>
          <a:xfrm>
            <a:off x="5989303" y="4428914"/>
            <a:ext cx="289507" cy="0"/>
          </a:xfrm>
          <a:prstGeom prst="straightConnector1">
            <a:avLst/>
          </a:prstGeom>
          <a:ln w="28575">
            <a:solidFill>
              <a:schemeClr val="accent2"/>
            </a:solidFill>
            <a:tailEnd type="arrow"/>
          </a:ln>
        </p:spPr>
        <p:style>
          <a:lnRef idx="1">
            <a:schemeClr val="dk1"/>
          </a:lnRef>
          <a:fillRef idx="0">
            <a:schemeClr val="dk1"/>
          </a:fillRef>
          <a:effectRef idx="0">
            <a:schemeClr val="dk1"/>
          </a:effectRef>
          <a:fontRef idx="minor">
            <a:schemeClr val="tx1"/>
          </a:fontRef>
        </p:style>
      </p:cxnSp>
      <p:cxnSp>
        <p:nvCxnSpPr>
          <p:cNvPr id="73" name="Straight Arrow Connector 72">
            <a:extLst>
              <a:ext uri="{FF2B5EF4-FFF2-40B4-BE49-F238E27FC236}">
                <a16:creationId xmlns:a16="http://schemas.microsoft.com/office/drawing/2014/main" id="{2E2AE425-8B69-4F67-9822-0C865A8A9DB1}"/>
              </a:ext>
            </a:extLst>
          </p:cNvPr>
          <p:cNvCxnSpPr>
            <a:cxnSpLocks/>
          </p:cNvCxnSpPr>
          <p:nvPr/>
        </p:nvCxnSpPr>
        <p:spPr>
          <a:xfrm flipV="1">
            <a:off x="9418616" y="4998814"/>
            <a:ext cx="1900173" cy="1"/>
          </a:xfrm>
          <a:prstGeom prst="straightConnector1">
            <a:avLst/>
          </a:prstGeom>
          <a:ln w="28575">
            <a:solidFill>
              <a:schemeClr val="accent2"/>
            </a:solidFill>
            <a:prstDash val="dash"/>
            <a:tailEnd type="arrow"/>
          </a:ln>
        </p:spPr>
        <p:style>
          <a:lnRef idx="1">
            <a:schemeClr val="dk1"/>
          </a:lnRef>
          <a:fillRef idx="0">
            <a:schemeClr val="dk1"/>
          </a:fillRef>
          <a:effectRef idx="0">
            <a:schemeClr val="dk1"/>
          </a:effectRef>
          <a:fontRef idx="minor">
            <a:schemeClr val="tx1"/>
          </a:fontRef>
        </p:style>
      </p:cxnSp>
      <p:sp>
        <p:nvSpPr>
          <p:cNvPr id="74" name="TextBox 178">
            <a:extLst>
              <a:ext uri="{FF2B5EF4-FFF2-40B4-BE49-F238E27FC236}">
                <a16:creationId xmlns:a16="http://schemas.microsoft.com/office/drawing/2014/main" id="{566BFC60-9058-473F-A6A4-ACC6578EE4D3}"/>
              </a:ext>
            </a:extLst>
          </p:cNvPr>
          <p:cNvSpPr txBox="1"/>
          <p:nvPr/>
        </p:nvSpPr>
        <p:spPr>
          <a:xfrm>
            <a:off x="9598658" y="4632203"/>
            <a:ext cx="1381927" cy="30289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panose="020F0502020204030204"/>
                <a:ea typeface="+mn-ea"/>
                <a:cs typeface="+mn-cs"/>
              </a:rPr>
              <a:t>Nobian</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5" name="TextBox 178">
            <a:extLst>
              <a:ext uri="{FF2B5EF4-FFF2-40B4-BE49-F238E27FC236}">
                <a16:creationId xmlns:a16="http://schemas.microsoft.com/office/drawing/2014/main" id="{8863FCC4-5EC0-4589-8598-06628183E118}"/>
              </a:ext>
            </a:extLst>
          </p:cNvPr>
          <p:cNvSpPr txBox="1"/>
          <p:nvPr/>
        </p:nvSpPr>
        <p:spPr>
          <a:xfrm>
            <a:off x="4407374" y="2198374"/>
            <a:ext cx="3937129" cy="336549"/>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Wastewater ~ 12% NaCl  2000 ppm TOC</a:t>
            </a:r>
          </a:p>
        </p:txBody>
      </p:sp>
      <p:sp>
        <p:nvSpPr>
          <p:cNvPr id="76" name="Rounded Rectangle 75">
            <a:extLst>
              <a:ext uri="{FF2B5EF4-FFF2-40B4-BE49-F238E27FC236}">
                <a16:creationId xmlns:a16="http://schemas.microsoft.com/office/drawing/2014/main" id="{18635FB4-D180-44A6-AC95-3803AA11E2A3}"/>
              </a:ext>
            </a:extLst>
          </p:cNvPr>
          <p:cNvSpPr>
            <a:spLocks noChangeArrowheads="1"/>
          </p:cNvSpPr>
          <p:nvPr/>
        </p:nvSpPr>
        <p:spPr bwMode="auto">
          <a:xfrm>
            <a:off x="3070152" y="4011425"/>
            <a:ext cx="1215215" cy="838749"/>
          </a:xfrm>
          <a:prstGeom prst="roundRect">
            <a:avLst/>
          </a:prstGeom>
          <a:ln w="28575">
            <a:solidFill>
              <a:srgbClr val="0F4854"/>
            </a:solidFill>
            <a:prstDash val="dash"/>
            <a:headEnd/>
            <a:tailEnd/>
          </a:ln>
        </p:spPr>
        <p:style>
          <a:lnRef idx="2">
            <a:schemeClr val="dk1"/>
          </a:lnRef>
          <a:fillRef idx="1">
            <a:schemeClr val="lt1"/>
          </a:fillRef>
          <a:effectRef idx="0">
            <a:schemeClr val="dk1"/>
          </a:effectRef>
          <a:fontRef idx="minor">
            <a:schemeClr val="dk1"/>
          </a:fontRef>
        </p:style>
        <p:txBody>
          <a:bodyPr wrap="square" lIns="91440" tIns="45720" rIns="91440" bIns="45720" anchor="t" upright="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1600" b="0" i="0" u="none" strike="noStrike" kern="1200" cap="none" spc="0" normalizeH="0" baseline="0" noProof="0" dirty="0">
                <a:ln>
                  <a:noFill/>
                </a:ln>
                <a:solidFill>
                  <a:srgbClr val="000000"/>
                </a:solidFill>
                <a:effectLst/>
                <a:uLnTx/>
                <a:uFillTx/>
                <a:latin typeface="Calibri"/>
                <a:ea typeface="+mn-ea"/>
                <a:cs typeface="Calibri"/>
              </a:rPr>
              <a:t>Conc. with  MED</a:t>
            </a:r>
          </a:p>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1600" b="0" i="0" u="none" strike="noStrike" kern="1200" cap="none" spc="0" normalizeH="0" baseline="0" noProof="0" dirty="0">
                <a:ln>
                  <a:noFill/>
                </a:ln>
                <a:solidFill>
                  <a:srgbClr val="000000"/>
                </a:solidFill>
                <a:effectLst/>
                <a:uLnTx/>
                <a:uFillTx/>
                <a:latin typeface="Calibri"/>
                <a:ea typeface="+mn-ea"/>
                <a:cs typeface="Calibri"/>
              </a:rPr>
              <a:t>1-2 m3/h</a:t>
            </a:r>
          </a:p>
        </p:txBody>
      </p:sp>
      <p:cxnSp>
        <p:nvCxnSpPr>
          <p:cNvPr id="77" name="Straight Arrow Connector 76">
            <a:extLst>
              <a:ext uri="{FF2B5EF4-FFF2-40B4-BE49-F238E27FC236}">
                <a16:creationId xmlns:a16="http://schemas.microsoft.com/office/drawing/2014/main" id="{40920426-85D1-493F-9336-7E5F07FEC02D}"/>
              </a:ext>
            </a:extLst>
          </p:cNvPr>
          <p:cNvCxnSpPr>
            <a:cxnSpLocks/>
          </p:cNvCxnSpPr>
          <p:nvPr/>
        </p:nvCxnSpPr>
        <p:spPr>
          <a:xfrm>
            <a:off x="4285367" y="4430800"/>
            <a:ext cx="373731" cy="1060"/>
          </a:xfrm>
          <a:prstGeom prst="straightConnector1">
            <a:avLst/>
          </a:prstGeom>
          <a:ln w="28575">
            <a:solidFill>
              <a:schemeClr val="accent2"/>
            </a:solidFill>
            <a:tailEnd type="arrow"/>
          </a:ln>
        </p:spPr>
        <p:style>
          <a:lnRef idx="1">
            <a:schemeClr val="dk1"/>
          </a:lnRef>
          <a:fillRef idx="0">
            <a:schemeClr val="dk1"/>
          </a:fillRef>
          <a:effectRef idx="0">
            <a:schemeClr val="dk1"/>
          </a:effectRef>
          <a:fontRef idx="minor">
            <a:schemeClr val="tx1"/>
          </a:fontRef>
        </p:style>
      </p:cxnSp>
      <p:sp>
        <p:nvSpPr>
          <p:cNvPr id="78" name="TextBox 108">
            <a:extLst>
              <a:ext uri="{FF2B5EF4-FFF2-40B4-BE49-F238E27FC236}">
                <a16:creationId xmlns:a16="http://schemas.microsoft.com/office/drawing/2014/main" id="{0A9E3C1F-6F5A-49E1-B98B-B77BEAB7B6CC}"/>
              </a:ext>
            </a:extLst>
          </p:cNvPr>
          <p:cNvSpPr txBox="1"/>
          <p:nvPr/>
        </p:nvSpPr>
        <p:spPr>
          <a:xfrm>
            <a:off x="3112416" y="5443429"/>
            <a:ext cx="1130687" cy="416189"/>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Waste heat</a:t>
            </a:r>
          </a:p>
        </p:txBody>
      </p:sp>
      <p:cxnSp>
        <p:nvCxnSpPr>
          <p:cNvPr id="79" name="Straight Arrow Connector 78">
            <a:extLst>
              <a:ext uri="{FF2B5EF4-FFF2-40B4-BE49-F238E27FC236}">
                <a16:creationId xmlns:a16="http://schemas.microsoft.com/office/drawing/2014/main" id="{76D8FC52-87B1-418F-BA96-AE16B01BF5A5}"/>
              </a:ext>
            </a:extLst>
          </p:cNvPr>
          <p:cNvCxnSpPr>
            <a:cxnSpLocks/>
          </p:cNvCxnSpPr>
          <p:nvPr/>
        </p:nvCxnSpPr>
        <p:spPr>
          <a:xfrm flipV="1">
            <a:off x="3677760" y="4935098"/>
            <a:ext cx="0" cy="593255"/>
          </a:xfrm>
          <a:prstGeom prst="straightConnector1">
            <a:avLst/>
          </a:prstGeom>
          <a:ln w="19050">
            <a:solidFill>
              <a:srgbClr val="0F4854"/>
            </a:solidFill>
            <a:tailEnd type="arrow"/>
          </a:ln>
        </p:spPr>
        <p:style>
          <a:lnRef idx="1">
            <a:schemeClr val="dk1"/>
          </a:lnRef>
          <a:fillRef idx="0">
            <a:schemeClr val="dk1"/>
          </a:fillRef>
          <a:effectRef idx="0">
            <a:schemeClr val="dk1"/>
          </a:effectRef>
          <a:fontRef idx="minor">
            <a:schemeClr val="tx1"/>
          </a:fontRef>
        </p:style>
      </p:cxnSp>
      <p:cxnSp>
        <p:nvCxnSpPr>
          <p:cNvPr id="80" name="Connector: Elbow 79">
            <a:extLst>
              <a:ext uri="{FF2B5EF4-FFF2-40B4-BE49-F238E27FC236}">
                <a16:creationId xmlns:a16="http://schemas.microsoft.com/office/drawing/2014/main" id="{2785FCB9-1209-4C97-AC03-20E620BD585E}"/>
              </a:ext>
            </a:extLst>
          </p:cNvPr>
          <p:cNvCxnSpPr>
            <a:cxnSpLocks/>
            <a:endCxn id="84" idx="2"/>
          </p:cNvCxnSpPr>
          <p:nvPr/>
        </p:nvCxnSpPr>
        <p:spPr>
          <a:xfrm rot="16200000" flipV="1">
            <a:off x="2995542" y="3329207"/>
            <a:ext cx="502134" cy="862302"/>
          </a:xfrm>
          <a:prstGeom prst="bentConnector3">
            <a:avLst>
              <a:gd name="adj1" fmla="val 101216"/>
            </a:avLst>
          </a:prstGeom>
          <a:ln w="28575">
            <a:solidFill>
              <a:schemeClr val="accent2"/>
            </a:solidFill>
            <a:tailEnd type="none"/>
          </a:ln>
        </p:spPr>
        <p:style>
          <a:lnRef idx="1">
            <a:schemeClr val="dk1"/>
          </a:lnRef>
          <a:fillRef idx="0">
            <a:schemeClr val="dk1"/>
          </a:fillRef>
          <a:effectRef idx="0">
            <a:schemeClr val="dk1"/>
          </a:effectRef>
          <a:fontRef idx="minor">
            <a:schemeClr val="tx1"/>
          </a:fontRef>
        </p:style>
      </p:cxnSp>
      <p:cxnSp>
        <p:nvCxnSpPr>
          <p:cNvPr id="81" name="Connector: Elbow 80">
            <a:extLst>
              <a:ext uri="{FF2B5EF4-FFF2-40B4-BE49-F238E27FC236}">
                <a16:creationId xmlns:a16="http://schemas.microsoft.com/office/drawing/2014/main" id="{CA6BF995-EF64-40A0-86F7-D1FAD9453535}"/>
              </a:ext>
            </a:extLst>
          </p:cNvPr>
          <p:cNvCxnSpPr>
            <a:cxnSpLocks/>
          </p:cNvCxnSpPr>
          <p:nvPr/>
        </p:nvCxnSpPr>
        <p:spPr>
          <a:xfrm rot="16200000" flipV="1">
            <a:off x="1471312" y="1804977"/>
            <a:ext cx="1773051" cy="2639846"/>
          </a:xfrm>
          <a:prstGeom prst="bentConnector3">
            <a:avLst>
              <a:gd name="adj1" fmla="val 120559"/>
            </a:avLst>
          </a:prstGeom>
          <a:ln w="28575">
            <a:solidFill>
              <a:schemeClr val="accent2"/>
            </a:solidFill>
            <a:prstDash val="dash"/>
            <a:tailEnd type="arrow"/>
          </a:ln>
        </p:spPr>
        <p:style>
          <a:lnRef idx="1">
            <a:schemeClr val="dk1"/>
          </a:lnRef>
          <a:fillRef idx="0">
            <a:schemeClr val="dk1"/>
          </a:fillRef>
          <a:effectRef idx="0">
            <a:schemeClr val="dk1"/>
          </a:effectRef>
          <a:fontRef idx="minor">
            <a:schemeClr val="tx1"/>
          </a:fontRef>
        </p:style>
      </p:cxnSp>
      <p:grpSp>
        <p:nvGrpSpPr>
          <p:cNvPr id="86" name="Group 85">
            <a:extLst>
              <a:ext uri="{FF2B5EF4-FFF2-40B4-BE49-F238E27FC236}">
                <a16:creationId xmlns:a16="http://schemas.microsoft.com/office/drawing/2014/main" id="{A754B280-69BE-44EE-A3D3-14817599A672}"/>
              </a:ext>
            </a:extLst>
          </p:cNvPr>
          <p:cNvGrpSpPr/>
          <p:nvPr/>
        </p:nvGrpSpPr>
        <p:grpSpPr>
          <a:xfrm>
            <a:off x="2522767" y="3393512"/>
            <a:ext cx="292691" cy="312816"/>
            <a:chOff x="2266950" y="4955786"/>
            <a:chExt cx="382030" cy="382030"/>
          </a:xfrm>
        </p:grpSpPr>
        <p:sp>
          <p:nvSpPr>
            <p:cNvPr id="84" name="Arc 83">
              <a:extLst>
                <a:ext uri="{FF2B5EF4-FFF2-40B4-BE49-F238E27FC236}">
                  <a16:creationId xmlns:a16="http://schemas.microsoft.com/office/drawing/2014/main" id="{CB98A85F-E513-444E-AD50-62894A4A2DD4}"/>
                </a:ext>
              </a:extLst>
            </p:cNvPr>
            <p:cNvSpPr/>
            <p:nvPr/>
          </p:nvSpPr>
          <p:spPr>
            <a:xfrm>
              <a:off x="2266950" y="4957729"/>
              <a:ext cx="382030" cy="278907"/>
            </a:xfrm>
            <a:prstGeom prst="arc">
              <a:avLst/>
            </a:pr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5" name="Arc 84">
              <a:extLst>
                <a:ext uri="{FF2B5EF4-FFF2-40B4-BE49-F238E27FC236}">
                  <a16:creationId xmlns:a16="http://schemas.microsoft.com/office/drawing/2014/main" id="{3DEC8E60-DA53-43D2-88F5-B76168D265CA}"/>
                </a:ext>
              </a:extLst>
            </p:cNvPr>
            <p:cNvSpPr/>
            <p:nvPr/>
          </p:nvSpPr>
          <p:spPr>
            <a:xfrm rot="17249432">
              <a:off x="2228934" y="5007347"/>
              <a:ext cx="382030" cy="278907"/>
            </a:xfrm>
            <a:prstGeom prst="arc">
              <a:avLst/>
            </a:pr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cxnSp>
        <p:nvCxnSpPr>
          <p:cNvPr id="90" name="Connector: Elbow 89">
            <a:extLst>
              <a:ext uri="{FF2B5EF4-FFF2-40B4-BE49-F238E27FC236}">
                <a16:creationId xmlns:a16="http://schemas.microsoft.com/office/drawing/2014/main" id="{90930A47-9435-49AA-8219-F22DF1918F9C}"/>
              </a:ext>
            </a:extLst>
          </p:cNvPr>
          <p:cNvCxnSpPr>
            <a:cxnSpLocks/>
            <a:stCxn id="85" idx="0"/>
          </p:cNvCxnSpPr>
          <p:nvPr/>
        </p:nvCxnSpPr>
        <p:spPr>
          <a:xfrm rot="5400000" flipH="1">
            <a:off x="1854318" y="2834043"/>
            <a:ext cx="909961" cy="457573"/>
          </a:xfrm>
          <a:prstGeom prst="bentConnector4">
            <a:avLst>
              <a:gd name="adj1" fmla="val 431"/>
              <a:gd name="adj2" fmla="val 149959"/>
            </a:avLst>
          </a:prstGeom>
          <a:ln w="28575">
            <a:solidFill>
              <a:schemeClr val="accent2"/>
            </a:solidFill>
            <a:tailEnd type="arrow"/>
          </a:ln>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B34D939A-E508-4DEC-8A47-EB08E3D2EE7F}"/>
              </a:ext>
            </a:extLst>
          </p:cNvPr>
          <p:cNvSpPr txBox="1"/>
          <p:nvPr/>
        </p:nvSpPr>
        <p:spPr>
          <a:xfrm>
            <a:off x="7755201" y="5528353"/>
            <a:ext cx="12862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KVT: HPO </a:t>
            </a:r>
          </a:p>
        </p:txBody>
      </p:sp>
      <p:sp>
        <p:nvSpPr>
          <p:cNvPr id="6" name="Rectangle 5">
            <a:extLst>
              <a:ext uri="{FF2B5EF4-FFF2-40B4-BE49-F238E27FC236}">
                <a16:creationId xmlns:a16="http://schemas.microsoft.com/office/drawing/2014/main" id="{E84B1DC7-FE6B-49D5-8E24-066C9943DCA0}"/>
              </a:ext>
            </a:extLst>
          </p:cNvPr>
          <p:cNvSpPr/>
          <p:nvPr/>
        </p:nvSpPr>
        <p:spPr>
          <a:xfrm>
            <a:off x="8301176" y="5772049"/>
            <a:ext cx="104227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Calibri"/>
              </a:rPr>
              <a:t>0.1 m3/h</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6983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EF0E3-267B-4C2F-A3F1-4A2CBF73B03C}"/>
              </a:ext>
            </a:extLst>
          </p:cNvPr>
          <p:cNvSpPr>
            <a:spLocks noGrp="1"/>
          </p:cNvSpPr>
          <p:nvPr>
            <p:ph type="title"/>
          </p:nvPr>
        </p:nvSpPr>
        <p:spPr>
          <a:xfrm>
            <a:off x="487680" y="365126"/>
            <a:ext cx="8488727" cy="600646"/>
          </a:xfrm>
        </p:spPr>
        <p:txBody>
          <a:bodyPr>
            <a:normAutofit fontScale="90000"/>
          </a:bodyPr>
          <a:lstStyle/>
          <a:p>
            <a:r>
              <a:rPr lang="en-US" dirty="0"/>
              <a:t>Envisioned situation: circular salt</a:t>
            </a:r>
            <a:endParaRPr lang="nl-NL" dirty="0"/>
          </a:p>
        </p:txBody>
      </p:sp>
      <p:sp>
        <p:nvSpPr>
          <p:cNvPr id="4" name="Content Placeholder 1">
            <a:extLst>
              <a:ext uri="{FF2B5EF4-FFF2-40B4-BE49-F238E27FC236}">
                <a16:creationId xmlns:a16="http://schemas.microsoft.com/office/drawing/2014/main" id="{FCCAD966-80B8-4335-B264-86F8CC43F5A1}"/>
              </a:ext>
            </a:extLst>
          </p:cNvPr>
          <p:cNvSpPr txBox="1">
            <a:spLocks/>
          </p:cNvSpPr>
          <p:nvPr/>
        </p:nvSpPr>
        <p:spPr>
          <a:xfrm>
            <a:off x="725514" y="1366463"/>
            <a:ext cx="10740972" cy="165382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chemeClr val="accent5"/>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5"/>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5"/>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5"/>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DF6615"/>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Sustainable solution: recycling of salt</a:t>
            </a:r>
          </a:p>
          <a:p>
            <a:pPr marL="228600" marR="0" lvl="0" indent="-228600" algn="l" defTabSz="914400" rtl="0" eaLnBrk="1" fontAlgn="auto" latinLnBrk="0" hangingPunct="1">
              <a:lnSpc>
                <a:spcPct val="90000"/>
              </a:lnSpc>
              <a:spcBef>
                <a:spcPts val="1000"/>
              </a:spcBef>
              <a:spcAft>
                <a:spcPts val="0"/>
              </a:spcAft>
              <a:buClr>
                <a:srgbClr val="DF6615"/>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Waste brine produced in epoxy production process has relatively high salt content and no inorganic impurities</a:t>
            </a:r>
          </a:p>
          <a:p>
            <a:pPr marL="228600" marR="0" lvl="0" indent="-228600" algn="l" defTabSz="914400" rtl="0" eaLnBrk="1" fontAlgn="auto" latinLnBrk="0" hangingPunct="1">
              <a:lnSpc>
                <a:spcPct val="90000"/>
              </a:lnSpc>
              <a:spcBef>
                <a:spcPts val="1000"/>
              </a:spcBef>
              <a:spcAft>
                <a:spcPts val="0"/>
              </a:spcAft>
              <a:buClr>
                <a:srgbClr val="DF6615"/>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Innovative business model : Chemical leasing</a:t>
            </a:r>
          </a:p>
        </p:txBody>
      </p:sp>
      <p:pic>
        <p:nvPicPr>
          <p:cNvPr id="5" name="Picture 4">
            <a:extLst>
              <a:ext uri="{FF2B5EF4-FFF2-40B4-BE49-F238E27FC236}">
                <a16:creationId xmlns:a16="http://schemas.microsoft.com/office/drawing/2014/main" id="{EA0A50D2-8EBC-450F-B973-1AAE2B6E478C}"/>
              </a:ext>
            </a:extLst>
          </p:cNvPr>
          <p:cNvPicPr>
            <a:picLocks noChangeAspect="1"/>
          </p:cNvPicPr>
          <p:nvPr/>
        </p:nvPicPr>
        <p:blipFill>
          <a:blip r:embed="rId2"/>
          <a:stretch>
            <a:fillRect/>
          </a:stretch>
        </p:blipFill>
        <p:spPr>
          <a:xfrm>
            <a:off x="395212" y="3258856"/>
            <a:ext cx="11071274" cy="3337234"/>
          </a:xfrm>
          <a:prstGeom prst="rect">
            <a:avLst/>
          </a:prstGeom>
        </p:spPr>
      </p:pic>
    </p:spTree>
    <p:extLst>
      <p:ext uri="{BB962C8B-B14F-4D97-AF65-F5344CB8AC3E}">
        <p14:creationId xmlns:p14="http://schemas.microsoft.com/office/powerpoint/2010/main" val="386225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86C3B-6938-534E-8878-BDCA6C8AD3A3}"/>
              </a:ext>
            </a:extLst>
          </p:cNvPr>
          <p:cNvSpPr>
            <a:spLocks noGrp="1"/>
          </p:cNvSpPr>
          <p:nvPr>
            <p:ph type="title"/>
          </p:nvPr>
        </p:nvSpPr>
        <p:spPr>
          <a:xfrm>
            <a:off x="487680" y="465364"/>
            <a:ext cx="8488727" cy="825046"/>
          </a:xfrm>
        </p:spPr>
        <p:txBody>
          <a:bodyPr/>
          <a:lstStyle/>
          <a:p>
            <a:r>
              <a:rPr lang="en-NL" b="1" dirty="0"/>
              <a:t>1</a:t>
            </a:r>
            <a:r>
              <a:rPr lang="en-NL" b="1" baseline="30000" dirty="0"/>
              <a:t>st</a:t>
            </a:r>
            <a:r>
              <a:rPr lang="en-NL" b="1" dirty="0"/>
              <a:t> CoP meeting</a:t>
            </a:r>
            <a:r>
              <a:rPr lang="en-NL" dirty="0"/>
              <a:t>: 4 October 2021</a:t>
            </a:r>
          </a:p>
        </p:txBody>
      </p:sp>
      <p:pic>
        <p:nvPicPr>
          <p:cNvPr id="3074" name="Picture 2" descr="Image">
            <a:extLst>
              <a:ext uri="{FF2B5EF4-FFF2-40B4-BE49-F238E27FC236}">
                <a16:creationId xmlns:a16="http://schemas.microsoft.com/office/drawing/2014/main" id="{44FA8C05-FAAF-F24B-A619-B9F77A374A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835"/>
          <a:stretch/>
        </p:blipFill>
        <p:spPr bwMode="auto">
          <a:xfrm>
            <a:off x="6378424" y="1772104"/>
            <a:ext cx="5581346" cy="402544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a:extLst>
              <a:ext uri="{FF2B5EF4-FFF2-40B4-BE49-F238E27FC236}">
                <a16:creationId xmlns:a16="http://schemas.microsoft.com/office/drawing/2014/main" id="{0BF73320-D423-8041-AC52-7D049F0078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381"/>
          <a:stretch/>
        </p:blipFill>
        <p:spPr bwMode="auto">
          <a:xfrm>
            <a:off x="487680" y="1772104"/>
            <a:ext cx="5733143" cy="40254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6CE7028B-72C5-0B45-8B2A-1FD1380DB8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59730" y="6021664"/>
            <a:ext cx="1335500" cy="7419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drawing&#10;&#10;Description automatically generated">
            <a:extLst>
              <a:ext uri="{FF2B5EF4-FFF2-40B4-BE49-F238E27FC236}">
                <a16:creationId xmlns:a16="http://schemas.microsoft.com/office/drawing/2014/main" id="{E22A190F-C0F3-3E46-926E-9BE1D9507D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680" y="6099549"/>
            <a:ext cx="1226876" cy="586174"/>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02F845D0-2DA9-9848-8EA3-05BCB60B9D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0670" y="6157394"/>
            <a:ext cx="1768873" cy="470484"/>
          </a:xfrm>
          <a:prstGeom prst="rect">
            <a:avLst/>
          </a:prstGeom>
        </p:spPr>
      </p:pic>
      <p:pic>
        <p:nvPicPr>
          <p:cNvPr id="8" name="Picture 4" descr="Nouryon announces renaming of Industrial Chemicals subsidiary to Nobian as  next step in growth and branding strategy">
            <a:extLst>
              <a:ext uri="{FF2B5EF4-FFF2-40B4-BE49-F238E27FC236}">
                <a16:creationId xmlns:a16="http://schemas.microsoft.com/office/drawing/2014/main" id="{88A32972-4E85-E14D-8A20-62AA22CF1E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3503" y="6086584"/>
            <a:ext cx="1539141" cy="7714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ext&#10;&#10;Description automatically generated">
            <a:extLst>
              <a:ext uri="{FF2B5EF4-FFF2-40B4-BE49-F238E27FC236}">
                <a16:creationId xmlns:a16="http://schemas.microsoft.com/office/drawing/2014/main" id="{92A428F7-6694-5C42-B513-05526D8B9993}"/>
              </a:ext>
            </a:extLst>
          </p:cNvPr>
          <p:cNvPicPr>
            <a:picLocks noChangeAspect="1"/>
          </p:cNvPicPr>
          <p:nvPr/>
        </p:nvPicPr>
        <p:blipFill>
          <a:blip r:embed="rId8"/>
          <a:stretch>
            <a:fillRect/>
          </a:stretch>
        </p:blipFill>
        <p:spPr>
          <a:xfrm>
            <a:off x="5486604" y="6157394"/>
            <a:ext cx="2061644" cy="555962"/>
          </a:xfrm>
          <a:prstGeom prst="rect">
            <a:avLst/>
          </a:prstGeom>
        </p:spPr>
      </p:pic>
      <p:pic>
        <p:nvPicPr>
          <p:cNvPr id="10" name="Picture 6" descr="DCMR">
            <a:extLst>
              <a:ext uri="{FF2B5EF4-FFF2-40B4-BE49-F238E27FC236}">
                <a16:creationId xmlns:a16="http://schemas.microsoft.com/office/drawing/2014/main" id="{700C86CD-F745-0E4A-A185-0A919B16916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34953" b="36950"/>
          <a:stretch/>
        </p:blipFill>
        <p:spPr bwMode="auto">
          <a:xfrm>
            <a:off x="7923967" y="6229483"/>
            <a:ext cx="2061644" cy="32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2248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A7358-C0EE-5145-ABF6-D06070A17018}"/>
              </a:ext>
            </a:extLst>
          </p:cNvPr>
          <p:cNvSpPr>
            <a:spLocks noGrp="1"/>
          </p:cNvSpPr>
          <p:nvPr>
            <p:ph type="title"/>
          </p:nvPr>
        </p:nvSpPr>
        <p:spPr/>
        <p:txBody>
          <a:bodyPr/>
          <a:lstStyle/>
          <a:p>
            <a:r>
              <a:rPr lang="en-PT" dirty="0">
                <a:solidFill>
                  <a:schemeClr val="accent5"/>
                </a:solidFill>
              </a:rPr>
              <a:t>Thank you!</a:t>
            </a:r>
          </a:p>
        </p:txBody>
      </p:sp>
      <p:sp>
        <p:nvSpPr>
          <p:cNvPr id="3" name="TextBox 2">
            <a:extLst>
              <a:ext uri="{FF2B5EF4-FFF2-40B4-BE49-F238E27FC236}">
                <a16:creationId xmlns:a16="http://schemas.microsoft.com/office/drawing/2014/main" id="{D8D62818-6F72-0E46-9496-7D703AE0D04C}"/>
              </a:ext>
            </a:extLst>
          </p:cNvPr>
          <p:cNvSpPr txBox="1"/>
          <p:nvPr/>
        </p:nvSpPr>
        <p:spPr>
          <a:xfrm>
            <a:off x="2424114" y="5751126"/>
            <a:ext cx="30761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DF6615"/>
                </a:solidFill>
                <a:effectLst/>
                <a:uLnTx/>
                <a:uFillTx/>
                <a:latin typeface="Calibri" panose="020F0502020204030204"/>
                <a:ea typeface="+mn-ea"/>
                <a:cs typeface="+mn-cs"/>
              </a:rPr>
              <a:t>www.watermining.eu</a:t>
            </a:r>
            <a:endParaRPr kumimoji="0" lang="en-PT" sz="1800" b="0" i="0" u="none" strike="noStrike" kern="1200" cap="none" spc="0" normalizeH="0" baseline="0" noProof="0" dirty="0">
              <a:ln>
                <a:noFill/>
              </a:ln>
              <a:solidFill>
                <a:srgbClr val="DF6615"/>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6D08650-8388-3149-A871-B50B17775678}"/>
              </a:ext>
            </a:extLst>
          </p:cNvPr>
          <p:cNvSpPr txBox="1"/>
          <p:nvPr/>
        </p:nvSpPr>
        <p:spPr>
          <a:xfrm>
            <a:off x="2424114" y="4185225"/>
            <a:ext cx="4427260" cy="1323439"/>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FFFFFF"/>
                </a:solidFill>
                <a:effectLst/>
                <a:uLnTx/>
                <a:uFillTx/>
                <a:latin typeface="Calibri" panose="020F0502020204030204"/>
                <a:ea typeface="+mn-ea"/>
                <a:cs typeface="+mn-cs"/>
              </a:rPr>
              <a:t>Dr.</a:t>
            </a:r>
            <a:r>
              <a:rPr kumimoji="0" lang="en-GB" sz="1600" b="1" i="0" u="none" strike="noStrike" kern="1200" cap="none" spc="0" normalizeH="0" baseline="0" noProof="0" dirty="0">
                <a:ln>
                  <a:noFill/>
                </a:ln>
                <a:solidFill>
                  <a:srgbClr val="FFFFFF"/>
                </a:solidFill>
                <a:effectLst/>
                <a:uLnTx/>
                <a:uFillTx/>
                <a:latin typeface="Calibri" panose="020F0502020204030204"/>
                <a:ea typeface="+mn-ea"/>
                <a:cs typeface="+mn-cs"/>
              </a:rPr>
              <a:t> Dimitris </a:t>
            </a:r>
            <a:r>
              <a:rPr kumimoji="0" lang="en-GB" sz="1600" b="1" i="0" u="none" strike="noStrike" kern="1200" cap="none" spc="0" normalizeH="0" baseline="0" noProof="0" dirty="0" err="1">
                <a:ln>
                  <a:noFill/>
                </a:ln>
                <a:solidFill>
                  <a:srgbClr val="FFFFFF"/>
                </a:solidFill>
                <a:effectLst/>
                <a:uLnTx/>
                <a:uFillTx/>
                <a:latin typeface="Calibri" panose="020F0502020204030204"/>
                <a:ea typeface="+mn-ea"/>
                <a:cs typeface="+mn-cs"/>
              </a:rPr>
              <a:t>Xevgenos</a:t>
            </a:r>
            <a:r>
              <a:rPr kumimoji="0" lang="en-GB" sz="1600" b="0" i="0" u="none" strike="noStrike" kern="1200" cap="none" spc="0" normalizeH="0" baseline="0" noProof="0" dirty="0">
                <a:ln>
                  <a:noFill/>
                </a:ln>
                <a:solidFill>
                  <a:srgbClr val="FFFFFF"/>
                </a:solidFill>
                <a:effectLst/>
                <a:uLnTx/>
                <a:uFillTx/>
                <a:latin typeface="Calibri" panose="020F0502020204030204"/>
                <a:ea typeface="+mn-ea"/>
                <a:cs typeface="+mn-cs"/>
              </a:rPr>
              <a:t>,</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Calibri" panose="020F0502020204030204"/>
                <a:ea typeface="+mn-ea"/>
                <a:cs typeface="+mn-cs"/>
              </a:rPr>
              <a:t>Executive Project Coordinator, WATER-MINING</a:t>
            </a:r>
            <a:br>
              <a:rPr kumimoji="0" lang="en-GB" sz="1600" b="0"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GB" sz="1600" b="0" i="0" u="none" strike="noStrike" kern="1200" cap="none" spc="0" normalizeH="0" baseline="0" noProof="0" dirty="0">
                <a:ln>
                  <a:noFill/>
                </a:ln>
                <a:solidFill>
                  <a:srgbClr val="FFFFFF"/>
                </a:solidFill>
                <a:effectLst/>
                <a:uLnTx/>
                <a:uFillTx/>
                <a:latin typeface="Calibri" panose="020F0502020204030204"/>
                <a:ea typeface="+mn-ea"/>
                <a:cs typeface="+mn-cs"/>
              </a:rPr>
              <a:t>Senior Scientific Coordinator,</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Calibri" panose="020F0502020204030204"/>
                <a:ea typeface="+mn-ea"/>
                <a:cs typeface="+mn-cs"/>
              </a:rPr>
              <a:t>DELFT University of Technology</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Calibri" panose="020F0502020204030204"/>
                <a:ea typeface="+mn-ea"/>
                <a:cs typeface="+mn-cs"/>
              </a:rPr>
              <a:t>Email: </a:t>
            </a:r>
            <a:r>
              <a:rPr kumimoji="0" lang="en-GB" sz="1600" b="0" i="0" u="none" strike="noStrike" kern="1200" cap="none" spc="0" normalizeH="0" baseline="0" noProof="0" dirty="0">
                <a:ln>
                  <a:noFill/>
                </a:ln>
                <a:solidFill>
                  <a:srgbClr val="FFFFFF"/>
                </a:solidFill>
                <a:effectLst/>
                <a:uLnTx/>
                <a:uFillTx/>
                <a:latin typeface="Calibri" panose="020F0502020204030204"/>
                <a:ea typeface="+mn-ea"/>
                <a:cs typeface="+mn-cs"/>
                <a:hlinkClick r:id="rId2"/>
              </a:rPr>
              <a:t>d.xevgenos@tudelft.nl</a:t>
            </a:r>
            <a:endParaRPr kumimoji="0" lang="en-GB" sz="1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21463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D7C9B-DC00-314A-BA5F-3200FE9387AC}"/>
              </a:ext>
            </a:extLst>
          </p:cNvPr>
          <p:cNvSpPr>
            <a:spLocks noGrp="1"/>
          </p:cNvSpPr>
          <p:nvPr>
            <p:ph type="ctrTitle"/>
          </p:nvPr>
        </p:nvSpPr>
        <p:spPr>
          <a:xfrm>
            <a:off x="1524000" y="894079"/>
            <a:ext cx="9144000" cy="2357121"/>
          </a:xfrm>
        </p:spPr>
        <p:txBody>
          <a:bodyPr/>
          <a:lstStyle/>
          <a:p>
            <a:r>
              <a:rPr lang="en-US" dirty="0"/>
              <a:t>Zero Brine</a:t>
            </a:r>
            <a:br>
              <a:rPr lang="en-US" dirty="0"/>
            </a:br>
            <a:r>
              <a:rPr lang="en-US" dirty="0"/>
              <a:t>Policy Review</a:t>
            </a:r>
          </a:p>
        </p:txBody>
      </p:sp>
      <p:sp>
        <p:nvSpPr>
          <p:cNvPr id="5" name="Slide Number Placeholder 4">
            <a:extLst>
              <a:ext uri="{FF2B5EF4-FFF2-40B4-BE49-F238E27FC236}">
                <a16:creationId xmlns:a16="http://schemas.microsoft.com/office/drawing/2014/main" id="{E7ACF87A-1ACD-FF4F-B8B0-09E9F941B4D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B99B71-7D20-A64F-8CAE-338721934E2C}" type="slidenum">
              <a:rPr kumimoji="0" lang="en-US" sz="1200" b="0" i="0" u="none" strike="noStrike" kern="1200" cap="none" spc="0" normalizeH="0" baseline="0" noProof="0" smtClean="0">
                <a:ln>
                  <a:noFill/>
                </a:ln>
                <a:solidFill>
                  <a:srgbClr val="2A10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42A8785-AAFD-814D-B3CC-744D553C0A23}"/>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The ZERO BRINE project (www.zerobrine.eu) has received funding from the European Union’s  Horizon 2020 research and innovation programme under grant agreement No 730390.</a:t>
            </a:r>
            <a:endParaRPr kumimoji="0" lang="en-US" sz="8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298167A-A4E9-4F5B-BE41-6202F2028535}"/>
              </a:ext>
            </a:extLst>
          </p:cNvPr>
          <p:cNvSpPr txBox="1"/>
          <p:nvPr/>
        </p:nvSpPr>
        <p:spPr>
          <a:xfrm>
            <a:off x="6522721" y="3931051"/>
            <a:ext cx="5486184" cy="10156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82686">
                    <a:lumMod val="75000"/>
                  </a:srgbClr>
                </a:solidFill>
                <a:effectLst/>
                <a:uLnTx/>
                <a:uFillTx/>
                <a:latin typeface="Calibri" panose="020F0502020204030204"/>
                <a:ea typeface="+mn-ea"/>
                <a:cs typeface="+mn-cs"/>
              </a:rPr>
              <a:t>Dr Maria Kyriazi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National Technical University of Athens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82686">
                    <a:lumMod val="75000"/>
                  </a:srgb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makyriazi@gmail.com</a:t>
            </a:r>
            <a:endParaRPr kumimoji="0" lang="el-GR" sz="1800" b="0" i="0" u="none" strike="noStrike" kern="1200" cap="none" spc="0" normalizeH="0" baseline="0" noProof="0" dirty="0">
              <a:ln>
                <a:noFill/>
              </a:ln>
              <a:solidFill>
                <a:srgbClr val="C82686">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37928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913CDF-78A2-134B-ACA5-9A86CF930078}"/>
              </a:ext>
            </a:extLst>
          </p:cNvPr>
          <p:cNvSpPr>
            <a:spLocks noGrp="1"/>
          </p:cNvSpPr>
          <p:nvPr>
            <p:ph type="title"/>
          </p:nvPr>
        </p:nvSpPr>
        <p:spPr>
          <a:xfrm>
            <a:off x="1290105" y="362290"/>
            <a:ext cx="10150055" cy="720000"/>
          </a:xfrm>
        </p:spPr>
        <p:txBody>
          <a:bodyPr/>
          <a:lstStyle/>
          <a:p>
            <a:pPr lvl="0"/>
            <a:r>
              <a:rPr lang="en-US" sz="2800" dirty="0"/>
              <a:t>Policy review and assessment </a:t>
            </a:r>
            <a:endParaRPr lang="el-GR" sz="2800" dirty="0"/>
          </a:p>
        </p:txBody>
      </p:sp>
      <p:sp>
        <p:nvSpPr>
          <p:cNvPr id="5" name="Slide Number Placeholder 4">
            <a:extLst>
              <a:ext uri="{FF2B5EF4-FFF2-40B4-BE49-F238E27FC236}">
                <a16:creationId xmlns:a16="http://schemas.microsoft.com/office/drawing/2014/main" id="{B5F55949-F852-3A49-AB01-8659B656DD8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B99B71-7D20-A64F-8CAE-338721934E2C}" type="slidenum">
              <a:rPr kumimoji="0" lang="en-US" sz="1200" b="0" i="0" u="none" strike="noStrike" kern="1200" cap="none" spc="0" normalizeH="0" baseline="0" noProof="0" smtClean="0">
                <a:ln>
                  <a:noFill/>
                </a:ln>
                <a:solidFill>
                  <a:srgbClr val="2A10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D5EF553-ADEE-2C4F-8190-6BA4C4A6582E}"/>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The ZERO BRINE project (www.zerobrine.eu) has received funding from the European Union’s Horizon 2020 </a:t>
            </a:r>
            <a:b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b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research and innovation programme under grant agreement No 730390.</a:t>
            </a:r>
            <a:endParaRPr kumimoji="0" lang="en-US" sz="8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grpSp>
        <p:nvGrpSpPr>
          <p:cNvPr id="20" name="Ομάδα 19">
            <a:extLst>
              <a:ext uri="{FF2B5EF4-FFF2-40B4-BE49-F238E27FC236}">
                <a16:creationId xmlns:a16="http://schemas.microsoft.com/office/drawing/2014/main" id="{1657215B-7F69-4630-8E1D-DD6889FCC7AC}"/>
              </a:ext>
            </a:extLst>
          </p:cNvPr>
          <p:cNvGrpSpPr/>
          <p:nvPr/>
        </p:nvGrpSpPr>
        <p:grpSpPr>
          <a:xfrm>
            <a:off x="762000" y="719666"/>
            <a:ext cx="8128000" cy="5418667"/>
            <a:chOff x="2063663" y="532543"/>
            <a:chExt cx="8128000" cy="5418667"/>
          </a:xfrm>
        </p:grpSpPr>
        <p:graphicFrame>
          <p:nvGraphicFramePr>
            <p:cNvPr id="21" name="Διάγραμμα 20">
              <a:extLst>
                <a:ext uri="{FF2B5EF4-FFF2-40B4-BE49-F238E27FC236}">
                  <a16:creationId xmlns:a16="http://schemas.microsoft.com/office/drawing/2014/main" id="{F7E7A551-CCC5-4CAB-B1E9-6314E197E325}"/>
                </a:ext>
              </a:extLst>
            </p:cNvPr>
            <p:cNvGraphicFramePr/>
            <p:nvPr/>
          </p:nvGraphicFramePr>
          <p:xfrm>
            <a:off x="2063663" y="53254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 name="TextBox 21">
              <a:extLst>
                <a:ext uri="{FF2B5EF4-FFF2-40B4-BE49-F238E27FC236}">
                  <a16:creationId xmlns:a16="http://schemas.microsoft.com/office/drawing/2014/main" id="{9343847C-9F4B-46E2-AE6F-230D2FB89702}"/>
                </a:ext>
              </a:extLst>
            </p:cNvPr>
            <p:cNvSpPr txBox="1"/>
            <p:nvPr/>
          </p:nvSpPr>
          <p:spPr>
            <a:xfrm>
              <a:off x="7983728" y="1575772"/>
              <a:ext cx="118756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a:ea typeface="+mn-ea"/>
                  <a:cs typeface="+mn-cs"/>
                </a:rPr>
                <a:t>REACH</a:t>
              </a:r>
              <a:endParaRPr kumimoji="0" lang="el-GR" sz="2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24B6D8E2-E315-45E0-8B38-464AFB2CFB67}"/>
                </a:ext>
              </a:extLst>
            </p:cNvPr>
            <p:cNvSpPr txBox="1"/>
            <p:nvPr/>
          </p:nvSpPr>
          <p:spPr>
            <a:xfrm>
              <a:off x="8470257" y="4360293"/>
              <a:ext cx="10414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WFD + </a:t>
              </a:r>
              <a:r>
                <a:rPr kumimoji="0" lang="en-US" sz="1800" b="1" i="0" u="none" strike="noStrike" kern="1200" cap="none" spc="0" normalizeH="0" baseline="0" noProof="0" dirty="0" err="1">
                  <a:ln>
                    <a:noFill/>
                  </a:ln>
                  <a:solidFill>
                    <a:srgbClr val="FFFFFF"/>
                  </a:solidFill>
                  <a:effectLst/>
                  <a:uLnTx/>
                  <a:uFillTx/>
                  <a:latin typeface="Calibri" panose="020F0502020204030204"/>
                  <a:ea typeface="+mn-ea"/>
                  <a:cs typeface="+mn-cs"/>
                </a:rPr>
                <a:t>EoW</a:t>
              </a:r>
              <a:endParaRPr kumimoji="0" lang="el-GR"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24" name="TextBox 23">
            <a:extLst>
              <a:ext uri="{FF2B5EF4-FFF2-40B4-BE49-F238E27FC236}">
                <a16:creationId xmlns:a16="http://schemas.microsoft.com/office/drawing/2014/main" id="{5C433CF2-6ED7-488D-B104-43AF4FCC7F57}"/>
              </a:ext>
            </a:extLst>
          </p:cNvPr>
          <p:cNvSpPr txBox="1"/>
          <p:nvPr/>
        </p:nvSpPr>
        <p:spPr>
          <a:xfrm>
            <a:off x="1970037" y="2415035"/>
            <a:ext cx="24892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A105B">
                    <a:lumMod val="75000"/>
                  </a:srgbClr>
                </a:solidFill>
                <a:effectLst/>
                <a:uLnTx/>
                <a:uFillTx/>
                <a:latin typeface="Calibri" panose="020F0502020204030204"/>
                <a:ea typeface="+mn-ea"/>
                <a:cs typeface="+mn-cs"/>
              </a:rPr>
              <a:t>Policy review and assessment</a:t>
            </a:r>
            <a:endParaRPr kumimoji="0" lang="el-GR" sz="3600" b="1" i="0" u="none" strike="noStrike" kern="1200" cap="none" spc="0" normalizeH="0" baseline="0" noProof="0" dirty="0">
              <a:ln>
                <a:noFill/>
              </a:ln>
              <a:solidFill>
                <a:srgbClr val="2A105B">
                  <a:lumMod val="75000"/>
                </a:srgbClr>
              </a:solidFill>
              <a:effectLst/>
              <a:uLnTx/>
              <a:uFillTx/>
              <a:latin typeface="Calibri" panose="020F0502020204030204"/>
              <a:ea typeface="+mn-ea"/>
              <a:cs typeface="+mn-cs"/>
            </a:endParaRPr>
          </a:p>
        </p:txBody>
      </p:sp>
      <p:sp>
        <p:nvSpPr>
          <p:cNvPr id="26" name="Σύμβολο πρόσθεσης 25">
            <a:extLst>
              <a:ext uri="{FF2B5EF4-FFF2-40B4-BE49-F238E27FC236}">
                <a16:creationId xmlns:a16="http://schemas.microsoft.com/office/drawing/2014/main" id="{D2813F89-1999-4258-8AC8-0898C66B551F}"/>
              </a:ext>
            </a:extLst>
          </p:cNvPr>
          <p:cNvSpPr/>
          <p:nvPr/>
        </p:nvSpPr>
        <p:spPr>
          <a:xfrm>
            <a:off x="7843520" y="2966720"/>
            <a:ext cx="619760" cy="58477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Οβάλ 27">
            <a:extLst>
              <a:ext uri="{FF2B5EF4-FFF2-40B4-BE49-F238E27FC236}">
                <a16:creationId xmlns:a16="http://schemas.microsoft.com/office/drawing/2014/main" id="{243023BC-1F22-4799-B829-C10322E1E892}"/>
              </a:ext>
            </a:extLst>
          </p:cNvPr>
          <p:cNvSpPr/>
          <p:nvPr/>
        </p:nvSpPr>
        <p:spPr>
          <a:xfrm>
            <a:off x="9005837" y="2194198"/>
            <a:ext cx="2196000" cy="219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Industrial Emissions Directive</a:t>
            </a:r>
            <a:endParaRPr kumimoji="0" lang="el-GR" sz="24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16799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FDBC323-8DB4-42A0-AE6A-915CF80F2241}"/>
              </a:ext>
            </a:extLst>
          </p:cNvPr>
          <p:cNvSpPr>
            <a:spLocks noGrp="1"/>
          </p:cNvSpPr>
          <p:nvPr>
            <p:ph type="title"/>
          </p:nvPr>
        </p:nvSpPr>
        <p:spPr>
          <a:xfrm>
            <a:off x="1461770" y="290234"/>
            <a:ext cx="10515600" cy="720000"/>
          </a:xfrm>
        </p:spPr>
        <p:txBody>
          <a:bodyPr/>
          <a:lstStyle/>
          <a:p>
            <a:r>
              <a:rPr lang="en-US" dirty="0"/>
              <a:t>REACH (1907/2006)-Steps need to be followed</a:t>
            </a:r>
            <a:endParaRPr lang="el-GR" dirty="0"/>
          </a:p>
        </p:txBody>
      </p:sp>
      <p:sp>
        <p:nvSpPr>
          <p:cNvPr id="5" name="Θέση αριθμού διαφάνειας 4">
            <a:extLst>
              <a:ext uri="{FF2B5EF4-FFF2-40B4-BE49-F238E27FC236}">
                <a16:creationId xmlns:a16="http://schemas.microsoft.com/office/drawing/2014/main" id="{B09E74EE-81A3-4640-9BAA-7AC6E249A4D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B99B71-7D20-A64F-8CAE-338721934E2C}" type="slidenum">
              <a:rPr kumimoji="0" lang="en-US" sz="1200" b="0" i="0" u="none" strike="noStrike" kern="1200" cap="none" spc="0" normalizeH="0" baseline="0" noProof="0" smtClean="0">
                <a:ln>
                  <a:noFill/>
                </a:ln>
                <a:solidFill>
                  <a:srgbClr val="2A10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6" name="Θέση υποσέλιδου 5">
            <a:extLst>
              <a:ext uri="{FF2B5EF4-FFF2-40B4-BE49-F238E27FC236}">
                <a16:creationId xmlns:a16="http://schemas.microsoft.com/office/drawing/2014/main" id="{F93A106C-FFC0-471F-9B5C-399C976B4673}"/>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The ZERO BRINE project (www.zerobrine.eu) has received funding from the European Union’s Horizon 2020 </a:t>
            </a:r>
            <a:b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b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research and innovation programme under grant agreement No 730390.</a:t>
            </a:r>
            <a:endParaRPr kumimoji="0" lang="en-US" sz="8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graphicFrame>
        <p:nvGraphicFramePr>
          <p:cNvPr id="7" name="Διάγραμμα 6">
            <a:extLst>
              <a:ext uri="{FF2B5EF4-FFF2-40B4-BE49-F238E27FC236}">
                <a16:creationId xmlns:a16="http://schemas.microsoft.com/office/drawing/2014/main" id="{BCEA42FF-ACE2-4392-8A75-FFE72A31BBBD}"/>
              </a:ext>
            </a:extLst>
          </p:cNvPr>
          <p:cNvGraphicFramePr/>
          <p:nvPr/>
        </p:nvGraphicFramePr>
        <p:xfrm>
          <a:off x="1595120" y="1180757"/>
          <a:ext cx="7335520" cy="45635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11CD8E4D-CAA8-4DAA-919D-36D8D5A9DBE3}"/>
              </a:ext>
            </a:extLst>
          </p:cNvPr>
          <p:cNvSpPr txBox="1"/>
          <p:nvPr/>
        </p:nvSpPr>
        <p:spPr>
          <a:xfrm>
            <a:off x="10012680" y="650234"/>
            <a:ext cx="1899920" cy="1754326"/>
          </a:xfrm>
          <a:prstGeom prst="rect">
            <a:avLst/>
          </a:prstGeom>
          <a:noFill/>
          <a:ln>
            <a:solidFill>
              <a:schemeClr val="accent1">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A105B"/>
                </a:solidFill>
                <a:effectLst/>
                <a:uLnTx/>
                <a:uFillTx/>
                <a:latin typeface="Calibri" panose="020F0502020204030204"/>
                <a:ea typeface="+mn-ea"/>
                <a:cs typeface="+mn-cs"/>
              </a:rPr>
              <a:t>REACH: Registration, Evaluation, Authorization and Restriction of Chemicals</a:t>
            </a:r>
            <a:endParaRPr kumimoji="0" lang="el-GR" sz="18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31641C5-CDBE-488B-AFF5-60CB05D50E05}"/>
              </a:ext>
            </a:extLst>
          </p:cNvPr>
          <p:cNvSpPr txBox="1"/>
          <p:nvPr/>
        </p:nvSpPr>
        <p:spPr>
          <a:xfrm>
            <a:off x="1709687" y="1319256"/>
            <a:ext cx="1257033"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NaCl, CaSO</a:t>
            </a:r>
            <a:r>
              <a:rPr kumimoji="0" lang="en-US" sz="1800" b="0" i="0" u="none" strike="noStrike" kern="1200" cap="none" spc="0" normalizeH="0" baseline="-25000" noProof="0" dirty="0">
                <a:ln>
                  <a:noFill/>
                </a:ln>
                <a:solidFill>
                  <a:srgbClr val="FFFFFF"/>
                </a:solidFill>
                <a:effectLst/>
                <a:uLnTx/>
                <a:uFillTx/>
                <a:latin typeface="Calibri" panose="020F0502020204030204"/>
                <a:ea typeface="+mn-ea"/>
                <a:cs typeface="+mn-cs"/>
              </a:rPr>
              <a:t>4</a:t>
            </a: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 Mg(OH)</a:t>
            </a:r>
            <a:r>
              <a:rPr kumimoji="0" lang="en-US" sz="1800" b="0" i="0" u="none" strike="noStrike" kern="1200" cap="none" spc="0" normalizeH="0" baseline="-25000" noProof="0" dirty="0">
                <a:ln>
                  <a:noFill/>
                </a:ln>
                <a:solidFill>
                  <a:srgbClr val="FFFFFF"/>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 Ca(OH)</a:t>
            </a:r>
            <a:r>
              <a:rPr kumimoji="0" lang="en-US" sz="1800" b="0" i="0" u="none" strike="noStrike" kern="1200" cap="none" spc="0" normalizeH="0" baseline="-25000" noProof="0" dirty="0">
                <a:ln>
                  <a:noFill/>
                </a:ln>
                <a:solidFill>
                  <a:srgbClr val="FFFFFF"/>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 NaHCO</a:t>
            </a:r>
            <a:r>
              <a:rPr kumimoji="0" lang="en-US" sz="1800" b="0" i="0" u="none" strike="noStrike" kern="1200" cap="none" spc="0" normalizeH="0" baseline="-25000" noProof="0" dirty="0">
                <a:ln>
                  <a:noFill/>
                </a:ln>
                <a:solidFill>
                  <a:srgbClr val="FFFFFF"/>
                </a:solidFill>
                <a:effectLst/>
                <a:uLnTx/>
                <a:uFillTx/>
                <a:latin typeface="Calibri" panose="020F0502020204030204"/>
                <a:ea typeface="+mn-ea"/>
                <a:cs typeface="+mn-cs"/>
              </a:rPr>
              <a:t>3, </a:t>
            </a: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Na</a:t>
            </a:r>
            <a:r>
              <a:rPr kumimoji="0" lang="en-US" sz="1800" b="0" i="0" u="none" strike="noStrike" kern="1200" cap="none" spc="0" normalizeH="0" baseline="-25000" noProof="0" dirty="0">
                <a:ln>
                  <a:noFill/>
                </a:ln>
                <a:solidFill>
                  <a:srgbClr val="FFFFFF"/>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SO</a:t>
            </a:r>
            <a:r>
              <a:rPr kumimoji="0" lang="en-US" sz="1800" b="0" i="0" u="none" strike="noStrike" kern="1200" cap="none" spc="0" normalizeH="0" baseline="-25000" noProof="0" dirty="0">
                <a:ln>
                  <a:noFill/>
                </a:ln>
                <a:solidFill>
                  <a:srgbClr val="FFFFFF"/>
                </a:solidFill>
                <a:effectLst/>
                <a:uLnTx/>
                <a:uFillTx/>
                <a:latin typeface="Calibri" panose="020F0502020204030204"/>
                <a:ea typeface="+mn-ea"/>
                <a:cs typeface="+mn-cs"/>
              </a:rPr>
              <a:t>4,</a:t>
            </a: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 </a:t>
            </a:r>
            <a:endParaRPr kumimoji="0" lang="el-GR"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DCA7CF6-D74A-4795-9F1B-7319A8D1068F}"/>
              </a:ext>
            </a:extLst>
          </p:cNvPr>
          <p:cNvSpPr txBox="1"/>
          <p:nvPr/>
        </p:nvSpPr>
        <p:spPr>
          <a:xfrm>
            <a:off x="3081287" y="1780920"/>
            <a:ext cx="2028724"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FFFFFF"/>
                </a:solidFill>
                <a:effectLst/>
                <a:uLnTx/>
                <a:uFillTx/>
                <a:latin typeface="Calibri" panose="020F0502020204030204"/>
                <a:ea typeface="+mn-ea"/>
                <a:cs typeface="+mn-cs"/>
              </a:rPr>
              <a:t>are recovered from brines</a:t>
            </a:r>
            <a:endParaRPr kumimoji="0" lang="el-GR" sz="2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550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79769A-18D9-D744-B6CD-95B37B3EC1F9}"/>
              </a:ext>
            </a:extLst>
          </p:cNvPr>
          <p:cNvSpPr>
            <a:spLocks noGrp="1"/>
          </p:cNvSpPr>
          <p:nvPr>
            <p:ph idx="1"/>
          </p:nvPr>
        </p:nvSpPr>
        <p:spPr/>
        <p:txBody>
          <a:bodyPr>
            <a:normAutofit/>
          </a:bodyPr>
          <a:lstStyle/>
          <a:p>
            <a:r>
              <a:rPr lang="en-GB" dirty="0" err="1"/>
              <a:t>Dr.</a:t>
            </a:r>
            <a:r>
              <a:rPr lang="en-GB" dirty="0"/>
              <a:t> Dimitris XEVGENOS is Senior Researcher at Applied Sciences faculty at TU Delft. During the past 10 years of his research career, he has designed and developed cutting-edge technology on circular economy (CE) and resource recovery solutions and delivering them to the market. Dimitris has a strong interdisciplinary engineering background, covering the fields of mechanical engineering (BSc), electrical engineering (MSc), chemical engineering (PhD) and civil engineering (Post Doc). He is the Executive Coordinator of the WATER-MINING project. Dimitris has initiated and prepared several research proposals, raising approx. 40 million EUR through highly competitive LIFE and H2020 calls.</a:t>
            </a:r>
            <a:endParaRPr lang="en-US" dirty="0"/>
          </a:p>
        </p:txBody>
      </p:sp>
      <p:sp>
        <p:nvSpPr>
          <p:cNvPr id="4" name="Text Placeholder 3">
            <a:extLst>
              <a:ext uri="{FF2B5EF4-FFF2-40B4-BE49-F238E27FC236}">
                <a16:creationId xmlns:a16="http://schemas.microsoft.com/office/drawing/2014/main" id="{8992956C-1701-7446-A845-16A1B3F500C4}"/>
              </a:ext>
            </a:extLst>
          </p:cNvPr>
          <p:cNvSpPr>
            <a:spLocks noGrp="1"/>
          </p:cNvSpPr>
          <p:nvPr>
            <p:ph type="body" sz="quarter" idx="11"/>
          </p:nvPr>
        </p:nvSpPr>
        <p:spPr/>
        <p:txBody>
          <a:bodyPr/>
          <a:lstStyle/>
          <a:p>
            <a:r>
              <a:rPr lang="en-US" dirty="0"/>
              <a:t>Dr. Dimitris Xevgenos</a:t>
            </a:r>
          </a:p>
        </p:txBody>
      </p:sp>
      <p:sp>
        <p:nvSpPr>
          <p:cNvPr id="5" name="Text Placeholder 4">
            <a:extLst>
              <a:ext uri="{FF2B5EF4-FFF2-40B4-BE49-F238E27FC236}">
                <a16:creationId xmlns:a16="http://schemas.microsoft.com/office/drawing/2014/main" id="{FFE96E8A-155C-BD4B-BDD8-2BBB512C94B8}"/>
              </a:ext>
            </a:extLst>
          </p:cNvPr>
          <p:cNvSpPr>
            <a:spLocks noGrp="1"/>
          </p:cNvSpPr>
          <p:nvPr>
            <p:ph type="body" sz="quarter" idx="12"/>
          </p:nvPr>
        </p:nvSpPr>
        <p:spPr/>
        <p:txBody>
          <a:bodyPr/>
          <a:lstStyle/>
          <a:p>
            <a:r>
              <a:rPr lang="en-US" dirty="0"/>
              <a:t>Innovation Manager</a:t>
            </a:r>
          </a:p>
        </p:txBody>
      </p:sp>
      <p:sp>
        <p:nvSpPr>
          <p:cNvPr id="6" name="Text Placeholder 5">
            <a:extLst>
              <a:ext uri="{FF2B5EF4-FFF2-40B4-BE49-F238E27FC236}">
                <a16:creationId xmlns:a16="http://schemas.microsoft.com/office/drawing/2014/main" id="{E33C99A8-52E0-3B44-9938-6C5EBEF900FE}"/>
              </a:ext>
            </a:extLst>
          </p:cNvPr>
          <p:cNvSpPr>
            <a:spLocks noGrp="1"/>
          </p:cNvSpPr>
          <p:nvPr>
            <p:ph type="body" sz="quarter" idx="13"/>
          </p:nvPr>
        </p:nvSpPr>
        <p:spPr/>
        <p:txBody>
          <a:bodyPr/>
          <a:lstStyle/>
          <a:p>
            <a:r>
              <a:rPr lang="en-US" dirty="0"/>
              <a:t>ZERO BRINE</a:t>
            </a:r>
          </a:p>
        </p:txBody>
      </p:sp>
      <p:sp>
        <p:nvSpPr>
          <p:cNvPr id="7" name="TextBox 6">
            <a:extLst>
              <a:ext uri="{FF2B5EF4-FFF2-40B4-BE49-F238E27FC236}">
                <a16:creationId xmlns:a16="http://schemas.microsoft.com/office/drawing/2014/main" id="{80951B69-BDC1-45D4-8EA3-049F179D4015}"/>
              </a:ext>
            </a:extLst>
          </p:cNvPr>
          <p:cNvSpPr txBox="1"/>
          <p:nvPr/>
        </p:nvSpPr>
        <p:spPr>
          <a:xfrm>
            <a:off x="3647768" y="6135329"/>
            <a:ext cx="4739148" cy="369332"/>
          </a:xfrm>
          <a:prstGeom prst="rect">
            <a:avLst/>
          </a:prstGeom>
          <a:noFill/>
        </p:spPr>
        <p:txBody>
          <a:bodyPr wrap="square" rtlCol="0">
            <a:spAutoFit/>
          </a:bodyPr>
          <a:lstStyle/>
          <a:p>
            <a:pPr algn="ctr"/>
            <a:r>
              <a:rPr lang="en-GB" b="1" dirty="0"/>
              <a:t>BUSINESS CASES AND CIRCULAR ECONOMY</a:t>
            </a:r>
          </a:p>
        </p:txBody>
      </p:sp>
      <p:pic>
        <p:nvPicPr>
          <p:cNvPr id="12" name="Picture Placeholder 11" descr="A person in a suit and tie&#10;&#10;Description automatically generated with medium confidence">
            <a:extLst>
              <a:ext uri="{FF2B5EF4-FFF2-40B4-BE49-F238E27FC236}">
                <a16:creationId xmlns:a16="http://schemas.microsoft.com/office/drawing/2014/main" id="{00D4544B-18C4-42A2-9D89-F30DC58E01B8}"/>
              </a:ext>
            </a:extLst>
          </p:cNvPr>
          <p:cNvPicPr>
            <a:picLocks noGrp="1" noChangeAspect="1"/>
          </p:cNvPicPr>
          <p:nvPr>
            <p:ph type="pic" sz="quarter" idx="10"/>
          </p:nvPr>
        </p:nvPicPr>
        <p:blipFill>
          <a:blip r:embed="rId2"/>
          <a:srcRect t="15759" b="15759"/>
          <a:stretch>
            <a:fillRect/>
          </a:stretch>
        </p:blipFill>
        <p:spPr/>
      </p:pic>
    </p:spTree>
    <p:extLst>
      <p:ext uri="{BB962C8B-B14F-4D97-AF65-F5344CB8AC3E}">
        <p14:creationId xmlns:p14="http://schemas.microsoft.com/office/powerpoint/2010/main" val="2458257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FDBC323-8DB4-42A0-AE6A-915CF80F2241}"/>
              </a:ext>
            </a:extLst>
          </p:cNvPr>
          <p:cNvSpPr>
            <a:spLocks noGrp="1"/>
          </p:cNvSpPr>
          <p:nvPr>
            <p:ph type="title"/>
          </p:nvPr>
        </p:nvSpPr>
        <p:spPr>
          <a:xfrm>
            <a:off x="1461770" y="299342"/>
            <a:ext cx="10515600" cy="720000"/>
          </a:xfrm>
        </p:spPr>
        <p:txBody>
          <a:bodyPr/>
          <a:lstStyle/>
          <a:p>
            <a:r>
              <a:rPr lang="en-US" dirty="0"/>
              <a:t>REACH and recovered materials in </a:t>
            </a:r>
            <a:r>
              <a:rPr lang="en-US" dirty="0" err="1"/>
              <a:t>ZeroBrine</a:t>
            </a:r>
            <a:endParaRPr lang="el-GR" dirty="0"/>
          </a:p>
        </p:txBody>
      </p:sp>
      <p:sp>
        <p:nvSpPr>
          <p:cNvPr id="5" name="Θέση αριθμού διαφάνειας 4">
            <a:extLst>
              <a:ext uri="{FF2B5EF4-FFF2-40B4-BE49-F238E27FC236}">
                <a16:creationId xmlns:a16="http://schemas.microsoft.com/office/drawing/2014/main" id="{B09E74EE-81A3-4640-9BAA-7AC6E249A4D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B99B71-7D20-A64F-8CAE-338721934E2C}" type="slidenum">
              <a:rPr kumimoji="0" lang="en-US" sz="1200" b="0" i="0" u="none" strike="noStrike" kern="1200" cap="none" spc="0" normalizeH="0" baseline="0" noProof="0" smtClean="0">
                <a:ln>
                  <a:noFill/>
                </a:ln>
                <a:solidFill>
                  <a:srgbClr val="2A10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6" name="Θέση υποσέλιδου 5">
            <a:extLst>
              <a:ext uri="{FF2B5EF4-FFF2-40B4-BE49-F238E27FC236}">
                <a16:creationId xmlns:a16="http://schemas.microsoft.com/office/drawing/2014/main" id="{F93A106C-FFC0-471F-9B5C-399C976B4673}"/>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The ZERO BRINE project (www.zerobrine.eu) has received funding from the European Union’s Horizon 2020 </a:t>
            </a:r>
            <a:b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b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research and innovation programme under grant agreement No 730390.</a:t>
            </a:r>
            <a:endParaRPr kumimoji="0" lang="en-US" sz="8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9086438-F06E-468E-87D9-97B1DF0BAE28}"/>
              </a:ext>
            </a:extLst>
          </p:cNvPr>
          <p:cNvSpPr txBox="1"/>
          <p:nvPr/>
        </p:nvSpPr>
        <p:spPr>
          <a:xfrm>
            <a:off x="721360" y="2015989"/>
            <a:ext cx="9987280" cy="3721660"/>
          </a:xfrm>
          <a:prstGeom prst="rect">
            <a:avLst/>
          </a:prstGeom>
          <a:noFill/>
        </p:spPr>
        <p:txBody>
          <a:bodyPr wrap="square" rtlCol="0">
            <a:spAutoFit/>
          </a:bodyPr>
          <a:lstStyle/>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2A105B"/>
                </a:solidFill>
                <a:effectLst/>
                <a:uLnTx/>
                <a:uFillTx/>
                <a:latin typeface="Calibri" panose="020F0502020204030204"/>
                <a:ea typeface="+mn-ea"/>
                <a:cs typeface="+mn-cs"/>
              </a:rPr>
              <a:t>Registration: According to REACH for the commercialization of a chemical, upload of safety and toxicological data folder to the platform of ECHA (European Chemical Agency) is necessary.</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2A105B"/>
                </a:solidFill>
                <a:effectLst/>
                <a:uLnTx/>
                <a:uFillTx/>
                <a:latin typeface="Calibri" panose="020F0502020204030204"/>
                <a:ea typeface="+mn-ea"/>
                <a:cs typeface="+mn-cs"/>
              </a:rPr>
              <a:t>All recovered salts in ZB have been already registered</a:t>
            </a:r>
            <a:r>
              <a:rPr kumimoji="0" lang="en-US" sz="2200" b="0" i="0" u="none" strike="noStrike" kern="1200" cap="none" spc="0" normalizeH="0" baseline="0" noProof="0" dirty="0">
                <a:ln>
                  <a:noFill/>
                </a:ln>
                <a:solidFill>
                  <a:srgbClr val="2A105B"/>
                </a:solidFill>
                <a:effectLst/>
                <a:uLnTx/>
                <a:uFillTx/>
                <a:latin typeface="Calibri" panose="020F0502020204030204"/>
                <a:ea typeface="+mn-ea"/>
                <a:cs typeface="+mn-cs"/>
              </a:rPr>
              <a:t>.</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2A105B"/>
                </a:solidFill>
                <a:effectLst/>
                <a:uLnTx/>
                <a:uFillTx/>
                <a:latin typeface="Calibri" panose="020F0502020204030204"/>
                <a:ea typeface="+mn-ea"/>
                <a:cs typeface="+mn-cs"/>
              </a:rPr>
              <a:t>According to REACH if an industry wants to commercialize a chemical, already registered, need to send an access letter to ECHA and pay the relevant fee for taking access to the folder with the safety and toxicological data.</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2A105B"/>
                </a:solidFill>
                <a:effectLst/>
                <a:uLnTx/>
                <a:uFillTx/>
                <a:latin typeface="Calibri" panose="020F0502020204030204"/>
                <a:ea typeface="+mn-ea"/>
                <a:cs typeface="+mn-cs"/>
              </a:rPr>
              <a:t>Industries using recovered salts for their own processes do not need to follow this procedure.</a:t>
            </a:r>
            <a:endParaRPr kumimoji="0" lang="el-GR" sz="2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92876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FDBC323-8DB4-42A0-AE6A-915CF80F2241}"/>
              </a:ext>
            </a:extLst>
          </p:cNvPr>
          <p:cNvSpPr>
            <a:spLocks noGrp="1"/>
          </p:cNvSpPr>
          <p:nvPr>
            <p:ph type="title"/>
          </p:nvPr>
        </p:nvSpPr>
        <p:spPr>
          <a:xfrm>
            <a:off x="1461770" y="219114"/>
            <a:ext cx="10515600" cy="720000"/>
          </a:xfrm>
        </p:spPr>
        <p:txBody>
          <a:bodyPr/>
          <a:lstStyle/>
          <a:p>
            <a:r>
              <a:rPr lang="en-US" dirty="0"/>
              <a:t>REACH and recovered materials in </a:t>
            </a:r>
            <a:r>
              <a:rPr lang="en-US" dirty="0" err="1"/>
              <a:t>ZeroBrine</a:t>
            </a:r>
            <a:endParaRPr lang="el-GR" dirty="0"/>
          </a:p>
        </p:txBody>
      </p:sp>
      <p:sp>
        <p:nvSpPr>
          <p:cNvPr id="5" name="Θέση αριθμού διαφάνειας 4">
            <a:extLst>
              <a:ext uri="{FF2B5EF4-FFF2-40B4-BE49-F238E27FC236}">
                <a16:creationId xmlns:a16="http://schemas.microsoft.com/office/drawing/2014/main" id="{B09E74EE-81A3-4640-9BAA-7AC6E249A4D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B99B71-7D20-A64F-8CAE-338721934E2C}" type="slidenum">
              <a:rPr kumimoji="0" lang="en-US" sz="1200" b="0" i="0" u="none" strike="noStrike" kern="1200" cap="none" spc="0" normalizeH="0" baseline="0" noProof="0" smtClean="0">
                <a:ln>
                  <a:noFill/>
                </a:ln>
                <a:solidFill>
                  <a:srgbClr val="2A10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6" name="Θέση υποσέλιδου 5">
            <a:extLst>
              <a:ext uri="{FF2B5EF4-FFF2-40B4-BE49-F238E27FC236}">
                <a16:creationId xmlns:a16="http://schemas.microsoft.com/office/drawing/2014/main" id="{F93A106C-FFC0-471F-9B5C-399C976B4673}"/>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The ZERO BRINE project (www.zerobrine.eu) has received funding from the European Union’s Horizon 2020 </a:t>
            </a:r>
            <a:b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b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research and innovation programme under grant agreement No 730390.</a:t>
            </a:r>
            <a:endParaRPr kumimoji="0" lang="en-US" sz="8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graphicFrame>
        <p:nvGraphicFramePr>
          <p:cNvPr id="3" name="Διάγραμμα 2">
            <a:extLst>
              <a:ext uri="{FF2B5EF4-FFF2-40B4-BE49-F238E27FC236}">
                <a16:creationId xmlns:a16="http://schemas.microsoft.com/office/drawing/2014/main" id="{A9550B97-E32D-4B69-B0BE-FD066092DCFF}"/>
              </a:ext>
            </a:extLst>
          </p:cNvPr>
          <p:cNvGraphicFramePr/>
          <p:nvPr/>
        </p:nvGraphicFramePr>
        <p:xfrm>
          <a:off x="1386840" y="1871533"/>
          <a:ext cx="9418320" cy="44822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464270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178EB199-57F3-4C51-A1E9-5A5D9421099A}"/>
              </a:ext>
            </a:extLst>
          </p:cNvPr>
          <p:cNvSpPr>
            <a:spLocks noGrp="1"/>
          </p:cNvSpPr>
          <p:nvPr>
            <p:ph type="title"/>
          </p:nvPr>
        </p:nvSpPr>
        <p:spPr>
          <a:xfrm>
            <a:off x="1320585" y="330712"/>
            <a:ext cx="10515600" cy="720000"/>
          </a:xfrm>
        </p:spPr>
        <p:txBody>
          <a:bodyPr/>
          <a:lstStyle/>
          <a:p>
            <a:r>
              <a:rPr lang="en-US" dirty="0"/>
              <a:t>Water Framework Directive</a:t>
            </a:r>
            <a:r>
              <a:rPr lang="el-GR" dirty="0"/>
              <a:t> (</a:t>
            </a:r>
            <a:r>
              <a:rPr lang="en-US" dirty="0"/>
              <a:t>WFD </a:t>
            </a:r>
            <a:r>
              <a:rPr lang="el-GR" dirty="0"/>
              <a:t>2000/60/</a:t>
            </a:r>
            <a:r>
              <a:rPr lang="en-US" dirty="0"/>
              <a:t>EC)</a:t>
            </a:r>
            <a:endParaRPr lang="el-GR" dirty="0"/>
          </a:p>
        </p:txBody>
      </p:sp>
      <p:sp>
        <p:nvSpPr>
          <p:cNvPr id="5" name="Θέση αριθμού διαφάνειας 4">
            <a:extLst>
              <a:ext uri="{FF2B5EF4-FFF2-40B4-BE49-F238E27FC236}">
                <a16:creationId xmlns:a16="http://schemas.microsoft.com/office/drawing/2014/main" id="{D47BFF7B-4189-4130-A3EB-5A964612C4B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B99B71-7D20-A64F-8CAE-338721934E2C}" type="slidenum">
              <a:rPr kumimoji="0" lang="en-US" sz="1200" b="0" i="0" u="none" strike="noStrike" kern="1200" cap="none" spc="0" normalizeH="0" baseline="0" noProof="0" smtClean="0">
                <a:ln>
                  <a:noFill/>
                </a:ln>
                <a:solidFill>
                  <a:srgbClr val="2A10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6" name="Θέση υποσέλιδου 5">
            <a:extLst>
              <a:ext uri="{FF2B5EF4-FFF2-40B4-BE49-F238E27FC236}">
                <a16:creationId xmlns:a16="http://schemas.microsoft.com/office/drawing/2014/main" id="{8682EAB5-16F6-43AF-9863-B29B37BCECA8}"/>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The ZERO BRINE project (www.zerobrine.eu) has received funding from the European Union’s Horizon 2020 </a:t>
            </a:r>
            <a:b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b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research and innovation programme under grant agreement No 730390.</a:t>
            </a:r>
            <a:endParaRPr kumimoji="0" lang="en-US" sz="8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DCBCBE1-7BC7-4FBC-A833-168AFF1FAC89}"/>
              </a:ext>
            </a:extLst>
          </p:cNvPr>
          <p:cNvSpPr txBox="1"/>
          <p:nvPr/>
        </p:nvSpPr>
        <p:spPr>
          <a:xfrm>
            <a:off x="752389" y="1767840"/>
            <a:ext cx="10109200" cy="3137654"/>
          </a:xfrm>
          <a:prstGeom prst="rect">
            <a:avLst/>
          </a:prstGeom>
          <a:noFill/>
        </p:spPr>
        <p:txBody>
          <a:bodyPr wrap="square" rtlCol="0">
            <a:spAutoFit/>
          </a:bodyPr>
          <a:lstStyle/>
          <a:p>
            <a:pPr marL="285750" marR="0" lvl="0" indent="-2857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2A105B"/>
                </a:solidFill>
                <a:effectLst/>
                <a:uLnTx/>
                <a:uFillTx/>
                <a:latin typeface="Calibri" panose="020F0502020204030204"/>
                <a:ea typeface="+mn-ea"/>
                <a:cs typeface="+mn-cs"/>
              </a:rPr>
              <a:t>Aim: Good qualitative and quantitative status of water bodies and their dependent wildlife/habitats.</a:t>
            </a:r>
          </a:p>
          <a:p>
            <a:pPr marL="285750" marR="0" lvl="0" indent="-2857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2A105B"/>
                </a:solidFill>
                <a:effectLst/>
                <a:uLnTx/>
                <a:uFillTx/>
                <a:latin typeface="Calibri" panose="020F0502020204030204"/>
                <a:ea typeface="+mn-ea"/>
                <a:cs typeface="+mn-cs"/>
              </a:rPr>
              <a:t>Water recovery and reuse are encouraged </a:t>
            </a:r>
            <a:r>
              <a:rPr kumimoji="0" lang="en-US" sz="2200" b="0" i="0" u="none" strike="noStrike" kern="1200" cap="none" spc="0" normalizeH="0" baseline="0" noProof="0" dirty="0">
                <a:ln>
                  <a:noFill/>
                </a:ln>
                <a:solidFill>
                  <a:srgbClr val="2A105B"/>
                </a:solidFill>
                <a:effectLst/>
                <a:uLnTx/>
                <a:uFillTx/>
                <a:latin typeface="Calibri" panose="020F0502020204030204"/>
                <a:ea typeface="+mn-ea"/>
                <a:cs typeface="+mn-cs"/>
              </a:rPr>
              <a:t>and shown as alternative water source.</a:t>
            </a:r>
          </a:p>
          <a:p>
            <a:pPr marL="285750" marR="0" lvl="0" indent="-2857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2A105B"/>
                </a:solidFill>
                <a:effectLst/>
                <a:uLnTx/>
                <a:uFillTx/>
                <a:latin typeface="Calibri" panose="020F0502020204030204"/>
                <a:ea typeface="+mn-ea"/>
                <a:cs typeface="+mn-cs"/>
              </a:rPr>
              <a:t>This philosophy is mainly referred to urban and not industrial wastewaters.</a:t>
            </a:r>
          </a:p>
          <a:p>
            <a:pPr marL="285750" marR="0" lvl="0" indent="-2857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2A105B"/>
                </a:solidFill>
                <a:effectLst/>
                <a:uLnTx/>
                <a:uFillTx/>
                <a:latin typeface="Calibri" panose="020F0502020204030204"/>
                <a:ea typeface="+mn-ea"/>
                <a:cs typeface="+mn-cs"/>
              </a:rPr>
              <a:t>The WFD is mainly oriented to the use of recovered water in agriculture and not in industrial sector</a:t>
            </a:r>
          </a:p>
          <a:p>
            <a:pPr marL="285750" marR="0" lvl="0" indent="-2857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2A105B"/>
                </a:solidFill>
                <a:effectLst/>
                <a:uLnTx/>
                <a:uFillTx/>
                <a:latin typeface="Calibri" panose="020F0502020204030204"/>
                <a:ea typeface="+mn-ea"/>
                <a:cs typeface="+mn-cs"/>
              </a:rPr>
              <a:t>Gaps in National legislations on the use of recovered water in industrial sector.</a:t>
            </a:r>
          </a:p>
        </p:txBody>
      </p:sp>
    </p:spTree>
    <p:extLst>
      <p:ext uri="{BB962C8B-B14F-4D97-AF65-F5344CB8AC3E}">
        <p14:creationId xmlns:p14="http://schemas.microsoft.com/office/powerpoint/2010/main" val="31802486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178EB199-57F3-4C51-A1E9-5A5D9421099A}"/>
              </a:ext>
            </a:extLst>
          </p:cNvPr>
          <p:cNvSpPr>
            <a:spLocks noGrp="1"/>
          </p:cNvSpPr>
          <p:nvPr>
            <p:ph type="title"/>
          </p:nvPr>
        </p:nvSpPr>
        <p:spPr>
          <a:xfrm>
            <a:off x="1320585" y="330712"/>
            <a:ext cx="10515600" cy="720000"/>
          </a:xfrm>
        </p:spPr>
        <p:txBody>
          <a:bodyPr/>
          <a:lstStyle/>
          <a:p>
            <a:r>
              <a:rPr lang="en-US" dirty="0"/>
              <a:t>Water Framework Directive</a:t>
            </a:r>
            <a:r>
              <a:rPr lang="el-GR" dirty="0"/>
              <a:t> (2000/60/</a:t>
            </a:r>
            <a:r>
              <a:rPr lang="en-US" dirty="0"/>
              <a:t>EC) and recovery of water in </a:t>
            </a:r>
            <a:r>
              <a:rPr lang="en-US" dirty="0" err="1"/>
              <a:t>ZeroBrine</a:t>
            </a:r>
            <a:endParaRPr lang="el-GR" dirty="0"/>
          </a:p>
        </p:txBody>
      </p:sp>
      <p:sp>
        <p:nvSpPr>
          <p:cNvPr id="5" name="Θέση αριθμού διαφάνειας 4">
            <a:extLst>
              <a:ext uri="{FF2B5EF4-FFF2-40B4-BE49-F238E27FC236}">
                <a16:creationId xmlns:a16="http://schemas.microsoft.com/office/drawing/2014/main" id="{D47BFF7B-4189-4130-A3EB-5A964612C4B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B99B71-7D20-A64F-8CAE-338721934E2C}" type="slidenum">
              <a:rPr kumimoji="0" lang="en-US" sz="1200" b="0" i="0" u="none" strike="noStrike" kern="1200" cap="none" spc="0" normalizeH="0" baseline="0" noProof="0" smtClean="0">
                <a:ln>
                  <a:noFill/>
                </a:ln>
                <a:solidFill>
                  <a:srgbClr val="2A10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6" name="Θέση υποσέλιδου 5">
            <a:extLst>
              <a:ext uri="{FF2B5EF4-FFF2-40B4-BE49-F238E27FC236}">
                <a16:creationId xmlns:a16="http://schemas.microsoft.com/office/drawing/2014/main" id="{8682EAB5-16F6-43AF-9863-B29B37BCECA8}"/>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The ZERO BRINE project (www.zerobrine.eu) has received funding from the European Union’s Horizon 2020 </a:t>
            </a:r>
            <a:b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b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research and innovation programme under grant agreement No 730390.</a:t>
            </a:r>
            <a:endParaRPr kumimoji="0" lang="en-US" sz="8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2" name="Ορθογώνιο 1">
            <a:extLst>
              <a:ext uri="{FF2B5EF4-FFF2-40B4-BE49-F238E27FC236}">
                <a16:creationId xmlns:a16="http://schemas.microsoft.com/office/drawing/2014/main" id="{1D139EBA-ACF5-44B1-9E12-972068E4237E}"/>
              </a:ext>
            </a:extLst>
          </p:cNvPr>
          <p:cNvSpPr/>
          <p:nvPr/>
        </p:nvSpPr>
        <p:spPr>
          <a:xfrm>
            <a:off x="284480" y="1742320"/>
            <a:ext cx="10922000" cy="308687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A105B"/>
                </a:solidFill>
                <a:effectLst/>
                <a:uLnTx/>
                <a:uFillTx/>
                <a:latin typeface="Calibri" panose="020F0502020204030204" pitchFamily="34" charset="0"/>
                <a:ea typeface="MS Mincho" panose="02020609040205080304" pitchFamily="49" charset="-128"/>
                <a:cs typeface="+mn-cs"/>
              </a:rPr>
              <a:t>Zero Brine is in full </a:t>
            </a:r>
            <a:r>
              <a:rPr kumimoji="0" lang="en-US" sz="2200" b="0" i="0" u="none" strike="noStrike" kern="1200" cap="none" spc="0" normalizeH="0" baseline="0" noProof="0">
                <a:ln>
                  <a:noFill/>
                </a:ln>
                <a:solidFill>
                  <a:srgbClr val="2A105B"/>
                </a:solidFill>
                <a:effectLst/>
                <a:uLnTx/>
                <a:uFillTx/>
                <a:latin typeface="Calibri" panose="020F0502020204030204" pitchFamily="34" charset="0"/>
                <a:ea typeface="MS Mincho" panose="02020609040205080304" pitchFamily="49" charset="-128"/>
                <a:cs typeface="+mn-cs"/>
              </a:rPr>
              <a:t>agreement with WFD as:</a:t>
            </a:r>
            <a:endParaRPr kumimoji="0" lang="en-US" sz="2200" b="0" i="0" u="none" strike="noStrike" kern="1200" cap="none" spc="0" normalizeH="0" baseline="0" noProof="0" dirty="0">
              <a:ln>
                <a:noFill/>
              </a:ln>
              <a:solidFill>
                <a:srgbClr val="2A105B"/>
              </a:solidFill>
              <a:effectLst/>
              <a:uLnTx/>
              <a:uFillTx/>
              <a:latin typeface="Calibri" panose="020F0502020204030204" pitchFamily="34" charset="0"/>
              <a:ea typeface="MS Mincho" panose="02020609040205080304" pitchFamily="49" charset="-128"/>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2A105B"/>
                </a:solidFill>
                <a:effectLst/>
                <a:uLnTx/>
                <a:uFillTx/>
                <a:latin typeface="Calibri" panose="020F0502020204030204" pitchFamily="34" charset="0"/>
                <a:ea typeface="MS Mincho" panose="02020609040205080304" pitchFamily="49" charset="-128"/>
                <a:cs typeface="+mn-cs"/>
              </a:rPr>
              <a:t>The systems design takes into consideration the relevant EU and local policy legislation.</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2A105B"/>
                </a:solidFill>
                <a:effectLst/>
                <a:uLnTx/>
                <a:uFillTx/>
                <a:latin typeface="Calibri" panose="020F0502020204030204" pitchFamily="34" charset="0"/>
                <a:ea typeface="MS Mincho" panose="02020609040205080304" pitchFamily="49" charset="-128"/>
                <a:cs typeface="+mn-cs"/>
              </a:rPr>
              <a:t>Achieve appropriate quality level of treated water. </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2A105B"/>
                </a:solidFill>
                <a:effectLst/>
                <a:uLnTx/>
                <a:uFillTx/>
                <a:latin typeface="Calibri" panose="020F0502020204030204" pitchFamily="34" charset="0"/>
                <a:ea typeface="MS Mincho" panose="02020609040205080304" pitchFamily="49" charset="-128"/>
                <a:cs typeface="+mn-cs"/>
              </a:rPr>
              <a:t>Take into consideration human health, environmental risks and carbon footprint</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2A105B"/>
                </a:solidFill>
                <a:effectLst/>
                <a:uLnTx/>
                <a:uFillTx/>
                <a:latin typeface="Calibri" panose="020F0502020204030204" pitchFamily="34" charset="0"/>
                <a:ea typeface="MS Mincho" panose="02020609040205080304" pitchFamily="49" charset="-128"/>
                <a:cs typeface="+mn-cs"/>
              </a:rPr>
              <a:t>Provide treated water to industry or agriculture. This way the use of treated industrial wastewater substitutes the use of drinking, surface or underground water. </a:t>
            </a:r>
            <a:endParaRPr kumimoji="0" lang="el-GR" sz="2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59063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178EB199-57F3-4C51-A1E9-5A5D9421099A}"/>
              </a:ext>
            </a:extLst>
          </p:cNvPr>
          <p:cNvSpPr>
            <a:spLocks noGrp="1"/>
          </p:cNvSpPr>
          <p:nvPr>
            <p:ph type="title"/>
          </p:nvPr>
        </p:nvSpPr>
        <p:spPr>
          <a:xfrm>
            <a:off x="1320585" y="330712"/>
            <a:ext cx="10515600" cy="720000"/>
          </a:xfrm>
        </p:spPr>
        <p:txBody>
          <a:bodyPr/>
          <a:lstStyle/>
          <a:p>
            <a:r>
              <a:rPr lang="en-US" dirty="0"/>
              <a:t>Waste Framework Directive (2008/98/EC) and </a:t>
            </a:r>
            <a:r>
              <a:rPr lang="en-US" dirty="0" err="1"/>
              <a:t>ZeroBrine</a:t>
            </a:r>
            <a:endParaRPr lang="el-GR" dirty="0"/>
          </a:p>
        </p:txBody>
      </p:sp>
      <p:sp>
        <p:nvSpPr>
          <p:cNvPr id="5" name="Θέση αριθμού διαφάνειας 4">
            <a:extLst>
              <a:ext uri="{FF2B5EF4-FFF2-40B4-BE49-F238E27FC236}">
                <a16:creationId xmlns:a16="http://schemas.microsoft.com/office/drawing/2014/main" id="{D47BFF7B-4189-4130-A3EB-5A964612C4B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B99B71-7D20-A64F-8CAE-338721934E2C}" type="slidenum">
              <a:rPr kumimoji="0" lang="en-US" sz="1200" b="0" i="0" u="none" strike="noStrike" kern="1200" cap="none" spc="0" normalizeH="0" baseline="0" noProof="0" smtClean="0">
                <a:ln>
                  <a:noFill/>
                </a:ln>
                <a:solidFill>
                  <a:srgbClr val="2A10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6" name="Θέση υποσέλιδου 5">
            <a:extLst>
              <a:ext uri="{FF2B5EF4-FFF2-40B4-BE49-F238E27FC236}">
                <a16:creationId xmlns:a16="http://schemas.microsoft.com/office/drawing/2014/main" id="{8682EAB5-16F6-43AF-9863-B29B37BCECA8}"/>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The ZERO BRINE project (www.zerobrine.eu) has received funding from the European Union’s Horizon 2020 </a:t>
            </a:r>
            <a:b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b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research and innovation programme under grant agreement No 730390.</a:t>
            </a:r>
            <a:endParaRPr kumimoji="0" lang="en-US" sz="8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DCBCBE1-7BC7-4FBC-A833-168AFF1FAC89}"/>
              </a:ext>
            </a:extLst>
          </p:cNvPr>
          <p:cNvSpPr txBox="1"/>
          <p:nvPr/>
        </p:nvSpPr>
        <p:spPr>
          <a:xfrm>
            <a:off x="660400" y="2064395"/>
            <a:ext cx="9458960" cy="144655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2A105B"/>
                </a:solidFill>
                <a:effectLst/>
                <a:uLnTx/>
                <a:uFillTx/>
                <a:latin typeface="Calibri" panose="020F0502020204030204"/>
                <a:ea typeface="+mn-ea"/>
                <a:cs typeface="+mn-cs"/>
              </a:rPr>
              <a:t>WFD mainly focuses on the fundamental terms of recycling, recovering and by-products.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2A105B"/>
                </a:solidFill>
                <a:effectLst/>
                <a:uLnTx/>
                <a:uFillTx/>
                <a:latin typeface="Calibri" panose="020F0502020204030204"/>
                <a:ea typeface="+mn-ea"/>
                <a:cs typeface="+mn-cs"/>
              </a:rPr>
              <a:t>Aiming to the prevention of municipal waste, increasing recycling, phasing out land filling practices.</a:t>
            </a:r>
          </a:p>
        </p:txBody>
      </p:sp>
    </p:spTree>
    <p:extLst>
      <p:ext uri="{BB962C8B-B14F-4D97-AF65-F5344CB8AC3E}">
        <p14:creationId xmlns:p14="http://schemas.microsoft.com/office/powerpoint/2010/main" val="1106251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EED06-2801-4246-AF9B-85C1F88D6909}"/>
              </a:ext>
            </a:extLst>
          </p:cNvPr>
          <p:cNvSpPr>
            <a:spLocks noGrp="1"/>
          </p:cNvSpPr>
          <p:nvPr>
            <p:ph type="title"/>
          </p:nvPr>
        </p:nvSpPr>
        <p:spPr>
          <a:xfrm>
            <a:off x="1343478" y="282259"/>
            <a:ext cx="10515600" cy="720000"/>
          </a:xfrm>
        </p:spPr>
        <p:txBody>
          <a:bodyPr/>
          <a:lstStyle/>
          <a:p>
            <a:r>
              <a:rPr lang="en-US" dirty="0"/>
              <a:t>WFD and </a:t>
            </a:r>
            <a:r>
              <a:rPr lang="en-US" dirty="0" err="1"/>
              <a:t>EoW</a:t>
            </a:r>
            <a:r>
              <a:rPr lang="en-US" dirty="0"/>
              <a:t> criteria-the four conditions </a:t>
            </a:r>
          </a:p>
        </p:txBody>
      </p:sp>
      <p:sp>
        <p:nvSpPr>
          <p:cNvPr id="4" name="Slide Number Placeholder 3">
            <a:extLst>
              <a:ext uri="{FF2B5EF4-FFF2-40B4-BE49-F238E27FC236}">
                <a16:creationId xmlns:a16="http://schemas.microsoft.com/office/drawing/2014/main" id="{54EBA846-871F-354D-A8E4-0207262A0E23}"/>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B99B71-7D20-A64F-8CAE-338721934E2C}" type="slidenum">
              <a:rPr kumimoji="0" lang="en-US" sz="1200" b="0" i="0" u="none" strike="noStrike" kern="1200" cap="none" spc="0" normalizeH="0" baseline="0" noProof="0" smtClean="0">
                <a:ln>
                  <a:noFill/>
                </a:ln>
                <a:solidFill>
                  <a:srgbClr val="2A10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D535132-E968-7043-8E4A-1E12F56C1BED}"/>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The ZERO BRINE project (www.zerobrine.eu) has received funding from the European Union’s Horizon 2020 </a:t>
            </a:r>
            <a:b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b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research and innovation programme under grant agreement No 730390.</a:t>
            </a:r>
            <a:endParaRPr kumimoji="0" lang="en-US" sz="8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6" name="Ορθογώνιο 5">
            <a:extLst>
              <a:ext uri="{FF2B5EF4-FFF2-40B4-BE49-F238E27FC236}">
                <a16:creationId xmlns:a16="http://schemas.microsoft.com/office/drawing/2014/main" id="{F6E45028-BF0A-441F-A29E-0A925767A63B}"/>
              </a:ext>
            </a:extLst>
          </p:cNvPr>
          <p:cNvSpPr/>
          <p:nvPr/>
        </p:nvSpPr>
        <p:spPr>
          <a:xfrm>
            <a:off x="753398" y="2709827"/>
            <a:ext cx="10685203" cy="3086871"/>
          </a:xfrm>
          <a:prstGeom prst="rect">
            <a:avLst/>
          </a:prstGeom>
        </p:spPr>
        <p:txBody>
          <a:bodyPr wrap="square">
            <a:spAutoFit/>
          </a:bodyPr>
          <a:lstStyle/>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2200" b="0" i="0" u="none" strike="noStrike" kern="1200" cap="none" spc="0" normalizeH="0" baseline="0" noProof="0" dirty="0">
                <a:ln>
                  <a:noFill/>
                </a:ln>
                <a:solidFill>
                  <a:srgbClr val="E6007E">
                    <a:lumMod val="75000"/>
                  </a:srgbClr>
                </a:solidFill>
                <a:effectLst/>
                <a:uLnTx/>
                <a:uFillTx/>
                <a:latin typeface="Calibri" panose="020F0502020204030204"/>
                <a:ea typeface="+mn-ea"/>
                <a:cs typeface="+mn-cs"/>
              </a:rPr>
              <a:t>The substance or object is commonly used for specific purposes;</a:t>
            </a:r>
            <a:endParaRPr kumimoji="0" lang="el-GR" sz="2200" b="0" i="0" u="none" strike="noStrike" kern="1200" cap="none" spc="0" normalizeH="0" baseline="0" noProof="0" dirty="0">
              <a:ln>
                <a:noFill/>
              </a:ln>
              <a:solidFill>
                <a:srgbClr val="E6007E">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2200" b="0" i="0" u="none" strike="noStrike" kern="1200" cap="none" spc="0" normalizeH="0" baseline="0" noProof="0" dirty="0">
                <a:ln>
                  <a:noFill/>
                </a:ln>
                <a:solidFill>
                  <a:srgbClr val="E6007E">
                    <a:lumMod val="75000"/>
                  </a:srgbClr>
                </a:solidFill>
                <a:effectLst/>
                <a:uLnTx/>
                <a:uFillTx/>
                <a:latin typeface="Calibri" panose="020F0502020204030204"/>
                <a:ea typeface="+mn-ea"/>
                <a:cs typeface="+mn-cs"/>
              </a:rPr>
              <a:t>A market or demand exists for such a substance or object; </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2200" b="0" i="0" u="none" strike="noStrike" kern="1200" cap="none" spc="0" normalizeH="0" baseline="0" noProof="0" dirty="0">
                <a:ln>
                  <a:noFill/>
                </a:ln>
                <a:solidFill>
                  <a:srgbClr val="E6007E">
                    <a:lumMod val="75000"/>
                  </a:srgbClr>
                </a:solidFill>
                <a:effectLst/>
                <a:uLnTx/>
                <a:uFillTx/>
                <a:latin typeface="Calibri" panose="020F0502020204030204"/>
                <a:ea typeface="+mn-ea"/>
                <a:cs typeface="+mn-cs"/>
              </a:rPr>
              <a:t>Substance or object fulfils the technical requirements for the specific purposes and meets the existing legislation and standards applicable to products; </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2200" b="0" i="0" u="none" strike="noStrike" kern="1200" cap="none" spc="0" normalizeH="0" baseline="0" noProof="0" dirty="0">
                <a:ln>
                  <a:noFill/>
                </a:ln>
                <a:solidFill>
                  <a:srgbClr val="E6007E">
                    <a:lumMod val="75000"/>
                  </a:srgbClr>
                </a:solidFill>
                <a:effectLst/>
                <a:uLnTx/>
                <a:uFillTx/>
                <a:latin typeface="Calibri" panose="020F0502020204030204"/>
                <a:ea typeface="+mn-ea"/>
                <a:cs typeface="+mn-cs"/>
              </a:rPr>
              <a:t>Use of substance or object will not lead to overall adverse environmental or human health impacts. </a:t>
            </a:r>
          </a:p>
        </p:txBody>
      </p:sp>
      <p:sp>
        <p:nvSpPr>
          <p:cNvPr id="10" name="TextBox 9">
            <a:extLst>
              <a:ext uri="{FF2B5EF4-FFF2-40B4-BE49-F238E27FC236}">
                <a16:creationId xmlns:a16="http://schemas.microsoft.com/office/drawing/2014/main" id="{C7BAD0EE-FB97-41E7-9041-02392D24D44C}"/>
              </a:ext>
            </a:extLst>
          </p:cNvPr>
          <p:cNvSpPr txBox="1"/>
          <p:nvPr/>
        </p:nvSpPr>
        <p:spPr>
          <a:xfrm>
            <a:off x="1481369" y="1199124"/>
            <a:ext cx="938022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A105B"/>
                </a:solidFill>
                <a:effectLst/>
                <a:uLnTx/>
                <a:uFillTx/>
                <a:latin typeface="Calibri" panose="020F0502020204030204" pitchFamily="34" charset="0"/>
                <a:ea typeface="Calibri" panose="020F0502020204030204" pitchFamily="34" charset="0"/>
                <a:cs typeface="Times New Roman" panose="02020603050405020304" pitchFamily="18" charset="0"/>
              </a:rPr>
              <a:t>The Waste Framework Directive (WFD) incorporates the concept of end-of-waste (</a:t>
            </a:r>
            <a:r>
              <a:rPr kumimoji="0" lang="en-US" sz="2000" b="0" i="0" u="none" strike="noStrike" kern="1200" cap="none" spc="0" normalizeH="0" baseline="0" noProof="0" dirty="0" err="1">
                <a:ln>
                  <a:noFill/>
                </a:ln>
                <a:solidFill>
                  <a:srgbClr val="2A105B"/>
                </a:solidFill>
                <a:effectLst/>
                <a:uLnTx/>
                <a:uFillTx/>
                <a:latin typeface="Calibri" panose="020F0502020204030204" pitchFamily="34" charset="0"/>
                <a:ea typeface="Calibri" panose="020F0502020204030204" pitchFamily="34" charset="0"/>
                <a:cs typeface="Times New Roman" panose="02020603050405020304" pitchFamily="18" charset="0"/>
              </a:rPr>
              <a:t>EoW</a:t>
            </a:r>
            <a:r>
              <a:rPr kumimoji="0" lang="en-US" sz="2000" b="0" i="0" u="none" strike="noStrike" kern="1200" cap="none" spc="0" normalizeH="0" baseline="0" noProof="0" dirty="0">
                <a:ln>
                  <a:noFill/>
                </a:ln>
                <a:solidFill>
                  <a:srgbClr val="2A105B"/>
                </a:solidFill>
                <a:effectLst/>
                <a:uLnTx/>
                <a:uFillTx/>
                <a:latin typeface="Calibri" panose="020F0502020204030204" pitchFamily="34" charset="0"/>
                <a:ea typeface="Calibri" panose="020F0502020204030204" pitchFamily="34" charset="0"/>
                <a:cs typeface="Times New Roman" panose="02020603050405020304" pitchFamily="18" charset="0"/>
              </a:rPr>
              <a:t>) by setting out conditions whereby substances or objects which meet the waste definition can achieve, after undergoing a recovery operation (including recycling), a non-waste status and thus fall outside the scope of waste legislation.</a:t>
            </a:r>
            <a:endParaRPr kumimoji="0" lang="el-GR" sz="20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410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EED06-2801-4246-AF9B-85C1F88D6909}"/>
              </a:ext>
            </a:extLst>
          </p:cNvPr>
          <p:cNvSpPr>
            <a:spLocks noGrp="1"/>
          </p:cNvSpPr>
          <p:nvPr>
            <p:ph type="title"/>
          </p:nvPr>
        </p:nvSpPr>
        <p:spPr>
          <a:xfrm>
            <a:off x="1343478" y="282258"/>
            <a:ext cx="10515600" cy="819381"/>
          </a:xfrm>
        </p:spPr>
        <p:txBody>
          <a:bodyPr/>
          <a:lstStyle/>
          <a:p>
            <a:r>
              <a:rPr lang="en-US" dirty="0"/>
              <a:t>Industrial Emissions Directive (IED 2010/75/EU)-BREFs</a:t>
            </a:r>
            <a:br>
              <a:rPr lang="en-US" dirty="0"/>
            </a:br>
            <a:endParaRPr lang="en-US" dirty="0"/>
          </a:p>
        </p:txBody>
      </p:sp>
      <p:sp>
        <p:nvSpPr>
          <p:cNvPr id="4" name="Slide Number Placeholder 3">
            <a:extLst>
              <a:ext uri="{FF2B5EF4-FFF2-40B4-BE49-F238E27FC236}">
                <a16:creationId xmlns:a16="http://schemas.microsoft.com/office/drawing/2014/main" id="{54EBA846-871F-354D-A8E4-0207262A0E23}"/>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B99B71-7D20-A64F-8CAE-338721934E2C}" type="slidenum">
              <a:rPr kumimoji="0" lang="en-US" sz="1200" b="0" i="0" u="none" strike="noStrike" kern="1200" cap="none" spc="0" normalizeH="0" baseline="0" noProof="0" smtClean="0">
                <a:ln>
                  <a:noFill/>
                </a:ln>
                <a:solidFill>
                  <a:srgbClr val="2A10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D535132-E968-7043-8E4A-1E12F56C1BED}"/>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The ZERO BRINE project (www.zerobrine.eu) has received funding from the European Union’s Horizon 2020 </a:t>
            </a:r>
            <a:b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b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research and innovation programme under grant agreement No 730390.</a:t>
            </a:r>
            <a:endParaRPr kumimoji="0" lang="en-US" sz="8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5846214-EC2A-4548-9701-AAD3D3053D78}"/>
              </a:ext>
            </a:extLst>
          </p:cNvPr>
          <p:cNvSpPr txBox="1"/>
          <p:nvPr/>
        </p:nvSpPr>
        <p:spPr>
          <a:xfrm>
            <a:off x="1033780" y="1738465"/>
            <a:ext cx="9664700" cy="4017895"/>
          </a:xfrm>
          <a:prstGeom prst="rect">
            <a:avLst/>
          </a:prstGeom>
          <a:noFill/>
        </p:spPr>
        <p:txBody>
          <a:bodyPr wrap="square">
            <a:spAutoFit/>
          </a:bodyPr>
          <a:lstStyle/>
          <a:p>
            <a:pPr marL="342900" marR="0" lvl="0" indent="-34290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2A105B"/>
                </a:solidFill>
                <a:effectLst/>
                <a:uLnTx/>
                <a:uFillTx/>
                <a:latin typeface="Calibri" panose="020F0502020204030204"/>
                <a:ea typeface="+mn-ea"/>
                <a:cs typeface="+mn-cs"/>
              </a:rPr>
              <a:t>IED is one of the main legislative tools for controlling and mitigating industrial impacts on human health and environment. </a:t>
            </a:r>
          </a:p>
          <a:p>
            <a:pPr marL="342900" marR="0" lvl="0" indent="-34290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2A105B"/>
                </a:solidFill>
                <a:effectLst/>
                <a:uLnTx/>
                <a:uFillTx/>
                <a:latin typeface="Calibri" panose="020F0502020204030204"/>
                <a:ea typeface="+mn-ea"/>
                <a:cs typeface="+mn-cs"/>
              </a:rPr>
              <a:t>IED does not refer to specific standards for water emissions. </a:t>
            </a:r>
          </a:p>
          <a:p>
            <a:pPr marL="342900" marR="0" lvl="0" indent="-34290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2A105B"/>
                </a:solidFill>
                <a:effectLst/>
                <a:uLnTx/>
                <a:uFillTx/>
                <a:latin typeface="Calibri" panose="020F0502020204030204"/>
                <a:ea typeface="+mn-ea"/>
                <a:cs typeface="+mn-cs"/>
              </a:rPr>
              <a:t>However, it is clearly mentioned that an industry should be based on BATs (Best Available Techniques) as these referred to BREFs (Best Available Techniques Reference Documents) and national legislation about emission levels, in order to obtain operation permission from the EU Members authorities. </a:t>
            </a:r>
          </a:p>
          <a:p>
            <a:pPr marL="342900" marR="0" lvl="0" indent="-34290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2A105B"/>
                </a:solidFill>
                <a:effectLst/>
                <a:uLnTx/>
                <a:uFillTx/>
                <a:latin typeface="Calibri" panose="020F0502020204030204"/>
                <a:ea typeface="+mn-ea"/>
                <a:cs typeface="+mn-cs"/>
              </a:rPr>
              <a:t>IED covers all the categories of industries participating in </a:t>
            </a:r>
            <a:r>
              <a:rPr kumimoji="0" lang="en-US" sz="2200" b="0" i="0" u="none" strike="noStrike" kern="1200" cap="none" spc="0" normalizeH="0" baseline="0" noProof="0" dirty="0" err="1">
                <a:ln>
                  <a:noFill/>
                </a:ln>
                <a:solidFill>
                  <a:srgbClr val="2A105B"/>
                </a:solidFill>
                <a:effectLst/>
                <a:uLnTx/>
                <a:uFillTx/>
                <a:latin typeface="Calibri" panose="020F0502020204030204"/>
                <a:ea typeface="+mn-ea"/>
                <a:cs typeface="+mn-cs"/>
              </a:rPr>
              <a:t>ZeroBrine</a:t>
            </a:r>
            <a:r>
              <a:rPr kumimoji="0" lang="en-US" sz="2200" b="0" i="0" u="none" strike="noStrike" kern="1200" cap="none" spc="0" normalizeH="0" baseline="0" noProof="0" dirty="0">
                <a:ln>
                  <a:noFill/>
                </a:ln>
                <a:solidFill>
                  <a:srgbClr val="2A105B"/>
                </a:solidFill>
                <a:effectLst/>
                <a:uLnTx/>
                <a:uFillTx/>
                <a:latin typeface="Calibri" panose="020F0502020204030204"/>
                <a:ea typeface="+mn-ea"/>
                <a:cs typeface="+mn-cs"/>
              </a:rPr>
              <a:t> (</a:t>
            </a:r>
            <a:r>
              <a:rPr kumimoji="0" lang="en-US" sz="2200" b="1" i="0" u="none" strike="noStrike" kern="1200" cap="none" spc="0" normalizeH="0" baseline="0" noProof="0" dirty="0">
                <a:ln>
                  <a:noFill/>
                </a:ln>
                <a:solidFill>
                  <a:srgbClr val="2A105B"/>
                </a:solidFill>
                <a:effectLst/>
                <a:uLnTx/>
                <a:uFillTx/>
                <a:latin typeface="Calibri" panose="020F0502020204030204"/>
                <a:ea typeface="+mn-ea"/>
                <a:cs typeface="+mn-cs"/>
              </a:rPr>
              <a:t>extractive industry, textile industry, silica industry and water industry</a:t>
            </a:r>
            <a:r>
              <a:rPr kumimoji="0" lang="en-US" sz="2200" b="0" i="0" u="none" strike="noStrike" kern="1200" cap="none" spc="0" normalizeH="0" baseline="0" noProof="0" dirty="0">
                <a:ln>
                  <a:noFill/>
                </a:ln>
                <a:solidFill>
                  <a:srgbClr val="2A105B"/>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7156439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BAC9C8E-9124-4364-9472-9D997F436A84}"/>
              </a:ext>
            </a:extLst>
          </p:cNvPr>
          <p:cNvSpPr>
            <a:spLocks noGrp="1"/>
          </p:cNvSpPr>
          <p:nvPr>
            <p:ph type="title"/>
          </p:nvPr>
        </p:nvSpPr>
        <p:spPr>
          <a:xfrm>
            <a:off x="1191078" y="207619"/>
            <a:ext cx="9283882" cy="903648"/>
          </a:xfrm>
        </p:spPr>
        <p:txBody>
          <a:bodyPr/>
          <a:lstStyle/>
          <a:p>
            <a:r>
              <a:rPr lang="en-US" dirty="0"/>
              <a:t>BREFs (Best Available Technique (BAT) Reference Documents)</a:t>
            </a:r>
            <a:endParaRPr lang="el-GR" dirty="0"/>
          </a:p>
        </p:txBody>
      </p:sp>
      <p:sp>
        <p:nvSpPr>
          <p:cNvPr id="5" name="Θέση αριθμού διαφάνειας 4">
            <a:extLst>
              <a:ext uri="{FF2B5EF4-FFF2-40B4-BE49-F238E27FC236}">
                <a16:creationId xmlns:a16="http://schemas.microsoft.com/office/drawing/2014/main" id="{00D271BE-E091-4659-9607-A7B13739CAA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B99B71-7D20-A64F-8CAE-338721934E2C}" type="slidenum">
              <a:rPr kumimoji="0" lang="en-US" sz="1200" b="0" i="0" u="none" strike="noStrike" kern="1200" cap="none" spc="0" normalizeH="0" baseline="0" noProof="0" smtClean="0">
                <a:ln>
                  <a:noFill/>
                </a:ln>
                <a:solidFill>
                  <a:srgbClr val="2A10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6" name="Θέση υποσέλιδου 5">
            <a:extLst>
              <a:ext uri="{FF2B5EF4-FFF2-40B4-BE49-F238E27FC236}">
                <a16:creationId xmlns:a16="http://schemas.microsoft.com/office/drawing/2014/main" id="{54A7DBC3-7231-4BB7-B340-1C3AA5D17C53}"/>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The ZERO BRINE project (www.zerobrine.eu) has received funding from the European Union’s Horizon 2020 </a:t>
            </a:r>
            <a:b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b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research and innovation programme under grant agreement No 730390.</a:t>
            </a:r>
            <a:endParaRPr kumimoji="0" lang="en-US" sz="8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7" name="Ορθογώνιο 6">
            <a:extLst>
              <a:ext uri="{FF2B5EF4-FFF2-40B4-BE49-F238E27FC236}">
                <a16:creationId xmlns:a16="http://schemas.microsoft.com/office/drawing/2014/main" id="{BA9E5E52-643B-46F3-AA41-50A26444D5F0}"/>
              </a:ext>
            </a:extLst>
          </p:cNvPr>
          <p:cNvSpPr/>
          <p:nvPr/>
        </p:nvSpPr>
        <p:spPr>
          <a:xfrm>
            <a:off x="5699545" y="1435018"/>
            <a:ext cx="6096000" cy="83099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A105B"/>
                </a:solidFill>
                <a:effectLst/>
                <a:uLnTx/>
                <a:uFillTx/>
                <a:latin typeface="Calibri" panose="020F0502020204030204" pitchFamily="34" charset="0"/>
                <a:ea typeface="Calibri" panose="020F0502020204030204" pitchFamily="34" charset="0"/>
                <a:cs typeface="+mn-cs"/>
              </a:rPr>
              <a:t>a publication resulting from information exchange between stakeholders</a:t>
            </a:r>
            <a:endParaRPr kumimoji="0" lang="el-GR" sz="24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pic>
        <p:nvPicPr>
          <p:cNvPr id="8" name="Γραφικό 7" descr="Πίσω">
            <a:extLst>
              <a:ext uri="{FF2B5EF4-FFF2-40B4-BE49-F238E27FC236}">
                <a16:creationId xmlns:a16="http://schemas.microsoft.com/office/drawing/2014/main" id="{E04DFDF1-68F7-4484-BCA4-2998802422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34327" y="1201702"/>
            <a:ext cx="1290815" cy="1290815"/>
          </a:xfrm>
          <a:prstGeom prst="rect">
            <a:avLst/>
          </a:prstGeom>
        </p:spPr>
      </p:pic>
      <p:sp>
        <p:nvSpPr>
          <p:cNvPr id="9" name="TextBox 8">
            <a:extLst>
              <a:ext uri="{FF2B5EF4-FFF2-40B4-BE49-F238E27FC236}">
                <a16:creationId xmlns:a16="http://schemas.microsoft.com/office/drawing/2014/main" id="{1E080E79-23BB-4787-8A82-6831733ECF99}"/>
              </a:ext>
            </a:extLst>
          </p:cNvPr>
          <p:cNvSpPr txBox="1"/>
          <p:nvPr/>
        </p:nvSpPr>
        <p:spPr>
          <a:xfrm>
            <a:off x="1191078" y="2000999"/>
            <a:ext cx="35922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A105B"/>
                </a:solidFill>
                <a:effectLst/>
                <a:uLnTx/>
                <a:uFillTx/>
                <a:latin typeface="Calibri" panose="020F0502020204030204"/>
                <a:ea typeface="+mn-ea"/>
                <a:cs typeface="+mn-cs"/>
              </a:rPr>
              <a:t>What is BREF?</a:t>
            </a:r>
            <a:endParaRPr kumimoji="0" lang="el-GR" sz="28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10" name="Ορθογώνιο 9">
            <a:extLst>
              <a:ext uri="{FF2B5EF4-FFF2-40B4-BE49-F238E27FC236}">
                <a16:creationId xmlns:a16="http://schemas.microsoft.com/office/drawing/2014/main" id="{D4B36F70-4289-429E-A094-9DB848F848F5}"/>
              </a:ext>
            </a:extLst>
          </p:cNvPr>
          <p:cNvSpPr/>
          <p:nvPr/>
        </p:nvSpPr>
        <p:spPr>
          <a:xfrm>
            <a:off x="5699545" y="2597591"/>
            <a:ext cx="6096000" cy="193899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A105B"/>
                </a:solidFill>
                <a:effectLst/>
                <a:uLnTx/>
                <a:uFillTx/>
                <a:latin typeface="Calibri" panose="020F0502020204030204" pitchFamily="34" charset="0"/>
                <a:ea typeface="Calibri" panose="020F0502020204030204" pitchFamily="34" charset="0"/>
                <a:cs typeface="+mn-cs"/>
              </a:rPr>
              <a:t>applied techniques, emissions and consumption levels, techniques considered for the determination of best available techniques and conclusions and any new/innovative technique</a:t>
            </a:r>
            <a:endParaRPr kumimoji="0" lang="el-GR" sz="24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A1C134F-EEC5-409E-85A9-B1B122849E35}"/>
              </a:ext>
            </a:extLst>
          </p:cNvPr>
          <p:cNvSpPr txBox="1"/>
          <p:nvPr/>
        </p:nvSpPr>
        <p:spPr>
          <a:xfrm>
            <a:off x="987447" y="3567087"/>
            <a:ext cx="359228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A105B"/>
                </a:solidFill>
                <a:effectLst/>
                <a:uLnTx/>
                <a:uFillTx/>
                <a:latin typeface="Calibri" panose="020F0502020204030204"/>
                <a:ea typeface="+mn-ea"/>
                <a:cs typeface="+mn-cs"/>
              </a:rPr>
              <a:t>What does a BREF describe?</a:t>
            </a:r>
            <a:endParaRPr kumimoji="0" lang="el-GR" sz="28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pic>
        <p:nvPicPr>
          <p:cNvPr id="12" name="Γραφικό 11" descr="Πίσω">
            <a:extLst>
              <a:ext uri="{FF2B5EF4-FFF2-40B4-BE49-F238E27FC236}">
                <a16:creationId xmlns:a16="http://schemas.microsoft.com/office/drawing/2014/main" id="{63FBF96E-2E07-4EE1-A653-E7E133536B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34326" y="2998872"/>
            <a:ext cx="1290815" cy="1290815"/>
          </a:xfrm>
          <a:prstGeom prst="rect">
            <a:avLst/>
          </a:prstGeom>
        </p:spPr>
      </p:pic>
      <p:sp>
        <p:nvSpPr>
          <p:cNvPr id="13" name="TextBox 12">
            <a:extLst>
              <a:ext uri="{FF2B5EF4-FFF2-40B4-BE49-F238E27FC236}">
                <a16:creationId xmlns:a16="http://schemas.microsoft.com/office/drawing/2014/main" id="{13E9FDE6-A5A6-434F-8E87-FD7AD198FD28}"/>
              </a:ext>
            </a:extLst>
          </p:cNvPr>
          <p:cNvSpPr txBox="1"/>
          <p:nvPr/>
        </p:nvSpPr>
        <p:spPr>
          <a:xfrm>
            <a:off x="987447" y="4739789"/>
            <a:ext cx="3592287"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A105B"/>
                </a:solidFill>
                <a:effectLst/>
                <a:uLnTx/>
                <a:uFillTx/>
                <a:latin typeface="Calibri" panose="020F0502020204030204"/>
                <a:ea typeface="+mn-ea"/>
                <a:cs typeface="+mn-cs"/>
              </a:rPr>
              <a:t>Which is the most important part of a BREF?</a:t>
            </a:r>
            <a:endParaRPr kumimoji="0" lang="el-GR" sz="28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pic>
        <p:nvPicPr>
          <p:cNvPr id="14" name="Γραφικό 13" descr="Πίσω">
            <a:extLst>
              <a:ext uri="{FF2B5EF4-FFF2-40B4-BE49-F238E27FC236}">
                <a16:creationId xmlns:a16="http://schemas.microsoft.com/office/drawing/2014/main" id="{87C1F294-6B86-4691-AB7B-4C99A89E2D9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80179" y="4494966"/>
            <a:ext cx="1290815" cy="1290815"/>
          </a:xfrm>
          <a:prstGeom prst="rect">
            <a:avLst/>
          </a:prstGeom>
        </p:spPr>
      </p:pic>
      <p:sp>
        <p:nvSpPr>
          <p:cNvPr id="15" name="Ορθογώνιο 14">
            <a:extLst>
              <a:ext uri="{FF2B5EF4-FFF2-40B4-BE49-F238E27FC236}">
                <a16:creationId xmlns:a16="http://schemas.microsoft.com/office/drawing/2014/main" id="{7B67D2FE-AEDC-47A6-A893-7E2C33582572}"/>
              </a:ext>
            </a:extLst>
          </p:cNvPr>
          <p:cNvSpPr/>
          <p:nvPr/>
        </p:nvSpPr>
        <p:spPr>
          <a:xfrm>
            <a:off x="5699545" y="4627018"/>
            <a:ext cx="578104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A105B"/>
                </a:solidFill>
                <a:effectLst/>
                <a:uLnTx/>
                <a:uFillTx/>
                <a:latin typeface="Calibri" panose="020F0502020204030204" pitchFamily="34" charset="0"/>
                <a:ea typeface="Calibri" panose="020F0502020204030204" pitchFamily="34" charset="0"/>
                <a:cs typeface="+mn-cs"/>
              </a:rPr>
              <a:t>Conclusions are the final evaluations of BAT and one of the most important part of BREFs</a:t>
            </a:r>
            <a:endParaRPr kumimoji="0" lang="el-GR" sz="24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65D9E02-B826-46DE-8645-4C1B3834751C}"/>
              </a:ext>
            </a:extLst>
          </p:cNvPr>
          <p:cNvSpPr txBox="1"/>
          <p:nvPr/>
        </p:nvSpPr>
        <p:spPr>
          <a:xfrm>
            <a:off x="10861589" y="711200"/>
            <a:ext cx="11881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A105B"/>
                </a:solidFill>
                <a:effectLst/>
                <a:uLnTx/>
                <a:uFillTx/>
                <a:latin typeface="Calibri" panose="020F0502020204030204"/>
                <a:ea typeface="+mn-ea"/>
                <a:cs typeface="+mn-cs"/>
              </a:rPr>
              <a:t>2/2</a:t>
            </a:r>
            <a:endParaRPr kumimoji="0" lang="el-GR" sz="18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37623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2CB22DE-6A94-4BE0-8EB9-CB46F29D57E5}"/>
              </a:ext>
            </a:extLst>
          </p:cNvPr>
          <p:cNvSpPr>
            <a:spLocks noGrp="1"/>
          </p:cNvSpPr>
          <p:nvPr>
            <p:ph type="title"/>
          </p:nvPr>
        </p:nvSpPr>
        <p:spPr>
          <a:xfrm>
            <a:off x="1052144" y="249453"/>
            <a:ext cx="10515600" cy="720000"/>
          </a:xfrm>
        </p:spPr>
        <p:txBody>
          <a:bodyPr/>
          <a:lstStyle/>
          <a:p>
            <a:r>
              <a:rPr lang="en-US" dirty="0"/>
              <a:t>Why must we review BREFs?</a:t>
            </a:r>
            <a:endParaRPr lang="el-GR" dirty="0"/>
          </a:p>
        </p:txBody>
      </p:sp>
      <p:sp>
        <p:nvSpPr>
          <p:cNvPr id="5" name="Θέση αριθμού διαφάνειας 4">
            <a:extLst>
              <a:ext uri="{FF2B5EF4-FFF2-40B4-BE49-F238E27FC236}">
                <a16:creationId xmlns:a16="http://schemas.microsoft.com/office/drawing/2014/main" id="{29543439-A4D6-48B5-8603-039E1DC1552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B99B71-7D20-A64F-8CAE-338721934E2C}" type="slidenum">
              <a:rPr kumimoji="0" lang="en-US" sz="1200" b="0" i="0" u="none" strike="noStrike" kern="1200" cap="none" spc="0" normalizeH="0" baseline="0" noProof="0" smtClean="0">
                <a:ln>
                  <a:noFill/>
                </a:ln>
                <a:solidFill>
                  <a:srgbClr val="2A10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6" name="Θέση υποσέλιδου 5">
            <a:extLst>
              <a:ext uri="{FF2B5EF4-FFF2-40B4-BE49-F238E27FC236}">
                <a16:creationId xmlns:a16="http://schemas.microsoft.com/office/drawing/2014/main" id="{2DC3C4F1-3EF6-4971-82F0-D0960B1D2A54}"/>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The ZERO BRINE project (www.zerobrine.eu) has received funding from the European Union’s Horizon 2020 </a:t>
            </a:r>
            <a:b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b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research and innovation programme under grant agreement No 730390.</a:t>
            </a:r>
            <a:endParaRPr kumimoji="0" lang="en-US" sz="8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7" name="Ορθογώνιο 6">
            <a:extLst>
              <a:ext uri="{FF2B5EF4-FFF2-40B4-BE49-F238E27FC236}">
                <a16:creationId xmlns:a16="http://schemas.microsoft.com/office/drawing/2014/main" id="{DB1C5E14-13B5-476A-A754-0131B8C7322E}"/>
              </a:ext>
            </a:extLst>
          </p:cNvPr>
          <p:cNvSpPr/>
          <p:nvPr/>
        </p:nvSpPr>
        <p:spPr>
          <a:xfrm>
            <a:off x="500742" y="1705215"/>
            <a:ext cx="11016589" cy="3010248"/>
          </a:xfrm>
          <a:prstGeom prst="rect">
            <a:avLst/>
          </a:prstGeom>
        </p:spPr>
        <p:txBody>
          <a:bodyPr wrap="square">
            <a:spAutoFit/>
          </a:bodyPr>
          <a:lstStyle/>
          <a:p>
            <a:pPr marL="342900" marR="0" lvl="0" indent="-342900" algn="just" defTabSz="9144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E6007E">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New installations must achieve the BAT standard required before startup. </a:t>
            </a:r>
          </a:p>
          <a:p>
            <a:pPr marL="342900" marR="0" lvl="0" indent="-342900" algn="just" defTabSz="9144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E6007E">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Existing installations responsible to reconsider everything in production procedure for meeting the BREF’s required standards. </a:t>
            </a:r>
          </a:p>
          <a:p>
            <a:pPr marL="342900" marR="0" lvl="0" indent="-342900" algn="just" defTabSz="9144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E6007E">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In case of BAT conclusions absence, operators should continue to ensure that their installations meet the highest standards of environmental control.</a:t>
            </a:r>
            <a:endParaRPr kumimoji="0" lang="el-GR" sz="2400" b="0" i="0" u="none" strike="noStrike" kern="1200" cap="none" spc="0" normalizeH="0" baseline="0" noProof="0" dirty="0">
              <a:ln>
                <a:noFill/>
              </a:ln>
              <a:solidFill>
                <a:srgbClr val="E6007E">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Ορθογώνιο 7">
            <a:extLst>
              <a:ext uri="{FF2B5EF4-FFF2-40B4-BE49-F238E27FC236}">
                <a16:creationId xmlns:a16="http://schemas.microsoft.com/office/drawing/2014/main" id="{EDF31567-8AB3-4BEE-9FDC-D0090FEAF227}"/>
              </a:ext>
            </a:extLst>
          </p:cNvPr>
          <p:cNvSpPr/>
          <p:nvPr/>
        </p:nvSpPr>
        <p:spPr>
          <a:xfrm>
            <a:off x="6309944" y="4779498"/>
            <a:ext cx="5655617" cy="1264642"/>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2A105B"/>
                </a:solidFill>
                <a:effectLst/>
                <a:uLnTx/>
                <a:uFillTx/>
                <a:latin typeface="Calibri" panose="020F0502020204030204" pitchFamily="34" charset="0"/>
                <a:ea typeface="Calibri" panose="020F0502020204030204" pitchFamily="34" charset="0"/>
                <a:cs typeface="Calibri" panose="020F0502020204030204" pitchFamily="34" charset="0"/>
              </a:rPr>
              <a:t>As science and technologies are continuously developed, new methods and techniques are introduced into the industries. These changes must be included to BREFs. As a result, </a:t>
            </a:r>
            <a:r>
              <a:rPr kumimoji="0" lang="en-US" sz="1800" b="1" i="0" u="none" strike="noStrike" kern="1200" cap="none" spc="0" normalizeH="0" baseline="0" noProof="0" dirty="0">
                <a:ln>
                  <a:noFill/>
                </a:ln>
                <a:solidFill>
                  <a:srgbClr val="2A105B"/>
                </a:solidFill>
                <a:effectLst/>
                <a:uLnTx/>
                <a:uFillTx/>
                <a:latin typeface="Calibri" panose="020F0502020204030204" pitchFamily="34" charset="0"/>
                <a:ea typeface="Calibri" panose="020F0502020204030204" pitchFamily="34" charset="0"/>
                <a:cs typeface="Calibri" panose="020F0502020204030204" pitchFamily="34" charset="0"/>
              </a:rPr>
              <a:t>BREFs must be periodically reviewed and updated</a:t>
            </a:r>
            <a:r>
              <a:rPr kumimoji="0" lang="en-US" sz="1800" b="0" i="0" u="none" strike="noStrike" kern="1200" cap="none" spc="0" normalizeH="0" baseline="0" noProof="0" dirty="0">
                <a:ln>
                  <a:noFill/>
                </a:ln>
                <a:solidFill>
                  <a:srgbClr val="2A105B"/>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l-GR" sz="1800" b="0" i="0" u="none" strike="noStrike" kern="1200" cap="none" spc="0" normalizeH="0" baseline="0" noProof="0" dirty="0">
              <a:ln>
                <a:noFill/>
              </a:ln>
              <a:solidFill>
                <a:srgbClr val="2A105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234824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EED06-2801-4246-AF9B-85C1F88D6909}"/>
              </a:ext>
            </a:extLst>
          </p:cNvPr>
          <p:cNvSpPr>
            <a:spLocks noGrp="1"/>
          </p:cNvSpPr>
          <p:nvPr>
            <p:ph type="title"/>
          </p:nvPr>
        </p:nvSpPr>
        <p:spPr>
          <a:xfrm>
            <a:off x="1343478" y="282259"/>
            <a:ext cx="10515600" cy="720000"/>
          </a:xfrm>
        </p:spPr>
        <p:txBody>
          <a:bodyPr/>
          <a:lstStyle/>
          <a:p>
            <a:r>
              <a:rPr lang="en-US" dirty="0"/>
              <a:t>What could </a:t>
            </a:r>
            <a:r>
              <a:rPr lang="en-US" dirty="0" err="1"/>
              <a:t>ZeroBrine</a:t>
            </a:r>
            <a:r>
              <a:rPr lang="en-US" dirty="0"/>
              <a:t> offer to IED and BREFs?</a:t>
            </a:r>
          </a:p>
        </p:txBody>
      </p:sp>
      <p:sp>
        <p:nvSpPr>
          <p:cNvPr id="4" name="Slide Number Placeholder 3">
            <a:extLst>
              <a:ext uri="{FF2B5EF4-FFF2-40B4-BE49-F238E27FC236}">
                <a16:creationId xmlns:a16="http://schemas.microsoft.com/office/drawing/2014/main" id="{54EBA846-871F-354D-A8E4-0207262A0E23}"/>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B99B71-7D20-A64F-8CAE-338721934E2C}" type="slidenum">
              <a:rPr kumimoji="0" lang="en-US" sz="1200" b="0" i="0" u="none" strike="noStrike" kern="1200" cap="none" spc="0" normalizeH="0" baseline="0" noProof="0" smtClean="0">
                <a:ln>
                  <a:noFill/>
                </a:ln>
                <a:solidFill>
                  <a:srgbClr val="2A10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D535132-E968-7043-8E4A-1E12F56C1BED}"/>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The ZERO BRINE project (www.zerobrine.eu) has received funding from the European Union’s Horizon 2020 </a:t>
            </a:r>
            <a:b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b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research and innovation programme under grant agreement No 730390.</a:t>
            </a:r>
            <a:endParaRPr kumimoji="0" lang="en-US" sz="8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D5180F3-E178-44CD-9A25-912C647947FA}"/>
              </a:ext>
            </a:extLst>
          </p:cNvPr>
          <p:cNvSpPr txBox="1"/>
          <p:nvPr/>
        </p:nvSpPr>
        <p:spPr>
          <a:xfrm>
            <a:off x="1343478" y="1132190"/>
            <a:ext cx="10759224" cy="4898136"/>
          </a:xfrm>
          <a:prstGeom prst="rect">
            <a:avLst/>
          </a:prstGeom>
          <a:noFill/>
        </p:spPr>
        <p:txBody>
          <a:bodyPr wrap="square">
            <a:spAutoFit/>
          </a:bodyPr>
          <a:lstStyle/>
          <a:p>
            <a:pPr marL="285750" marR="0" lvl="0" indent="-2857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err="1">
                <a:ln>
                  <a:noFill/>
                </a:ln>
                <a:solidFill>
                  <a:srgbClr val="2A105B"/>
                </a:solidFill>
                <a:effectLst/>
                <a:uLnTx/>
                <a:uFillTx/>
                <a:latin typeface="Calibri" panose="020F0502020204030204"/>
                <a:ea typeface="+mn-ea"/>
                <a:cs typeface="+mn-cs"/>
              </a:rPr>
              <a:t>ZeroBrine</a:t>
            </a:r>
            <a:r>
              <a:rPr kumimoji="0" lang="en-US" sz="2200" b="0" i="0" u="none" strike="noStrike" kern="1200" cap="none" spc="0" normalizeH="0" baseline="0" noProof="0" dirty="0">
                <a:ln>
                  <a:noFill/>
                </a:ln>
                <a:solidFill>
                  <a:srgbClr val="2A105B"/>
                </a:solidFill>
                <a:effectLst/>
                <a:uLnTx/>
                <a:uFillTx/>
                <a:latin typeface="Calibri" panose="020F0502020204030204"/>
                <a:ea typeface="+mn-ea"/>
                <a:cs typeface="+mn-cs"/>
              </a:rPr>
              <a:t> suggests that IED should be </a:t>
            </a:r>
            <a:r>
              <a:rPr kumimoji="0" lang="en-US" sz="2200" b="1" i="0" u="none" strike="noStrike" kern="1200" cap="none" spc="0" normalizeH="0" baseline="0" noProof="0" dirty="0">
                <a:ln>
                  <a:noFill/>
                </a:ln>
                <a:solidFill>
                  <a:srgbClr val="2A105B"/>
                </a:solidFill>
                <a:effectLst/>
                <a:uLnTx/>
                <a:uFillTx/>
                <a:latin typeface="Calibri" panose="020F0502020204030204"/>
                <a:ea typeface="+mn-ea"/>
                <a:cs typeface="+mn-cs"/>
              </a:rPr>
              <a:t>more oriented to circular economy and reuse of water within industrial facilities. </a:t>
            </a:r>
          </a:p>
          <a:p>
            <a:pPr marL="285750" marR="0" lvl="0" indent="-2857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err="1">
                <a:ln>
                  <a:noFill/>
                </a:ln>
                <a:solidFill>
                  <a:srgbClr val="2A105B"/>
                </a:solidFill>
                <a:effectLst/>
                <a:uLnTx/>
                <a:uFillTx/>
                <a:latin typeface="Calibri" panose="020F0502020204030204"/>
                <a:ea typeface="+mn-ea"/>
                <a:cs typeface="+mn-cs"/>
              </a:rPr>
              <a:t>ZeroBrine</a:t>
            </a:r>
            <a:r>
              <a:rPr kumimoji="0" lang="en-US" sz="2200" b="0" i="0" u="none" strike="noStrike" kern="1200" cap="none" spc="0" normalizeH="0" baseline="0" noProof="0" dirty="0">
                <a:ln>
                  <a:noFill/>
                </a:ln>
                <a:solidFill>
                  <a:srgbClr val="2A105B"/>
                </a:solidFill>
                <a:effectLst/>
                <a:uLnTx/>
                <a:uFillTx/>
                <a:latin typeface="Calibri" panose="020F0502020204030204"/>
                <a:ea typeface="+mn-ea"/>
                <a:cs typeface="+mn-cs"/>
              </a:rPr>
              <a:t> proposed solutions/systems, for the treatment of wastewater, </a:t>
            </a:r>
            <a:r>
              <a:rPr kumimoji="0" lang="en-US" sz="2200" b="1" i="0" u="none" strike="noStrike" kern="1200" cap="none" spc="0" normalizeH="0" baseline="0" noProof="0" dirty="0">
                <a:ln>
                  <a:noFill/>
                </a:ln>
                <a:solidFill>
                  <a:srgbClr val="2A105B"/>
                </a:solidFill>
                <a:effectLst/>
                <a:uLnTx/>
                <a:uFillTx/>
                <a:latin typeface="Calibri" panose="020F0502020204030204"/>
                <a:ea typeface="+mn-ea"/>
                <a:cs typeface="+mn-cs"/>
              </a:rPr>
              <a:t>do not have the perspective of pollutants removal</a:t>
            </a:r>
            <a:r>
              <a:rPr kumimoji="0" lang="en-US" sz="2200" b="0" i="0" u="none" strike="noStrike" kern="1200" cap="none" spc="0" normalizeH="0" baseline="0" noProof="0" dirty="0">
                <a:ln>
                  <a:noFill/>
                </a:ln>
                <a:solidFill>
                  <a:srgbClr val="2A105B"/>
                </a:solidFill>
                <a:effectLst/>
                <a:uLnTx/>
                <a:uFillTx/>
                <a:latin typeface="Calibri" panose="020F0502020204030204"/>
                <a:ea typeface="+mn-ea"/>
                <a:cs typeface="+mn-cs"/>
              </a:rPr>
              <a:t> from brines in order to discharge treated water to the receiving water bodies. </a:t>
            </a:r>
          </a:p>
          <a:p>
            <a:pPr marL="285750" marR="0" lvl="0" indent="-2857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err="1">
                <a:ln>
                  <a:noFill/>
                </a:ln>
                <a:solidFill>
                  <a:srgbClr val="2A105B"/>
                </a:solidFill>
                <a:effectLst/>
                <a:uLnTx/>
                <a:uFillTx/>
                <a:latin typeface="Calibri" panose="020F0502020204030204"/>
                <a:ea typeface="+mn-ea"/>
                <a:cs typeface="+mn-cs"/>
              </a:rPr>
              <a:t>ZeroBrine</a:t>
            </a:r>
            <a:r>
              <a:rPr kumimoji="0" lang="en-US" sz="2200" b="0" i="0" u="none" strike="noStrike" kern="1200" cap="none" spc="0" normalizeH="0" baseline="0" noProof="0" dirty="0">
                <a:ln>
                  <a:noFill/>
                </a:ln>
                <a:solidFill>
                  <a:srgbClr val="2A105B"/>
                </a:solidFill>
                <a:effectLst/>
                <a:uLnTx/>
                <a:uFillTx/>
                <a:latin typeface="Calibri" panose="020F0502020204030204"/>
                <a:ea typeface="+mn-ea"/>
                <a:cs typeface="+mn-cs"/>
              </a:rPr>
              <a:t> suggests systems which have as target the </a:t>
            </a:r>
            <a:r>
              <a:rPr kumimoji="0" lang="en-US" sz="2200" b="1" i="0" u="none" strike="noStrike" kern="1200" cap="none" spc="0" normalizeH="0" baseline="0" noProof="0" dirty="0">
                <a:ln>
                  <a:noFill/>
                </a:ln>
                <a:solidFill>
                  <a:srgbClr val="2A105B"/>
                </a:solidFill>
                <a:effectLst/>
                <a:uLnTx/>
                <a:uFillTx/>
                <a:latin typeface="Calibri" panose="020F0502020204030204"/>
                <a:ea typeface="+mn-ea"/>
                <a:cs typeface="+mn-cs"/>
              </a:rPr>
              <a:t>recovering of valuable salts for the European and International market and clean water production </a:t>
            </a:r>
            <a:r>
              <a:rPr kumimoji="0" lang="en-US" sz="2200" b="0" i="0" u="none" strike="noStrike" kern="1200" cap="none" spc="0" normalizeH="0" baseline="0" noProof="0" dirty="0">
                <a:ln>
                  <a:noFill/>
                </a:ln>
                <a:solidFill>
                  <a:srgbClr val="2A105B"/>
                </a:solidFill>
                <a:effectLst/>
                <a:uLnTx/>
                <a:uFillTx/>
                <a:latin typeface="Calibri" panose="020F0502020204030204"/>
                <a:ea typeface="+mn-ea"/>
                <a:cs typeface="+mn-cs"/>
              </a:rPr>
              <a:t>that</a:t>
            </a:r>
            <a:r>
              <a:rPr kumimoji="0" lang="en-US" sz="2200" b="1" i="0" u="none" strike="noStrike" kern="1200" cap="none" spc="0" normalizeH="0" baseline="0" noProof="0" dirty="0">
                <a:ln>
                  <a:noFill/>
                </a:ln>
                <a:solidFill>
                  <a:srgbClr val="2A105B"/>
                </a:solidFill>
                <a:effectLst/>
                <a:uLnTx/>
                <a:uFillTx/>
                <a:latin typeface="Calibri" panose="020F0502020204030204"/>
                <a:ea typeface="+mn-ea"/>
                <a:cs typeface="+mn-cs"/>
              </a:rPr>
              <a:t> </a:t>
            </a:r>
            <a:r>
              <a:rPr kumimoji="0" lang="en-US" sz="2200" b="0" i="0" u="none" strike="noStrike" kern="1200" cap="none" spc="0" normalizeH="0" baseline="0" noProof="0" dirty="0">
                <a:ln>
                  <a:noFill/>
                </a:ln>
                <a:solidFill>
                  <a:srgbClr val="2A105B"/>
                </a:solidFill>
                <a:effectLst/>
                <a:uLnTx/>
                <a:uFillTx/>
                <a:latin typeface="Calibri" panose="020F0502020204030204"/>
                <a:ea typeface="+mn-ea"/>
                <a:cs typeface="+mn-cs"/>
              </a:rPr>
              <a:t>could be used by the same or another industrial sector. </a:t>
            </a:r>
          </a:p>
          <a:p>
            <a:pPr marL="285750" marR="0" lvl="0" indent="-2857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2A105B"/>
                </a:solidFill>
                <a:effectLst/>
                <a:uLnTx/>
                <a:uFillTx/>
                <a:latin typeface="Calibri" panose="020F0502020204030204"/>
                <a:ea typeface="+mn-ea"/>
                <a:cs typeface="+mn-cs"/>
              </a:rPr>
              <a:t>Concluding: </a:t>
            </a:r>
            <a:r>
              <a:rPr kumimoji="0" lang="en-US" sz="2200" b="0" i="0" u="none" strike="noStrike" kern="1200" cap="none" spc="0" normalizeH="0" baseline="0" noProof="0" dirty="0" err="1">
                <a:ln>
                  <a:noFill/>
                </a:ln>
                <a:solidFill>
                  <a:srgbClr val="2A105B"/>
                </a:solidFill>
                <a:effectLst/>
                <a:uLnTx/>
                <a:uFillTx/>
                <a:latin typeface="Calibri" panose="020F0502020204030204"/>
                <a:ea typeface="+mn-ea"/>
                <a:cs typeface="+mn-cs"/>
              </a:rPr>
              <a:t>ZeroBrine</a:t>
            </a:r>
            <a:r>
              <a:rPr kumimoji="0" lang="en-US" sz="2200" b="0" i="0" u="none" strike="noStrike" kern="1200" cap="none" spc="0" normalizeH="0" baseline="0" noProof="0" dirty="0">
                <a:ln>
                  <a:noFill/>
                </a:ln>
                <a:solidFill>
                  <a:srgbClr val="2A105B"/>
                </a:solidFill>
                <a:effectLst/>
                <a:uLnTx/>
                <a:uFillTx/>
                <a:latin typeface="Calibri" panose="020F0502020204030204"/>
                <a:ea typeface="+mn-ea"/>
                <a:cs typeface="+mn-cs"/>
              </a:rPr>
              <a:t> proposed systems are based on </a:t>
            </a:r>
            <a:r>
              <a:rPr kumimoji="0" lang="en-US" sz="2200" b="1" i="0" u="none" strike="noStrike" kern="1200" cap="none" spc="0" normalizeH="0" baseline="0" noProof="0" dirty="0">
                <a:ln>
                  <a:noFill/>
                </a:ln>
                <a:solidFill>
                  <a:srgbClr val="2A105B"/>
                </a:solidFill>
                <a:effectLst/>
                <a:uLnTx/>
                <a:uFillTx/>
                <a:latin typeface="Calibri" panose="020F0502020204030204"/>
                <a:ea typeface="+mn-ea"/>
                <a:cs typeface="+mn-cs"/>
              </a:rPr>
              <a:t>Circular Economy Strategy</a:t>
            </a:r>
            <a:r>
              <a:rPr kumimoji="0" lang="en-US" sz="2200" b="0" i="0" u="none" strike="noStrike" kern="1200" cap="none" spc="0" normalizeH="0" baseline="0" noProof="0" dirty="0">
                <a:ln>
                  <a:noFill/>
                </a:ln>
                <a:solidFill>
                  <a:srgbClr val="2A105B"/>
                </a:solidFill>
                <a:effectLst/>
                <a:uLnTx/>
                <a:uFillTx/>
                <a:latin typeface="Calibri" panose="020F0502020204030204"/>
                <a:ea typeface="+mn-ea"/>
                <a:cs typeface="+mn-cs"/>
              </a:rPr>
              <a:t>, </a:t>
            </a:r>
            <a:r>
              <a:rPr kumimoji="0" lang="en-US" sz="2200" b="1" i="0" u="none" strike="noStrike" kern="1200" cap="none" spc="0" normalizeH="0" baseline="0" noProof="0" dirty="0">
                <a:ln>
                  <a:noFill/>
                </a:ln>
                <a:solidFill>
                  <a:srgbClr val="2A105B"/>
                </a:solidFill>
                <a:effectLst/>
                <a:uLnTx/>
                <a:uFillTx/>
                <a:latin typeface="Calibri" panose="020F0502020204030204"/>
                <a:ea typeface="+mn-ea"/>
                <a:cs typeface="+mn-cs"/>
              </a:rPr>
              <a:t>Industrial Symbiosis</a:t>
            </a:r>
            <a:r>
              <a:rPr kumimoji="0" lang="en-US" sz="2200" b="0" i="0" u="none" strike="noStrike" kern="1200" cap="none" spc="0" normalizeH="0" baseline="0" noProof="0" dirty="0">
                <a:ln>
                  <a:noFill/>
                </a:ln>
                <a:solidFill>
                  <a:srgbClr val="2A105B"/>
                </a:solidFill>
                <a:effectLst/>
                <a:uLnTx/>
                <a:uFillTx/>
                <a:latin typeface="Calibri" panose="020F0502020204030204"/>
                <a:ea typeface="+mn-ea"/>
                <a:cs typeface="+mn-cs"/>
              </a:rPr>
              <a:t> and </a:t>
            </a:r>
            <a:r>
              <a:rPr kumimoji="0" lang="en-US" sz="2200" b="1" i="0" u="none" strike="noStrike" kern="1200" cap="none" spc="0" normalizeH="0" baseline="0" noProof="0" dirty="0">
                <a:ln>
                  <a:noFill/>
                </a:ln>
                <a:solidFill>
                  <a:srgbClr val="2A105B"/>
                </a:solidFill>
                <a:effectLst/>
                <a:uLnTx/>
                <a:uFillTx/>
                <a:latin typeface="Calibri" panose="020F0502020204030204"/>
                <a:ea typeface="+mn-ea"/>
                <a:cs typeface="+mn-cs"/>
              </a:rPr>
              <a:t>Zero Pollution Ambition </a:t>
            </a:r>
            <a:r>
              <a:rPr kumimoji="0" lang="en-US" sz="2200" b="0" i="0" u="none" strike="noStrike" kern="1200" cap="none" spc="0" normalizeH="0" baseline="0" noProof="0" dirty="0">
                <a:ln>
                  <a:noFill/>
                </a:ln>
                <a:solidFill>
                  <a:srgbClr val="2A105B"/>
                </a:solidFill>
                <a:effectLst/>
                <a:uLnTx/>
                <a:uFillTx/>
                <a:latin typeface="Calibri" panose="020F0502020204030204"/>
                <a:ea typeface="+mn-ea"/>
                <a:cs typeface="+mn-cs"/>
              </a:rPr>
              <a:t>and they embed the main principles of </a:t>
            </a:r>
            <a:r>
              <a:rPr kumimoji="0" lang="en-US" sz="2200" b="1" i="0" u="none" strike="noStrike" kern="1200" cap="none" spc="0" normalizeH="0" baseline="0" noProof="0" dirty="0">
                <a:ln>
                  <a:noFill/>
                </a:ln>
                <a:solidFill>
                  <a:srgbClr val="2A105B"/>
                </a:solidFill>
                <a:effectLst/>
                <a:uLnTx/>
                <a:uFillTx/>
                <a:latin typeface="Calibri" panose="020F0502020204030204"/>
                <a:ea typeface="+mn-ea"/>
                <a:cs typeface="+mn-cs"/>
              </a:rPr>
              <a:t>Water Framework Directive and Industrial Emissions Directive</a:t>
            </a:r>
            <a:r>
              <a:rPr kumimoji="0" lang="en-US" sz="2200" b="0" i="0" u="none" strike="noStrike" kern="1200" cap="none" spc="0" normalizeH="0" baseline="0" noProof="0" dirty="0">
                <a:ln>
                  <a:noFill/>
                </a:ln>
                <a:solidFill>
                  <a:srgbClr val="2A105B"/>
                </a:solidFill>
                <a:effectLst/>
                <a:uLnTx/>
                <a:uFillTx/>
                <a:latin typeface="Calibri" panose="020F0502020204030204"/>
                <a:ea typeface="+mn-ea"/>
                <a:cs typeface="+mn-cs"/>
              </a:rPr>
              <a:t>.</a:t>
            </a:r>
          </a:p>
        </p:txBody>
      </p:sp>
      <p:sp>
        <p:nvSpPr>
          <p:cNvPr id="3" name="TextBox 2">
            <a:extLst>
              <a:ext uri="{FF2B5EF4-FFF2-40B4-BE49-F238E27FC236}">
                <a16:creationId xmlns:a16="http://schemas.microsoft.com/office/drawing/2014/main" id="{AAD5F11C-E295-471D-9F5D-E9A0A99E3E9A}"/>
              </a:ext>
            </a:extLst>
          </p:cNvPr>
          <p:cNvSpPr txBox="1"/>
          <p:nvPr/>
        </p:nvSpPr>
        <p:spPr>
          <a:xfrm>
            <a:off x="11173278" y="630706"/>
            <a:ext cx="1371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A105B"/>
                </a:solidFill>
                <a:effectLst/>
                <a:uLnTx/>
                <a:uFillTx/>
                <a:latin typeface="Calibri" panose="020F0502020204030204"/>
                <a:ea typeface="+mn-ea"/>
                <a:cs typeface="+mn-cs"/>
              </a:rPr>
              <a:t>1/2</a:t>
            </a:r>
            <a:endParaRPr kumimoji="0" lang="el-GR" sz="18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5448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353511A-A815-174B-B910-639FA2A2D21B}"/>
              </a:ext>
            </a:extLst>
          </p:cNvPr>
          <p:cNvGrpSpPr/>
          <p:nvPr/>
        </p:nvGrpSpPr>
        <p:grpSpPr>
          <a:xfrm>
            <a:off x="0" y="0"/>
            <a:ext cx="12191999" cy="6858000"/>
            <a:chOff x="0" y="0"/>
            <a:chExt cx="12191999" cy="6858000"/>
          </a:xfrm>
        </p:grpSpPr>
        <p:pic>
          <p:nvPicPr>
            <p:cNvPr id="9" name="Picture 8">
              <a:extLst>
                <a:ext uri="{FF2B5EF4-FFF2-40B4-BE49-F238E27FC236}">
                  <a16:creationId xmlns:a16="http://schemas.microsoft.com/office/drawing/2014/main" id="{48AC6717-93A4-4EB5-9F5A-D374A3965931}"/>
                </a:ext>
              </a:extLst>
            </p:cNvPr>
            <p:cNvPicPr>
              <a:picLocks noChangeAspect="1"/>
            </p:cNvPicPr>
            <p:nvPr/>
          </p:nvPicPr>
          <p:blipFill>
            <a:blip r:embed="rId2"/>
            <a:stretch>
              <a:fillRect/>
            </a:stretch>
          </p:blipFill>
          <p:spPr>
            <a:xfrm>
              <a:off x="0" y="0"/>
              <a:ext cx="12188915" cy="6858000"/>
            </a:xfrm>
            <a:prstGeom prst="rect">
              <a:avLst/>
            </a:prstGeom>
          </p:spPr>
        </p:pic>
        <p:sp>
          <p:nvSpPr>
            <p:cNvPr id="4" name="Rectangle 3">
              <a:extLst>
                <a:ext uri="{FF2B5EF4-FFF2-40B4-BE49-F238E27FC236}">
                  <a16:creationId xmlns:a16="http://schemas.microsoft.com/office/drawing/2014/main" id="{8154E3D8-810D-C94F-83EA-E2A20EF44C34}"/>
                </a:ext>
              </a:extLst>
            </p:cNvPr>
            <p:cNvSpPr/>
            <p:nvPr/>
          </p:nvSpPr>
          <p:spPr>
            <a:xfrm>
              <a:off x="1940010" y="0"/>
              <a:ext cx="1025198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9173B164-BCEA-42C9-9791-82CDF167A61B}"/>
              </a:ext>
            </a:extLst>
          </p:cNvPr>
          <p:cNvSpPr>
            <a:spLocks noGrp="1"/>
          </p:cNvSpPr>
          <p:nvPr>
            <p:ph type="ctrTitle"/>
          </p:nvPr>
        </p:nvSpPr>
        <p:spPr>
          <a:xfrm>
            <a:off x="2730698" y="2628906"/>
            <a:ext cx="7273096" cy="729813"/>
          </a:xfrm>
        </p:spPr>
        <p:txBody>
          <a:bodyPr>
            <a:noAutofit/>
          </a:bodyPr>
          <a:lstStyle/>
          <a:p>
            <a:r>
              <a:rPr lang="en-US" sz="3600" b="1" dirty="0">
                <a:solidFill>
                  <a:srgbClr val="2A0F5B"/>
                </a:solidFill>
              </a:rPr>
              <a:t>ZERO BRINE &amp; </a:t>
            </a:r>
            <a:r>
              <a:rPr lang="en-US" sz="3600" b="1" dirty="0">
                <a:solidFill>
                  <a:srgbClr val="4BC2D7"/>
                </a:solidFill>
              </a:rPr>
              <a:t>Market implementation</a:t>
            </a:r>
            <a:endParaRPr lang="en-US" sz="2400" b="1" dirty="0">
              <a:solidFill>
                <a:srgbClr val="2A0F5B"/>
              </a:solidFill>
            </a:endParaRPr>
          </a:p>
        </p:txBody>
      </p:sp>
      <p:sp>
        <p:nvSpPr>
          <p:cNvPr id="3" name="Subtitle 2">
            <a:extLst>
              <a:ext uri="{FF2B5EF4-FFF2-40B4-BE49-F238E27FC236}">
                <a16:creationId xmlns:a16="http://schemas.microsoft.com/office/drawing/2014/main" id="{E6A9ECF7-AEED-4A2E-A14D-F2924503CABD}"/>
              </a:ext>
            </a:extLst>
          </p:cNvPr>
          <p:cNvSpPr>
            <a:spLocks noGrp="1"/>
          </p:cNvSpPr>
          <p:nvPr>
            <p:ph type="subTitle" idx="1"/>
          </p:nvPr>
        </p:nvSpPr>
        <p:spPr>
          <a:xfrm>
            <a:off x="6367246" y="4157374"/>
            <a:ext cx="5449328" cy="1203960"/>
          </a:xfrm>
        </p:spPr>
        <p:txBody>
          <a:bodyPr>
            <a:noAutofit/>
          </a:bodyPr>
          <a:lstStyle/>
          <a:p>
            <a:pPr algn="r"/>
            <a:r>
              <a:rPr lang="en-GB" sz="2000" b="1" dirty="0" err="1">
                <a:solidFill>
                  <a:srgbClr val="2A0F5B"/>
                </a:solidFill>
              </a:rPr>
              <a:t>Dr.</a:t>
            </a:r>
            <a:r>
              <a:rPr lang="en-GB" sz="2000" b="1" dirty="0">
                <a:solidFill>
                  <a:srgbClr val="2A0F5B"/>
                </a:solidFill>
              </a:rPr>
              <a:t> Dimitris Xevgenos</a:t>
            </a:r>
            <a:r>
              <a:rPr lang="en-GB" sz="2000" dirty="0">
                <a:solidFill>
                  <a:srgbClr val="2A0F5B"/>
                </a:solidFill>
              </a:rPr>
              <a:t>,</a:t>
            </a:r>
          </a:p>
          <a:p>
            <a:pPr algn="r"/>
            <a:r>
              <a:rPr lang="en-GB" sz="1800" dirty="0">
                <a:solidFill>
                  <a:srgbClr val="2A0F5B"/>
                </a:solidFill>
              </a:rPr>
              <a:t>Innovation Manager, ZERO BRINE</a:t>
            </a:r>
          </a:p>
          <a:p>
            <a:pPr algn="r"/>
            <a:r>
              <a:rPr lang="en-GB" sz="1800" dirty="0">
                <a:solidFill>
                  <a:srgbClr val="2A0F5B"/>
                </a:solidFill>
              </a:rPr>
              <a:t>Exec. Project Coordinator, WATER-MINING</a:t>
            </a:r>
          </a:p>
          <a:p>
            <a:pPr algn="r"/>
            <a:endParaRPr lang="en-US" sz="1800" dirty="0">
              <a:solidFill>
                <a:srgbClr val="2A0F5B"/>
              </a:solidFill>
            </a:endParaRPr>
          </a:p>
        </p:txBody>
      </p:sp>
      <p:sp>
        <p:nvSpPr>
          <p:cNvPr id="5" name="Rectangle 4">
            <a:extLst>
              <a:ext uri="{FF2B5EF4-FFF2-40B4-BE49-F238E27FC236}">
                <a16:creationId xmlns:a16="http://schemas.microsoft.com/office/drawing/2014/main" id="{32B47A99-21EC-459C-B7AC-C72CAC68DFA8}"/>
              </a:ext>
            </a:extLst>
          </p:cNvPr>
          <p:cNvSpPr/>
          <p:nvPr/>
        </p:nvSpPr>
        <p:spPr>
          <a:xfrm>
            <a:off x="3808798" y="5909103"/>
            <a:ext cx="3024336" cy="864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4072FF33-3C28-4FB1-9B07-1FD1138EA6E8}"/>
              </a:ext>
            </a:extLst>
          </p:cNvPr>
          <p:cNvSpPr/>
          <p:nvPr/>
        </p:nvSpPr>
        <p:spPr>
          <a:xfrm>
            <a:off x="2730698" y="461073"/>
            <a:ext cx="588010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A0F5B"/>
                </a:solidFill>
                <a:effectLst/>
                <a:uLnTx/>
                <a:uFillTx/>
                <a:latin typeface="Calibri" panose="020F0502020204030204"/>
                <a:ea typeface="Tahoma" pitchFamily="34" charset="0"/>
                <a:cs typeface="Times New Roman" pitchFamily="18" charset="0"/>
              </a:rPr>
              <a:t>ZERO BRINE Final Forum</a:t>
            </a:r>
            <a:endParaRPr kumimoji="0" lang="en-US" sz="2000" b="0" i="0" u="none" strike="noStrike" kern="1200" cap="none" spc="0" normalizeH="0" baseline="0" noProof="0" dirty="0">
              <a:ln>
                <a:noFill/>
              </a:ln>
              <a:solidFill>
                <a:srgbClr val="2A0F5B"/>
              </a:solidFill>
              <a:effectLst/>
              <a:uLnTx/>
              <a:uFillTx/>
              <a:latin typeface="Calibri" panose="020F0502020204030204"/>
              <a:ea typeface="Tahoma" pitchFamily="34"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A0F5B"/>
                </a:solidFill>
                <a:effectLst/>
                <a:uLnTx/>
                <a:uFillTx/>
                <a:latin typeface="Calibri" panose="020F0502020204030204"/>
                <a:ea typeface="Tahoma" pitchFamily="34" charset="0"/>
                <a:cs typeface="Times New Roman" pitchFamily="18" charset="0"/>
              </a:rPr>
              <a:t>Delft, Thursday, 4 November 2021</a:t>
            </a:r>
            <a:endParaRPr kumimoji="0" lang="el-GR" sz="2000" b="0" i="0" u="none" strike="noStrike" kern="1200" cap="none" spc="0" normalizeH="0" baseline="0" noProof="0" dirty="0">
              <a:ln>
                <a:noFill/>
              </a:ln>
              <a:solidFill>
                <a:srgbClr val="2A0F5B"/>
              </a:solidFill>
              <a:effectLst/>
              <a:uLnTx/>
              <a:uFillTx/>
              <a:latin typeface="Calibri" panose="020F0502020204030204"/>
              <a:ea typeface="+mn-ea"/>
              <a:cs typeface="Times New Roman" pitchFamily="18" charset="0"/>
            </a:endParaRPr>
          </a:p>
        </p:txBody>
      </p:sp>
      <p:pic>
        <p:nvPicPr>
          <p:cNvPr id="10" name="Picture 9" descr="Logo, company name&#10;&#10;Description automatically generated">
            <a:extLst>
              <a:ext uri="{FF2B5EF4-FFF2-40B4-BE49-F238E27FC236}">
                <a16:creationId xmlns:a16="http://schemas.microsoft.com/office/drawing/2014/main" id="{C7A43C79-37A0-EE49-B506-CA5CDBF72309}"/>
              </a:ext>
            </a:extLst>
          </p:cNvPr>
          <p:cNvPicPr>
            <a:picLocks noChangeAspect="1"/>
          </p:cNvPicPr>
          <p:nvPr/>
        </p:nvPicPr>
        <p:blipFill rotWithShape="1">
          <a:blip r:embed="rId3"/>
          <a:srcRect l="22543" t="22439" r="18811" b="13292"/>
          <a:stretch/>
        </p:blipFill>
        <p:spPr>
          <a:xfrm>
            <a:off x="9857385" y="213036"/>
            <a:ext cx="1919433" cy="1203960"/>
          </a:xfrm>
          <a:prstGeom prst="rect">
            <a:avLst/>
          </a:prstGeom>
        </p:spPr>
      </p:pic>
    </p:spTree>
    <p:extLst>
      <p:ext uri="{BB962C8B-B14F-4D97-AF65-F5344CB8AC3E}">
        <p14:creationId xmlns:p14="http://schemas.microsoft.com/office/powerpoint/2010/main" val="298062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84787-12FA-7F42-B708-3562B644EF06}"/>
              </a:ext>
            </a:extLst>
          </p:cNvPr>
          <p:cNvSpPr>
            <a:spLocks noGrp="1"/>
          </p:cNvSpPr>
          <p:nvPr>
            <p:ph type="ctrTitle"/>
          </p:nvPr>
        </p:nvSpPr>
        <p:spPr/>
        <p:txBody>
          <a:bodyPr/>
          <a:lstStyle/>
          <a:p>
            <a:r>
              <a:rPr lang="en-US" dirty="0"/>
              <a:t>Thank you for your attention</a:t>
            </a:r>
          </a:p>
        </p:txBody>
      </p:sp>
      <p:sp>
        <p:nvSpPr>
          <p:cNvPr id="3" name="Subtitle 2">
            <a:extLst>
              <a:ext uri="{FF2B5EF4-FFF2-40B4-BE49-F238E27FC236}">
                <a16:creationId xmlns:a16="http://schemas.microsoft.com/office/drawing/2014/main" id="{034C6BDD-69A0-5F49-97CE-C583EC2AF96A}"/>
              </a:ext>
            </a:extLst>
          </p:cNvPr>
          <p:cNvSpPr>
            <a:spLocks noGrp="1"/>
          </p:cNvSpPr>
          <p:nvPr>
            <p:ph type="subTitle" idx="1"/>
          </p:nvPr>
        </p:nvSpPr>
        <p:spPr/>
        <p:txBody>
          <a:bodyPr/>
          <a:lstStyle/>
          <a:p>
            <a:endParaRPr lang="en-US"/>
          </a:p>
        </p:txBody>
      </p:sp>
      <p:sp>
        <p:nvSpPr>
          <p:cNvPr id="5" name="Slide Number Placeholder 4">
            <a:extLst>
              <a:ext uri="{FF2B5EF4-FFF2-40B4-BE49-F238E27FC236}">
                <a16:creationId xmlns:a16="http://schemas.microsoft.com/office/drawing/2014/main" id="{434763A7-A42B-734B-9F84-CBA147846B3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B99B71-7D20-A64F-8CAE-338721934E2C}" type="slidenum">
              <a:rPr kumimoji="0" lang="en-US" sz="1200" b="0" i="0" u="none" strike="noStrike" kern="1200" cap="none" spc="0" normalizeH="0" baseline="0" noProof="0" smtClean="0">
                <a:ln>
                  <a:noFill/>
                </a:ln>
                <a:solidFill>
                  <a:srgbClr val="2A10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D5AC116-E23F-DA45-8CDD-7B21A8148532}"/>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The ZERO BRINE project (www.zerobrine.eu) has received funding from the European Union’s Horizon 2020 </a:t>
            </a:r>
            <a:b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br>
            <a:r>
              <a:rPr kumimoji="0" lang="en-US" sz="800" b="0" i="0" u="none" strike="noStrike" kern="1200" cap="none" spc="0" normalizeH="0" baseline="0" noProof="0">
                <a:ln>
                  <a:noFill/>
                </a:ln>
                <a:solidFill>
                  <a:srgbClr val="2A105B"/>
                </a:solidFill>
                <a:effectLst/>
                <a:uLnTx/>
                <a:uFillTx/>
                <a:latin typeface="Calibri" panose="020F0502020204030204"/>
                <a:ea typeface="+mn-ea"/>
                <a:cs typeface="+mn-cs"/>
              </a:rPr>
              <a:t>research and innovation programme under grant agreement No 730390.</a:t>
            </a:r>
            <a:endParaRPr kumimoji="0" lang="en-US" sz="800" b="0" i="0" u="none" strike="noStrike" kern="1200" cap="none" spc="0" normalizeH="0" baseline="0" noProof="0" dirty="0">
              <a:ln>
                <a:noFill/>
              </a:ln>
              <a:solidFill>
                <a:srgbClr val="2A10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2785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992956C-1701-7446-A845-16A1B3F500C4}"/>
              </a:ext>
            </a:extLst>
          </p:cNvPr>
          <p:cNvSpPr>
            <a:spLocks noGrp="1"/>
          </p:cNvSpPr>
          <p:nvPr>
            <p:ph type="body" sz="quarter" idx="11"/>
          </p:nvPr>
        </p:nvSpPr>
        <p:spPr/>
        <p:txBody>
          <a:bodyPr/>
          <a:lstStyle/>
          <a:p>
            <a:r>
              <a:rPr lang="en-US" dirty="0"/>
              <a:t>Corinne van </a:t>
            </a:r>
            <a:r>
              <a:rPr lang="en-US" dirty="0" err="1"/>
              <a:t>Voorden</a:t>
            </a:r>
            <a:endParaRPr lang="en-US" dirty="0"/>
          </a:p>
        </p:txBody>
      </p:sp>
      <p:sp>
        <p:nvSpPr>
          <p:cNvPr id="5" name="Text Placeholder 4">
            <a:extLst>
              <a:ext uri="{FF2B5EF4-FFF2-40B4-BE49-F238E27FC236}">
                <a16:creationId xmlns:a16="http://schemas.microsoft.com/office/drawing/2014/main" id="{FFE96E8A-155C-BD4B-BDD8-2BBB512C94B8}"/>
              </a:ext>
            </a:extLst>
          </p:cNvPr>
          <p:cNvSpPr>
            <a:spLocks noGrp="1"/>
          </p:cNvSpPr>
          <p:nvPr>
            <p:ph type="body" sz="quarter" idx="12"/>
          </p:nvPr>
        </p:nvSpPr>
        <p:spPr/>
        <p:txBody>
          <a:bodyPr/>
          <a:lstStyle/>
          <a:p>
            <a:r>
              <a:rPr lang="en-US" dirty="0"/>
              <a:t>Advisory Board Member</a:t>
            </a:r>
          </a:p>
        </p:txBody>
      </p:sp>
      <p:sp>
        <p:nvSpPr>
          <p:cNvPr id="6" name="Text Placeholder 5">
            <a:extLst>
              <a:ext uri="{FF2B5EF4-FFF2-40B4-BE49-F238E27FC236}">
                <a16:creationId xmlns:a16="http://schemas.microsoft.com/office/drawing/2014/main" id="{E33C99A8-52E0-3B44-9938-6C5EBEF900FE}"/>
              </a:ext>
            </a:extLst>
          </p:cNvPr>
          <p:cNvSpPr>
            <a:spLocks noGrp="1"/>
          </p:cNvSpPr>
          <p:nvPr>
            <p:ph type="body" sz="quarter" idx="13"/>
          </p:nvPr>
        </p:nvSpPr>
        <p:spPr/>
        <p:txBody>
          <a:bodyPr/>
          <a:lstStyle/>
          <a:p>
            <a:r>
              <a:rPr lang="en-US" dirty="0"/>
              <a:t>ZERO BRINE </a:t>
            </a:r>
          </a:p>
        </p:txBody>
      </p:sp>
      <p:sp>
        <p:nvSpPr>
          <p:cNvPr id="7" name="TextBox 6">
            <a:extLst>
              <a:ext uri="{FF2B5EF4-FFF2-40B4-BE49-F238E27FC236}">
                <a16:creationId xmlns:a16="http://schemas.microsoft.com/office/drawing/2014/main" id="{80951B69-BDC1-45D4-8EA3-049F179D4015}"/>
              </a:ext>
            </a:extLst>
          </p:cNvPr>
          <p:cNvSpPr txBox="1"/>
          <p:nvPr/>
        </p:nvSpPr>
        <p:spPr>
          <a:xfrm>
            <a:off x="3647768" y="5768950"/>
            <a:ext cx="5263476" cy="646331"/>
          </a:xfrm>
          <a:prstGeom prst="rect">
            <a:avLst/>
          </a:prstGeom>
          <a:noFill/>
        </p:spPr>
        <p:txBody>
          <a:bodyPr wrap="square" rtlCol="0">
            <a:spAutoFit/>
          </a:bodyPr>
          <a:lstStyle/>
          <a:p>
            <a:pPr algn="ctr"/>
            <a:r>
              <a:rPr lang="en-GB" b="1" dirty="0"/>
              <a:t>EU POLICY PANEL – HOW CAN ZERO BRINE SUPPORT CIRCULAR ECONOMY IN EU POLICIES?</a:t>
            </a:r>
          </a:p>
        </p:txBody>
      </p:sp>
      <p:pic>
        <p:nvPicPr>
          <p:cNvPr id="16" name="Picture Placeholder 14">
            <a:extLst>
              <a:ext uri="{FF2B5EF4-FFF2-40B4-BE49-F238E27FC236}">
                <a16:creationId xmlns:a16="http://schemas.microsoft.com/office/drawing/2014/main" id="{E30C8060-2226-47BD-B14C-F2BA602CEE3B}"/>
              </a:ext>
            </a:extLst>
          </p:cNvPr>
          <p:cNvPicPr>
            <a:picLocks noChangeAspect="1"/>
          </p:cNvPicPr>
          <p:nvPr/>
        </p:nvPicPr>
        <p:blipFill>
          <a:blip r:embed="rId2"/>
          <a:srcRect t="12476" b="12476"/>
          <a:stretch>
            <a:fillRect/>
          </a:stretch>
        </p:blipFill>
        <p:spPr>
          <a:xfrm>
            <a:off x="845441" y="605679"/>
            <a:ext cx="1707511" cy="1707512"/>
          </a:xfrm>
          <a:prstGeom prst="ellipse">
            <a:avLst/>
          </a:prstGeom>
        </p:spPr>
      </p:pic>
      <p:pic>
        <p:nvPicPr>
          <p:cNvPr id="23" name="Picture Placeholder 21" descr="A person standing at a podium&#10;&#10;Description automatically generated with medium confidence">
            <a:extLst>
              <a:ext uri="{FF2B5EF4-FFF2-40B4-BE49-F238E27FC236}">
                <a16:creationId xmlns:a16="http://schemas.microsoft.com/office/drawing/2014/main" id="{0E18D0C6-9075-47F2-971C-488A0942B561}"/>
              </a:ext>
            </a:extLst>
          </p:cNvPr>
          <p:cNvPicPr>
            <a:picLocks noChangeAspect="1"/>
          </p:cNvPicPr>
          <p:nvPr/>
        </p:nvPicPr>
        <p:blipFill>
          <a:blip r:embed="rId3"/>
          <a:srcRect t="16650" b="16650"/>
          <a:stretch>
            <a:fillRect/>
          </a:stretch>
        </p:blipFill>
        <p:spPr>
          <a:xfrm>
            <a:off x="1037635" y="3645914"/>
            <a:ext cx="1707510" cy="1707511"/>
          </a:xfrm>
          <a:prstGeom prst="ellipse">
            <a:avLst/>
          </a:prstGeom>
        </p:spPr>
      </p:pic>
      <p:pic>
        <p:nvPicPr>
          <p:cNvPr id="28" name="Picture Placeholder 26" descr="A person wearing glasses&#10;&#10;Description automatically generated with medium confidence">
            <a:extLst>
              <a:ext uri="{FF2B5EF4-FFF2-40B4-BE49-F238E27FC236}">
                <a16:creationId xmlns:a16="http://schemas.microsoft.com/office/drawing/2014/main" id="{046D1D7A-B940-43EB-A3D4-77DD96E538E4}"/>
              </a:ext>
            </a:extLst>
          </p:cNvPr>
          <p:cNvPicPr>
            <a:picLocks noChangeAspect="1"/>
          </p:cNvPicPr>
          <p:nvPr/>
        </p:nvPicPr>
        <p:blipFill>
          <a:blip r:embed="rId4"/>
          <a:srcRect/>
          <a:stretch>
            <a:fillRect/>
          </a:stretch>
        </p:blipFill>
        <p:spPr>
          <a:xfrm>
            <a:off x="8614869" y="2100503"/>
            <a:ext cx="1707511" cy="1707512"/>
          </a:xfrm>
          <a:prstGeom prst="ellipse">
            <a:avLst/>
          </a:prstGeom>
        </p:spPr>
      </p:pic>
      <p:sp>
        <p:nvSpPr>
          <p:cNvPr id="31" name="Text Placeholder 3">
            <a:extLst>
              <a:ext uri="{FF2B5EF4-FFF2-40B4-BE49-F238E27FC236}">
                <a16:creationId xmlns:a16="http://schemas.microsoft.com/office/drawing/2014/main" id="{78FCA2CB-1FF3-4409-9077-F872DE5A4CAB}"/>
              </a:ext>
            </a:extLst>
          </p:cNvPr>
          <p:cNvSpPr txBox="1">
            <a:spLocks/>
          </p:cNvSpPr>
          <p:nvPr/>
        </p:nvSpPr>
        <p:spPr>
          <a:xfrm>
            <a:off x="3136691" y="2452683"/>
            <a:ext cx="5314320" cy="389542"/>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200" b="1" i="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t>Gijsbert Korevaar</a:t>
            </a:r>
          </a:p>
        </p:txBody>
      </p:sp>
      <p:sp>
        <p:nvSpPr>
          <p:cNvPr id="32" name="Text Placeholder 4">
            <a:extLst>
              <a:ext uri="{FF2B5EF4-FFF2-40B4-BE49-F238E27FC236}">
                <a16:creationId xmlns:a16="http://schemas.microsoft.com/office/drawing/2014/main" id="{E99C5A98-266D-4ECD-BCA7-B7DDA15A99A1}"/>
              </a:ext>
            </a:extLst>
          </p:cNvPr>
          <p:cNvSpPr txBox="1">
            <a:spLocks/>
          </p:cNvSpPr>
          <p:nvPr/>
        </p:nvSpPr>
        <p:spPr>
          <a:xfrm>
            <a:off x="1037636" y="2925660"/>
            <a:ext cx="7425088" cy="389542"/>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t>Assistant Prof Policy Management Studies</a:t>
            </a:r>
          </a:p>
        </p:txBody>
      </p:sp>
      <p:sp>
        <p:nvSpPr>
          <p:cNvPr id="33" name="Text Placeholder 5">
            <a:extLst>
              <a:ext uri="{FF2B5EF4-FFF2-40B4-BE49-F238E27FC236}">
                <a16:creationId xmlns:a16="http://schemas.microsoft.com/office/drawing/2014/main" id="{8A1B11C2-130A-4ECD-8539-6413F7A76350}"/>
              </a:ext>
            </a:extLst>
          </p:cNvPr>
          <p:cNvSpPr txBox="1">
            <a:spLocks/>
          </p:cNvSpPr>
          <p:nvPr/>
        </p:nvSpPr>
        <p:spPr>
          <a:xfrm>
            <a:off x="3136691" y="3378645"/>
            <a:ext cx="5314320" cy="389542"/>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t>TU Delft </a:t>
            </a:r>
          </a:p>
        </p:txBody>
      </p:sp>
      <p:sp>
        <p:nvSpPr>
          <p:cNvPr id="34" name="Text Placeholder 3">
            <a:extLst>
              <a:ext uri="{FF2B5EF4-FFF2-40B4-BE49-F238E27FC236}">
                <a16:creationId xmlns:a16="http://schemas.microsoft.com/office/drawing/2014/main" id="{D0D824B0-C0B8-4B1C-A563-C8DD8F987BBC}"/>
              </a:ext>
            </a:extLst>
          </p:cNvPr>
          <p:cNvSpPr txBox="1">
            <a:spLocks/>
          </p:cNvSpPr>
          <p:nvPr/>
        </p:nvSpPr>
        <p:spPr>
          <a:xfrm>
            <a:off x="3289091" y="3913183"/>
            <a:ext cx="5314320" cy="389542"/>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200" b="1" i="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Loïc Charpentier</a:t>
            </a:r>
          </a:p>
        </p:txBody>
      </p:sp>
      <p:sp>
        <p:nvSpPr>
          <p:cNvPr id="35" name="Text Placeholder 4">
            <a:extLst>
              <a:ext uri="{FF2B5EF4-FFF2-40B4-BE49-F238E27FC236}">
                <a16:creationId xmlns:a16="http://schemas.microsoft.com/office/drawing/2014/main" id="{E5B821EF-1BE5-4B01-8437-FB3C129A1A53}"/>
              </a:ext>
            </a:extLst>
          </p:cNvPr>
          <p:cNvSpPr txBox="1">
            <a:spLocks/>
          </p:cNvSpPr>
          <p:nvPr/>
        </p:nvSpPr>
        <p:spPr>
          <a:xfrm>
            <a:off x="3289091" y="4376164"/>
            <a:ext cx="5314320" cy="389542"/>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Water Innovation Policy Officer</a:t>
            </a:r>
          </a:p>
        </p:txBody>
      </p:sp>
      <p:sp>
        <p:nvSpPr>
          <p:cNvPr id="36" name="Text Placeholder 5">
            <a:extLst>
              <a:ext uri="{FF2B5EF4-FFF2-40B4-BE49-F238E27FC236}">
                <a16:creationId xmlns:a16="http://schemas.microsoft.com/office/drawing/2014/main" id="{DFC4FC61-09DD-4448-AC63-91C960F58F7D}"/>
              </a:ext>
            </a:extLst>
          </p:cNvPr>
          <p:cNvSpPr txBox="1">
            <a:spLocks/>
          </p:cNvSpPr>
          <p:nvPr/>
        </p:nvSpPr>
        <p:spPr>
          <a:xfrm>
            <a:off x="3289091" y="4839145"/>
            <a:ext cx="5314320" cy="389542"/>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Water Europe</a:t>
            </a:r>
          </a:p>
        </p:txBody>
      </p:sp>
    </p:spTree>
    <p:extLst>
      <p:ext uri="{BB962C8B-B14F-4D97-AF65-F5344CB8AC3E}">
        <p14:creationId xmlns:p14="http://schemas.microsoft.com/office/powerpoint/2010/main" val="20970020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21D77BA-7923-40C5-8B2A-106D6A287D1E}"/>
              </a:ext>
            </a:extLst>
          </p:cNvPr>
          <p:cNvSpPr/>
          <p:nvPr/>
        </p:nvSpPr>
        <p:spPr>
          <a:xfrm>
            <a:off x="107156" y="400049"/>
            <a:ext cx="1357313" cy="11858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Graphic 12">
            <a:extLst>
              <a:ext uri="{FF2B5EF4-FFF2-40B4-BE49-F238E27FC236}">
                <a16:creationId xmlns:a16="http://schemas.microsoft.com/office/drawing/2014/main" id="{9FD56D08-7CCA-436F-8048-2DF22D1A704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19182" y="1337765"/>
            <a:ext cx="13411182" cy="4182470"/>
          </a:xfrm>
          <a:prstGeom prst="rect">
            <a:avLst/>
          </a:prstGeom>
        </p:spPr>
      </p:pic>
      <p:pic>
        <p:nvPicPr>
          <p:cNvPr id="14" name="Picture 13" descr="A bridge over a body of water&#10;&#10;Description automatically generated">
            <a:extLst>
              <a:ext uri="{FF2B5EF4-FFF2-40B4-BE49-F238E27FC236}">
                <a16:creationId xmlns:a16="http://schemas.microsoft.com/office/drawing/2014/main" id="{9A5F0B80-6552-4165-81AD-B3995CC80F7A}"/>
              </a:ext>
            </a:extLst>
          </p:cNvPr>
          <p:cNvPicPr>
            <a:picLocks noChangeAspect="1"/>
          </p:cNvPicPr>
          <p:nvPr/>
        </p:nvPicPr>
        <p:blipFill rotWithShape="1">
          <a:blip r:embed="rId4">
            <a:extLst>
              <a:ext uri="{28A0092B-C50C-407E-A947-70E740481C1C}">
                <a14:useLocalDpi xmlns:a14="http://schemas.microsoft.com/office/drawing/2010/main" val="0"/>
              </a:ext>
            </a:extLst>
          </a:blip>
          <a:srcRect l="27530" t="-282" r="44343" b="16201"/>
          <a:stretch/>
        </p:blipFill>
        <p:spPr>
          <a:xfrm>
            <a:off x="7753263" y="-23119"/>
            <a:ext cx="4438738" cy="6904237"/>
          </a:xfrm>
          <a:prstGeom prst="rect">
            <a:avLst/>
          </a:prstGeom>
        </p:spPr>
      </p:pic>
      <p:sp>
        <p:nvSpPr>
          <p:cNvPr id="15" name="Slide Number Placeholder 5">
            <a:extLst>
              <a:ext uri="{FF2B5EF4-FFF2-40B4-BE49-F238E27FC236}">
                <a16:creationId xmlns:a16="http://schemas.microsoft.com/office/drawing/2014/main" id="{9B01B9DE-A20D-4253-A9A4-8F73BF08C87A}"/>
              </a:ext>
            </a:extLst>
          </p:cNvPr>
          <p:cNvSpPr txBox="1">
            <a:spLocks/>
          </p:cNvSpPr>
          <p:nvPr/>
        </p:nvSpPr>
        <p:spPr>
          <a:xfrm>
            <a:off x="10890601" y="5991091"/>
            <a:ext cx="538050" cy="36519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FEA81F0-1F49-40F3-9DD5-D61B2DEEBBE6}" type="slidenum">
              <a:rPr kumimoji="0" lang="en-GB" sz="1800" b="0" i="0" u="none" strike="noStrike" kern="1200" cap="none" spc="0" normalizeH="0" baseline="0" noProof="0" smtClean="0">
                <a:ln>
                  <a:noFill/>
                </a:ln>
                <a:solidFill>
                  <a:srgbClr val="00B0F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1800" b="0"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sp>
        <p:nvSpPr>
          <p:cNvPr id="16" name="Title 1">
            <a:extLst>
              <a:ext uri="{FF2B5EF4-FFF2-40B4-BE49-F238E27FC236}">
                <a16:creationId xmlns:a16="http://schemas.microsoft.com/office/drawing/2014/main" id="{6DD28E68-256F-4B54-99C5-63C302CB40AC}"/>
              </a:ext>
            </a:extLst>
          </p:cNvPr>
          <p:cNvSpPr>
            <a:spLocks noGrp="1"/>
          </p:cNvSpPr>
          <p:nvPr>
            <p:ph type="ctrTitle" hasCustomPrompt="1"/>
          </p:nvPr>
        </p:nvSpPr>
        <p:spPr>
          <a:xfrm>
            <a:off x="371475" y="2325246"/>
            <a:ext cx="7381788" cy="1758074"/>
          </a:xfrm>
          <a:prstGeom prst="rect">
            <a:avLst/>
          </a:prstGeom>
        </p:spPr>
        <p:txBody>
          <a:bodyPr anchor="ctr">
            <a:normAutofit fontScale="90000"/>
          </a:bodyPr>
          <a:lstStyle>
            <a:lvl1pPr algn="l">
              <a:defRPr sz="5400" b="1">
                <a:solidFill>
                  <a:srgbClr val="2A105B"/>
                </a:solidFill>
                <a:latin typeface="+mn-lt"/>
              </a:defRPr>
            </a:lvl1pPr>
          </a:lstStyle>
          <a:p>
            <a:r>
              <a:rPr lang="en-GB" dirty="0"/>
              <a:t>Key aspects for the development of sustainability indicators</a:t>
            </a:r>
            <a:endParaRPr lang="en-US" dirty="0"/>
          </a:p>
        </p:txBody>
      </p:sp>
      <p:sp>
        <p:nvSpPr>
          <p:cNvPr id="17" name="Subtitle 2">
            <a:extLst>
              <a:ext uri="{FF2B5EF4-FFF2-40B4-BE49-F238E27FC236}">
                <a16:creationId xmlns:a16="http://schemas.microsoft.com/office/drawing/2014/main" id="{76A6866B-D485-4EC8-8398-D392DD72F858}"/>
              </a:ext>
            </a:extLst>
          </p:cNvPr>
          <p:cNvSpPr>
            <a:spLocks noGrp="1"/>
          </p:cNvSpPr>
          <p:nvPr>
            <p:ph type="subTitle" idx="1" hasCustomPrompt="1"/>
          </p:nvPr>
        </p:nvSpPr>
        <p:spPr>
          <a:xfrm>
            <a:off x="371475" y="4643151"/>
            <a:ext cx="6860598" cy="898516"/>
          </a:xfrm>
          <a:prstGeom prst="rect">
            <a:avLst/>
          </a:prstGeom>
        </p:spPr>
        <p:txBody>
          <a:bodyPr anchor="t"/>
          <a:lstStyle>
            <a:lvl1pPr marL="0" indent="0" algn="l">
              <a:buNone/>
              <a:defRPr sz="2400" b="1" i="0" baseline="0">
                <a:solidFill>
                  <a:srgbClr val="E6007E"/>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err="1"/>
              <a:t>Dr.</a:t>
            </a:r>
            <a:r>
              <a:rPr lang="en-GB" dirty="0"/>
              <a:t> Gijsbert Korevaar</a:t>
            </a:r>
          </a:p>
          <a:p>
            <a:endParaRPr lang="en-US" dirty="0"/>
          </a:p>
        </p:txBody>
      </p:sp>
      <p:grpSp>
        <p:nvGrpSpPr>
          <p:cNvPr id="18" name="Groupe 9">
            <a:extLst>
              <a:ext uri="{FF2B5EF4-FFF2-40B4-BE49-F238E27FC236}">
                <a16:creationId xmlns:a16="http://schemas.microsoft.com/office/drawing/2014/main" id="{FC71F739-8512-4ADE-8010-BEFF507260EB}"/>
              </a:ext>
            </a:extLst>
          </p:cNvPr>
          <p:cNvGrpSpPr/>
          <p:nvPr/>
        </p:nvGrpSpPr>
        <p:grpSpPr>
          <a:xfrm>
            <a:off x="371475" y="6080066"/>
            <a:ext cx="3312781" cy="461665"/>
            <a:chOff x="3122976" y="6081102"/>
            <a:chExt cx="3312781" cy="461665"/>
          </a:xfrm>
        </p:grpSpPr>
        <p:pic>
          <p:nvPicPr>
            <p:cNvPr id="19" name="Graphique 10">
              <a:extLst>
                <a:ext uri="{FF2B5EF4-FFF2-40B4-BE49-F238E27FC236}">
                  <a16:creationId xmlns:a16="http://schemas.microsoft.com/office/drawing/2014/main" id="{4F03B4CF-527D-4FC0-AB68-CBA9CD4E6DA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122976" y="6129338"/>
              <a:ext cx="538050" cy="365192"/>
            </a:xfrm>
            <a:prstGeom prst="rect">
              <a:avLst/>
            </a:prstGeom>
          </p:spPr>
        </p:pic>
        <p:sp>
          <p:nvSpPr>
            <p:cNvPr id="20" name="ZoneTexte 11">
              <a:extLst>
                <a:ext uri="{FF2B5EF4-FFF2-40B4-BE49-F238E27FC236}">
                  <a16:creationId xmlns:a16="http://schemas.microsoft.com/office/drawing/2014/main" id="{DC280825-1142-4C1D-A9BC-F61D1F9529CF}"/>
                </a:ext>
              </a:extLst>
            </p:cNvPr>
            <p:cNvSpPr txBox="1"/>
            <p:nvPr userDrawn="1"/>
          </p:nvSpPr>
          <p:spPr>
            <a:xfrm>
              <a:off x="3644166" y="6081102"/>
              <a:ext cx="2791591"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latin typeface="Calibri" panose="020F0502020204030204"/>
                  <a:ea typeface="+mn-ea"/>
                  <a:cs typeface="+mn-cs"/>
                </a:rPr>
                <a:t>This project has received funding from the European Union’s Horizon 2020 Research and Innovation </a:t>
              </a:r>
              <a:r>
                <a:rPr kumimoji="0" lang="en-US" sz="800" b="0" i="0" u="none" strike="noStrike" kern="1200" cap="none" spc="0" normalizeH="0" baseline="0" noProof="0" dirty="0" err="1">
                  <a:ln>
                    <a:noFill/>
                  </a:ln>
                  <a:solidFill>
                    <a:srgbClr val="002060"/>
                  </a:solidFill>
                  <a:effectLst/>
                  <a:uLnTx/>
                  <a:uFillTx/>
                  <a:latin typeface="Calibri" panose="020F0502020204030204"/>
                  <a:ea typeface="+mn-ea"/>
                  <a:cs typeface="+mn-cs"/>
                </a:rPr>
                <a:t>Programme</a:t>
              </a:r>
              <a:r>
                <a:rPr kumimoji="0" lang="en-US" sz="800" b="0" i="0" u="none" strike="noStrike" kern="1200" cap="none" spc="0" normalizeH="0" baseline="0" noProof="0" dirty="0">
                  <a:ln>
                    <a:noFill/>
                  </a:ln>
                  <a:solidFill>
                    <a:srgbClr val="002060"/>
                  </a:solidFill>
                  <a:effectLst/>
                  <a:uLnTx/>
                  <a:uFillTx/>
                  <a:latin typeface="Calibri" panose="020F0502020204030204"/>
                  <a:ea typeface="+mn-ea"/>
                  <a:cs typeface="+mn-cs"/>
                </a:rPr>
                <a:t> under grant agreement No 893924.</a:t>
              </a:r>
            </a:p>
          </p:txBody>
        </p:sp>
      </p:grpSp>
      <p:pic>
        <p:nvPicPr>
          <p:cNvPr id="21" name="Graphic 20">
            <a:extLst>
              <a:ext uri="{FF2B5EF4-FFF2-40B4-BE49-F238E27FC236}">
                <a16:creationId xmlns:a16="http://schemas.microsoft.com/office/drawing/2014/main" id="{2BDE002D-23EB-4901-9516-E2A7AED4F8B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0"/>
            <a:ext cx="5196513" cy="2106868"/>
          </a:xfrm>
          <a:prstGeom prst="rect">
            <a:avLst/>
          </a:prstGeom>
        </p:spPr>
      </p:pic>
    </p:spTree>
    <p:extLst>
      <p:ext uri="{BB962C8B-B14F-4D97-AF65-F5344CB8AC3E}">
        <p14:creationId xmlns:p14="http://schemas.microsoft.com/office/powerpoint/2010/main" val="20135915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5E24F4D-EBA2-4ACA-8F6F-6022B3E8FDDA}"/>
              </a:ext>
            </a:extLst>
          </p:cNvPr>
          <p:cNvSpPr txBox="1">
            <a:spLocks/>
          </p:cNvSpPr>
          <p:nvPr/>
        </p:nvSpPr>
        <p:spPr>
          <a:xfrm>
            <a:off x="4965430" y="913147"/>
            <a:ext cx="100094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5400" b="1" i="0" u="none" strike="noStrike" kern="1200" cap="none" spc="0" normalizeH="0" baseline="0" noProof="0" dirty="0">
                <a:ln>
                  <a:noFill/>
                </a:ln>
                <a:solidFill>
                  <a:srgbClr val="2A105B"/>
                </a:solidFill>
                <a:effectLst/>
                <a:uLnTx/>
                <a:uFillTx/>
                <a:latin typeface="Calibri" panose="020F0502020204030204"/>
                <a:ea typeface="+mj-ea"/>
                <a:cs typeface="+mj-cs"/>
              </a:rPr>
              <a:t>My background</a:t>
            </a:r>
            <a:endParaRPr kumimoji="0" lang="en-US" sz="5400" b="1" i="0" u="none" strike="noStrike" kern="1200" cap="none" spc="0" normalizeH="0" baseline="0" noProof="0" dirty="0">
              <a:ln>
                <a:noFill/>
              </a:ln>
              <a:solidFill>
                <a:srgbClr val="2A105B"/>
              </a:solidFill>
              <a:effectLst/>
              <a:uLnTx/>
              <a:uFillTx/>
              <a:latin typeface="Calibri" panose="020F0502020204030204"/>
              <a:ea typeface="+mj-ea"/>
              <a:cs typeface="+mj-cs"/>
            </a:endParaRPr>
          </a:p>
        </p:txBody>
      </p:sp>
      <p:sp>
        <p:nvSpPr>
          <p:cNvPr id="3" name="Content Placeholder 2"/>
          <p:cNvSpPr>
            <a:spLocks noGrp="1"/>
          </p:cNvSpPr>
          <p:nvPr>
            <p:ph idx="1"/>
          </p:nvPr>
        </p:nvSpPr>
        <p:spPr>
          <a:xfrm>
            <a:off x="4965431" y="2438400"/>
            <a:ext cx="6586489" cy="3785419"/>
          </a:xfrm>
        </p:spPr>
        <p:txBody>
          <a:bodyPr>
            <a:normAutofit/>
          </a:bodyPr>
          <a:lstStyle/>
          <a:p>
            <a:r>
              <a:rPr lang="en-GB" sz="2000" dirty="0">
                <a:solidFill>
                  <a:srgbClr val="2A105B"/>
                </a:solidFill>
              </a:rPr>
              <a:t>Chemical Engineering design research</a:t>
            </a:r>
          </a:p>
          <a:p>
            <a:r>
              <a:rPr lang="en-GB" sz="2000" dirty="0">
                <a:solidFill>
                  <a:srgbClr val="2A105B"/>
                </a:solidFill>
              </a:rPr>
              <a:t>Industrial Ecology education development</a:t>
            </a:r>
          </a:p>
          <a:p>
            <a:r>
              <a:rPr lang="en-GB" sz="2000" dirty="0">
                <a:solidFill>
                  <a:srgbClr val="2A105B"/>
                </a:solidFill>
              </a:rPr>
              <a:t>Industrial Symbiosis projects and research</a:t>
            </a:r>
          </a:p>
          <a:p>
            <a:r>
              <a:rPr lang="en-GB" sz="2000" dirty="0">
                <a:solidFill>
                  <a:srgbClr val="2A105B"/>
                </a:solidFill>
              </a:rPr>
              <a:t>Circular Economy education and research</a:t>
            </a:r>
          </a:p>
          <a:p>
            <a:endParaRPr lang="en-GB" sz="2000" dirty="0">
              <a:solidFill>
                <a:srgbClr val="2A105B"/>
              </a:solidFill>
            </a:endParaRPr>
          </a:p>
          <a:p>
            <a:r>
              <a:rPr lang="en-GB" sz="2000" dirty="0">
                <a:solidFill>
                  <a:srgbClr val="2A105B"/>
                </a:solidFill>
              </a:rPr>
              <a:t>Faculty of Technology, Policy and Management</a:t>
            </a:r>
          </a:p>
          <a:p>
            <a:r>
              <a:rPr lang="en-GB" sz="2000" dirty="0">
                <a:solidFill>
                  <a:srgbClr val="2A105B"/>
                </a:solidFill>
              </a:rPr>
              <a:t>Department of Engineering Services and Systems</a:t>
            </a:r>
          </a:p>
          <a:p>
            <a:r>
              <a:rPr lang="en-GB" sz="2000" dirty="0">
                <a:solidFill>
                  <a:srgbClr val="2A105B"/>
                </a:solidFill>
              </a:rPr>
              <a:t>Energy and Industry section</a:t>
            </a:r>
          </a:p>
        </p:txBody>
      </p:sp>
      <p:pic>
        <p:nvPicPr>
          <p:cNvPr id="4" name="Picture 3"/>
          <p:cNvPicPr>
            <a:picLocks noChangeAspect="1"/>
          </p:cNvPicPr>
          <p:nvPr/>
        </p:nvPicPr>
        <p:blipFill rotWithShape="1">
          <a:blip r:embed="rId3"/>
          <a:srcRect l="34467" r="27512"/>
          <a:stretch/>
        </p:blipFill>
        <p:spPr>
          <a:xfrm>
            <a:off x="20" y="10"/>
            <a:ext cx="4635571" cy="6857990"/>
          </a:xfrm>
          <a:prstGeom prst="rect">
            <a:avLst/>
          </a:prstGeom>
          <a:effectLst/>
        </p:spPr>
      </p:pic>
      <p:cxnSp>
        <p:nvCxnSpPr>
          <p:cNvPr id="17"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56DE5"/>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982612E-EA74-4276-9388-4328727B9E5E}"/>
              </a:ext>
            </a:extLst>
          </p:cNvPr>
          <p:cNvCxnSpPr/>
          <p:nvPr/>
        </p:nvCxnSpPr>
        <p:spPr>
          <a:xfrm>
            <a:off x="4965431" y="2115117"/>
            <a:ext cx="6707457" cy="0"/>
          </a:xfrm>
          <a:prstGeom prst="line">
            <a:avLst/>
          </a:prstGeom>
          <a:ln w="412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17835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4350" y="365125"/>
            <a:ext cx="10384588" cy="1325563"/>
          </a:xfrm>
        </p:spPr>
        <p:txBody>
          <a:bodyPr>
            <a:noAutofit/>
          </a:bodyPr>
          <a:lstStyle/>
          <a:p>
            <a:r>
              <a:rPr lang="en-GB" sz="5400" b="1" dirty="0">
                <a:solidFill>
                  <a:srgbClr val="2A105B"/>
                </a:solidFill>
                <a:latin typeface="+mn-lt"/>
              </a:rPr>
              <a:t>Key Aspects of Industrial Symbiosis</a:t>
            </a:r>
            <a:endParaRPr lang="nl-NL" sz="5400" b="1" dirty="0">
              <a:solidFill>
                <a:srgbClr val="2A105B"/>
              </a:solidFill>
              <a:latin typeface="+mn-lt"/>
            </a:endParaRPr>
          </a:p>
        </p:txBody>
      </p:sp>
      <p:graphicFrame>
        <p:nvGraphicFramePr>
          <p:cNvPr id="4" name="Content Placeholder 3"/>
          <p:cNvGraphicFramePr>
            <a:graphicFrameLocks noGrp="1"/>
          </p:cNvGraphicFramePr>
          <p:nvPr>
            <p:ph idx="1"/>
          </p:nvPr>
        </p:nvGraphicFramePr>
        <p:xfrm>
          <a:off x="1344613" y="1825625"/>
          <a:ext cx="10009187"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212810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3" name="Rectangle 3"/>
          <p:cNvSpPr>
            <a:spLocks noGrp="1" noChangeArrowheads="1"/>
          </p:cNvSpPr>
          <p:nvPr>
            <p:ph idx="1"/>
          </p:nvPr>
        </p:nvSpPr>
        <p:spPr>
          <a:xfrm>
            <a:off x="1344350" y="1825625"/>
            <a:ext cx="10009450" cy="4351338"/>
          </a:xfrm>
        </p:spPr>
        <p:txBody>
          <a:bodyPr>
            <a:normAutofit fontScale="77500" lnSpcReduction="20000"/>
          </a:bodyPr>
          <a:lstStyle/>
          <a:p>
            <a:endParaRPr lang="en-GB" dirty="0"/>
          </a:p>
          <a:p>
            <a:pPr marL="0" indent="0">
              <a:buNone/>
            </a:pPr>
            <a:r>
              <a:rPr lang="en-GB" b="1" dirty="0">
                <a:solidFill>
                  <a:srgbClr val="4AC2D7"/>
                </a:solidFill>
              </a:rPr>
              <a:t>Industrial -</a:t>
            </a:r>
            <a:r>
              <a:rPr lang="en-GB" dirty="0">
                <a:solidFill>
                  <a:schemeClr val="tx2"/>
                </a:solidFill>
              </a:rPr>
              <a:t>	resources, production, transport, waste treatment</a:t>
            </a:r>
          </a:p>
          <a:p>
            <a:pPr marL="0" indent="0">
              <a:buNone/>
            </a:pPr>
            <a:r>
              <a:rPr lang="en-GB" b="1" dirty="0">
                <a:solidFill>
                  <a:srgbClr val="4AC2D7"/>
                </a:solidFill>
              </a:rPr>
              <a:t>- Symbiosis</a:t>
            </a:r>
            <a:r>
              <a:rPr lang="en-GB" dirty="0">
                <a:solidFill>
                  <a:schemeClr val="tx2"/>
                </a:solidFill>
              </a:rPr>
              <a:t>	… linked together with a mutual benefit</a:t>
            </a:r>
          </a:p>
          <a:p>
            <a:endParaRPr lang="en-GB" dirty="0"/>
          </a:p>
          <a:p>
            <a:pPr marL="0" indent="0">
              <a:buNone/>
            </a:pPr>
            <a:r>
              <a:rPr lang="en-GB" dirty="0">
                <a:solidFill>
                  <a:srgbClr val="2A105B"/>
                </a:solidFill>
              </a:rPr>
              <a:t>What is needed:</a:t>
            </a:r>
          </a:p>
          <a:p>
            <a:r>
              <a:rPr lang="en-GB" dirty="0">
                <a:solidFill>
                  <a:srgbClr val="2A105B"/>
                </a:solidFill>
              </a:rPr>
              <a:t>Process Intensification</a:t>
            </a:r>
          </a:p>
          <a:p>
            <a:r>
              <a:rPr lang="en-GB" dirty="0">
                <a:solidFill>
                  <a:srgbClr val="2A105B"/>
                </a:solidFill>
              </a:rPr>
              <a:t>Innovative (Bio)-Chemical Routes</a:t>
            </a:r>
          </a:p>
          <a:p>
            <a:r>
              <a:rPr lang="en-GB" b="1" dirty="0">
                <a:solidFill>
                  <a:srgbClr val="2A105B"/>
                </a:solidFill>
              </a:rPr>
              <a:t>Design Value Chains and Supply Chains as Closed Loops</a:t>
            </a:r>
          </a:p>
          <a:p>
            <a:r>
              <a:rPr lang="en-GB" dirty="0">
                <a:solidFill>
                  <a:srgbClr val="2A105B"/>
                </a:solidFill>
              </a:rPr>
              <a:t>Smart Infrastructures</a:t>
            </a:r>
          </a:p>
          <a:p>
            <a:r>
              <a:rPr lang="en-GB" dirty="0">
                <a:solidFill>
                  <a:srgbClr val="2A105B"/>
                </a:solidFill>
              </a:rPr>
              <a:t>Sufficient Diversity</a:t>
            </a:r>
          </a:p>
          <a:p>
            <a:r>
              <a:rPr lang="en-GB" dirty="0">
                <a:solidFill>
                  <a:srgbClr val="2A105B"/>
                </a:solidFill>
              </a:rPr>
              <a:t>Organisational Embedding</a:t>
            </a:r>
          </a:p>
          <a:p>
            <a:r>
              <a:rPr lang="en-GB" b="1" dirty="0">
                <a:solidFill>
                  <a:srgbClr val="2A105B"/>
                </a:solidFill>
              </a:rPr>
              <a:t>Evaluation and Management of Sustainability Performance</a:t>
            </a:r>
          </a:p>
        </p:txBody>
      </p:sp>
      <p:sp>
        <p:nvSpPr>
          <p:cNvPr id="4" name="Title 1">
            <a:extLst>
              <a:ext uri="{FF2B5EF4-FFF2-40B4-BE49-F238E27FC236}">
                <a16:creationId xmlns:a16="http://schemas.microsoft.com/office/drawing/2014/main" id="{CFC81D46-0A21-43F9-AB42-E51B7B3D8133}"/>
              </a:ext>
            </a:extLst>
          </p:cNvPr>
          <p:cNvSpPr txBox="1">
            <a:spLocks/>
          </p:cNvSpPr>
          <p:nvPr/>
        </p:nvSpPr>
        <p:spPr>
          <a:xfrm>
            <a:off x="1672965" y="365125"/>
            <a:ext cx="100094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5400" b="1" i="0" u="none" strike="noStrike" kern="1200" cap="none" spc="0" normalizeH="0" baseline="0" noProof="0" dirty="0">
                <a:ln>
                  <a:noFill/>
                </a:ln>
                <a:solidFill>
                  <a:srgbClr val="2A105B"/>
                </a:solidFill>
                <a:effectLst/>
                <a:uLnTx/>
                <a:uFillTx/>
                <a:latin typeface="Calibri" panose="020F0502020204030204"/>
                <a:ea typeface="+mj-ea"/>
                <a:cs typeface="+mj-cs"/>
              </a:rPr>
              <a:t>Industrial Symbiosis – needs</a:t>
            </a:r>
            <a:endParaRPr kumimoji="0" lang="en-US" sz="5400" b="1" i="0" u="none" strike="noStrike" kern="1200" cap="none" spc="0" normalizeH="0" baseline="0" noProof="0" dirty="0">
              <a:ln>
                <a:noFill/>
              </a:ln>
              <a:solidFill>
                <a:srgbClr val="2A105B"/>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42851853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a:ext>
            </a:extLst>
          </a:blip>
          <a:srcRect l="3952" t="17963" r="4194" b="18339"/>
          <a:stretch/>
        </p:blipFill>
        <p:spPr>
          <a:xfrm>
            <a:off x="1234755" y="1563942"/>
            <a:ext cx="9116187" cy="4470400"/>
          </a:xfrm>
          <a:prstGeom prst="rect">
            <a:avLst/>
          </a:prstGeom>
        </p:spPr>
      </p:pic>
      <p:sp>
        <p:nvSpPr>
          <p:cNvPr id="5" name="Title 1">
            <a:extLst>
              <a:ext uri="{FF2B5EF4-FFF2-40B4-BE49-F238E27FC236}">
                <a16:creationId xmlns:a16="http://schemas.microsoft.com/office/drawing/2014/main" id="{ECD05584-4D3B-41A9-A78E-DAFC3762996C}"/>
              </a:ext>
            </a:extLst>
          </p:cNvPr>
          <p:cNvSpPr txBox="1">
            <a:spLocks/>
          </p:cNvSpPr>
          <p:nvPr/>
        </p:nvSpPr>
        <p:spPr>
          <a:xfrm>
            <a:off x="1672965" y="365125"/>
            <a:ext cx="1091015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2A105B"/>
                </a:solidFill>
                <a:effectLst/>
                <a:uLnTx/>
                <a:uFillTx/>
                <a:latin typeface="Calibri" panose="020F0502020204030204"/>
                <a:ea typeface="+mj-ea"/>
                <a:cs typeface="+mj-cs"/>
              </a:rPr>
              <a:t>System change improvements</a:t>
            </a:r>
          </a:p>
        </p:txBody>
      </p:sp>
      <p:sp>
        <p:nvSpPr>
          <p:cNvPr id="2" name="TextBox 1"/>
          <p:cNvSpPr txBox="1"/>
          <p:nvPr/>
        </p:nvSpPr>
        <p:spPr>
          <a:xfrm>
            <a:off x="1234755" y="6251331"/>
            <a:ext cx="103271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B0F0"/>
                </a:solidFill>
                <a:effectLst/>
                <a:uLnTx/>
                <a:uFillTx/>
                <a:latin typeface="Calibri" panose="020F0502020204030204"/>
                <a:ea typeface="+mn-ea"/>
                <a:cs typeface="+mn-cs"/>
              </a:rPr>
              <a:t>From </a:t>
            </a:r>
            <a:r>
              <a:rPr kumimoji="0" lang="en-US" sz="1200" b="0" i="0" u="none" strike="noStrike" kern="1200" cap="none" spc="0" normalizeH="0" baseline="0" noProof="0" dirty="0" err="1">
                <a:ln>
                  <a:noFill/>
                </a:ln>
                <a:solidFill>
                  <a:srgbClr val="00B0F0"/>
                </a:solidFill>
                <a:effectLst/>
                <a:uLnTx/>
                <a:uFillTx/>
                <a:latin typeface="Calibri" panose="020F0502020204030204"/>
                <a:ea typeface="+mn-ea"/>
                <a:cs typeface="+mn-cs"/>
              </a:rPr>
              <a:t>Fet</a:t>
            </a:r>
            <a:r>
              <a:rPr kumimoji="0" lang="en-US" sz="1200" b="0" i="0" u="none" strike="noStrike" kern="1200" cap="none" spc="0" normalizeH="0" baseline="0" noProof="0" dirty="0">
                <a:ln>
                  <a:noFill/>
                </a:ln>
                <a:solidFill>
                  <a:srgbClr val="00B0F0"/>
                </a:solidFill>
                <a:effectLst/>
                <a:uLnTx/>
                <a:uFillTx/>
                <a:latin typeface="Calibri" panose="020F0502020204030204"/>
                <a:ea typeface="+mn-ea"/>
                <a:cs typeface="+mn-cs"/>
              </a:rPr>
              <a:t>, A.M.; Knudson, H. An </a:t>
            </a:r>
            <a:r>
              <a:rPr kumimoji="0" lang="en-GB" sz="1200" b="0" i="0" u="none" strike="noStrike" kern="1200" cap="none" spc="0" normalizeH="0" baseline="0" noProof="0" dirty="0">
                <a:ln>
                  <a:noFill/>
                </a:ln>
                <a:solidFill>
                  <a:srgbClr val="00B0F0"/>
                </a:solidFill>
                <a:effectLst/>
                <a:uLnTx/>
                <a:uFillTx/>
                <a:latin typeface="Calibri" panose="020F0502020204030204"/>
                <a:ea typeface="+mn-ea"/>
                <a:cs typeface="+mn-cs"/>
              </a:rPr>
              <a:t>Approach to Sustainability Management across Systemic Levels: The Capacity-Building in Sustainability and Environmental Management Model (</a:t>
            </a:r>
            <a:r>
              <a:rPr kumimoji="0" lang="en-GB" sz="1200" b="0" i="0" u="none" strike="noStrike" kern="1200" cap="none" spc="0" normalizeH="0" baseline="0" noProof="0" dirty="0" err="1">
                <a:ln>
                  <a:noFill/>
                </a:ln>
                <a:solidFill>
                  <a:srgbClr val="00B0F0"/>
                </a:solidFill>
                <a:effectLst/>
                <a:uLnTx/>
                <a:uFillTx/>
                <a:latin typeface="Calibri" panose="020F0502020204030204"/>
                <a:ea typeface="+mn-ea"/>
                <a:cs typeface="+mn-cs"/>
              </a:rPr>
              <a:t>CapSEM</a:t>
            </a:r>
            <a:r>
              <a:rPr kumimoji="0" lang="en-GB" sz="1200" b="0" i="0" u="none" strike="noStrike" kern="1200" cap="none" spc="0" normalizeH="0" baseline="0" noProof="0" dirty="0">
                <a:ln>
                  <a:noFill/>
                </a:ln>
                <a:solidFill>
                  <a:srgbClr val="00B0F0"/>
                </a:solidFill>
                <a:effectLst/>
                <a:uLnTx/>
                <a:uFillTx/>
                <a:latin typeface="Calibri" panose="020F0502020204030204"/>
                <a:ea typeface="+mn-ea"/>
                <a:cs typeface="+mn-cs"/>
              </a:rPr>
              <a:t>-Model). Sustainability </a:t>
            </a:r>
            <a:r>
              <a:rPr kumimoji="0" lang="en-GB" sz="1200" b="1" i="0" u="none" strike="noStrike" kern="1200" cap="none" spc="0" normalizeH="0" baseline="0" noProof="0" dirty="0">
                <a:ln>
                  <a:noFill/>
                </a:ln>
                <a:solidFill>
                  <a:srgbClr val="00B0F0"/>
                </a:solidFill>
                <a:effectLst/>
                <a:uLnTx/>
                <a:uFillTx/>
                <a:latin typeface="Calibri" panose="020F0502020204030204"/>
                <a:ea typeface="+mn-ea"/>
                <a:cs typeface="+mn-cs"/>
              </a:rPr>
              <a:t>2021</a:t>
            </a:r>
            <a:r>
              <a:rPr kumimoji="0" lang="en-GB" sz="1200" b="0" i="0" u="none" strike="noStrike" kern="1200" cap="none" spc="0" normalizeH="0" baseline="0" noProof="0" dirty="0">
                <a:ln>
                  <a:noFill/>
                </a:ln>
                <a:solidFill>
                  <a:srgbClr val="00B0F0"/>
                </a:solidFill>
                <a:effectLst/>
                <a:uLnTx/>
                <a:uFillTx/>
                <a:latin typeface="Calibri" panose="020F0502020204030204"/>
                <a:ea typeface="+mn-ea"/>
                <a:cs typeface="+mn-cs"/>
              </a:rPr>
              <a:t>, 13, 4910. https://doi.org/10.3390/su13094910</a:t>
            </a:r>
          </a:p>
        </p:txBody>
      </p:sp>
    </p:spTree>
    <p:extLst>
      <p:ext uri="{BB962C8B-B14F-4D97-AF65-F5344CB8AC3E}">
        <p14:creationId xmlns:p14="http://schemas.microsoft.com/office/powerpoint/2010/main" val="29765121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026" name="Picture 2" descr="https://www.mdpi.com/sustainability/sustainability-13-04910/article_deploy/html/images/sustainability-13-04910-g00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6462" y="365125"/>
            <a:ext cx="10145226" cy="58118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34755" y="6251331"/>
            <a:ext cx="103271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B0F0"/>
                </a:solidFill>
                <a:effectLst/>
                <a:uLnTx/>
                <a:uFillTx/>
                <a:latin typeface="Calibri" panose="020F0502020204030204"/>
                <a:ea typeface="+mn-ea"/>
                <a:cs typeface="+mn-cs"/>
              </a:rPr>
              <a:t>From </a:t>
            </a:r>
            <a:r>
              <a:rPr kumimoji="0" lang="en-US" sz="1200" b="0" i="0" u="none" strike="noStrike" kern="1200" cap="none" spc="0" normalizeH="0" baseline="0" noProof="0" dirty="0" err="1">
                <a:ln>
                  <a:noFill/>
                </a:ln>
                <a:solidFill>
                  <a:srgbClr val="00B0F0"/>
                </a:solidFill>
                <a:effectLst/>
                <a:uLnTx/>
                <a:uFillTx/>
                <a:latin typeface="Calibri" panose="020F0502020204030204"/>
                <a:ea typeface="+mn-ea"/>
                <a:cs typeface="+mn-cs"/>
              </a:rPr>
              <a:t>Fet</a:t>
            </a:r>
            <a:r>
              <a:rPr kumimoji="0" lang="en-US" sz="1200" b="0" i="0" u="none" strike="noStrike" kern="1200" cap="none" spc="0" normalizeH="0" baseline="0" noProof="0" dirty="0">
                <a:ln>
                  <a:noFill/>
                </a:ln>
                <a:solidFill>
                  <a:srgbClr val="00B0F0"/>
                </a:solidFill>
                <a:effectLst/>
                <a:uLnTx/>
                <a:uFillTx/>
                <a:latin typeface="Calibri" panose="020F0502020204030204"/>
                <a:ea typeface="+mn-ea"/>
                <a:cs typeface="+mn-cs"/>
              </a:rPr>
              <a:t>, A.M.; Knudson, H. An </a:t>
            </a:r>
            <a:r>
              <a:rPr kumimoji="0" lang="en-GB" sz="1200" b="0" i="0" u="none" strike="noStrike" kern="1200" cap="none" spc="0" normalizeH="0" baseline="0" noProof="0" dirty="0">
                <a:ln>
                  <a:noFill/>
                </a:ln>
                <a:solidFill>
                  <a:srgbClr val="00B0F0"/>
                </a:solidFill>
                <a:effectLst/>
                <a:uLnTx/>
                <a:uFillTx/>
                <a:latin typeface="Calibri" panose="020F0502020204030204"/>
                <a:ea typeface="+mn-ea"/>
                <a:cs typeface="+mn-cs"/>
              </a:rPr>
              <a:t>Approach to Sustainability Management across Systemic Levels: The Capacity-Building in Sustainability and Environmental Management Model (</a:t>
            </a:r>
            <a:r>
              <a:rPr kumimoji="0" lang="en-GB" sz="1200" b="0" i="0" u="none" strike="noStrike" kern="1200" cap="none" spc="0" normalizeH="0" baseline="0" noProof="0" dirty="0" err="1">
                <a:ln>
                  <a:noFill/>
                </a:ln>
                <a:solidFill>
                  <a:srgbClr val="00B0F0"/>
                </a:solidFill>
                <a:effectLst/>
                <a:uLnTx/>
                <a:uFillTx/>
                <a:latin typeface="Calibri" panose="020F0502020204030204"/>
                <a:ea typeface="+mn-ea"/>
                <a:cs typeface="+mn-cs"/>
              </a:rPr>
              <a:t>CapSEM</a:t>
            </a:r>
            <a:r>
              <a:rPr kumimoji="0" lang="en-GB" sz="1200" b="0" i="0" u="none" strike="noStrike" kern="1200" cap="none" spc="0" normalizeH="0" baseline="0" noProof="0" dirty="0">
                <a:ln>
                  <a:noFill/>
                </a:ln>
                <a:solidFill>
                  <a:srgbClr val="00B0F0"/>
                </a:solidFill>
                <a:effectLst/>
                <a:uLnTx/>
                <a:uFillTx/>
                <a:latin typeface="Calibri" panose="020F0502020204030204"/>
                <a:ea typeface="+mn-ea"/>
                <a:cs typeface="+mn-cs"/>
              </a:rPr>
              <a:t>-Model). Sustainability </a:t>
            </a:r>
            <a:r>
              <a:rPr kumimoji="0" lang="en-GB" sz="1200" b="1" i="0" u="none" strike="noStrike" kern="1200" cap="none" spc="0" normalizeH="0" baseline="0" noProof="0" dirty="0">
                <a:ln>
                  <a:noFill/>
                </a:ln>
                <a:solidFill>
                  <a:srgbClr val="00B0F0"/>
                </a:solidFill>
                <a:effectLst/>
                <a:uLnTx/>
                <a:uFillTx/>
                <a:latin typeface="Calibri" panose="020F0502020204030204"/>
                <a:ea typeface="+mn-ea"/>
                <a:cs typeface="+mn-cs"/>
              </a:rPr>
              <a:t>2021</a:t>
            </a:r>
            <a:r>
              <a:rPr kumimoji="0" lang="en-GB" sz="1200" b="0" i="0" u="none" strike="noStrike" kern="1200" cap="none" spc="0" normalizeH="0" baseline="0" noProof="0" dirty="0">
                <a:ln>
                  <a:noFill/>
                </a:ln>
                <a:solidFill>
                  <a:srgbClr val="00B0F0"/>
                </a:solidFill>
                <a:effectLst/>
                <a:uLnTx/>
                <a:uFillTx/>
                <a:latin typeface="Calibri" panose="020F0502020204030204"/>
                <a:ea typeface="+mn-ea"/>
                <a:cs typeface="+mn-cs"/>
              </a:rPr>
              <a:t>, 13, 4910. https://doi.org/10.3390/su13094910</a:t>
            </a:r>
          </a:p>
        </p:txBody>
      </p:sp>
    </p:spTree>
    <p:extLst>
      <p:ext uri="{BB962C8B-B14F-4D97-AF65-F5344CB8AC3E}">
        <p14:creationId xmlns:p14="http://schemas.microsoft.com/office/powerpoint/2010/main" val="19699669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F082238-B217-4485-B1B1-421BAF7A93C7}"/>
              </a:ext>
            </a:extLst>
          </p:cNvPr>
          <p:cNvSpPr>
            <a:spLocks noGrp="1"/>
          </p:cNvSpPr>
          <p:nvPr>
            <p:ph idx="1"/>
          </p:nvPr>
        </p:nvSpPr>
        <p:spPr>
          <a:xfrm>
            <a:off x="1344350" y="2910253"/>
            <a:ext cx="10009450" cy="3266709"/>
          </a:xfrm>
        </p:spPr>
        <p:txBody>
          <a:bodyPr/>
          <a:lstStyle/>
          <a:p>
            <a:pPr marL="514350" indent="-514350">
              <a:buFont typeface="+mj-lt"/>
              <a:buAutoNum type="arabicPeriod"/>
            </a:pPr>
            <a:r>
              <a:rPr lang="en-US" dirty="0">
                <a:solidFill>
                  <a:srgbClr val="2A105B"/>
                </a:solidFill>
              </a:rPr>
              <a:t>Environmental and economic assessments</a:t>
            </a:r>
          </a:p>
          <a:p>
            <a:pPr marL="514350" indent="-514350">
              <a:buFont typeface="+mj-lt"/>
              <a:buAutoNum type="arabicPeriod"/>
            </a:pPr>
            <a:r>
              <a:rPr lang="en-US" dirty="0">
                <a:solidFill>
                  <a:srgbClr val="2A105B"/>
                </a:solidFill>
              </a:rPr>
              <a:t>Life Cycle Sustainability Assessment</a:t>
            </a:r>
          </a:p>
          <a:p>
            <a:pPr marL="514350" indent="-514350">
              <a:buFont typeface="+mj-lt"/>
              <a:buAutoNum type="arabicPeriod"/>
            </a:pPr>
            <a:r>
              <a:rPr lang="en-US" dirty="0">
                <a:solidFill>
                  <a:srgbClr val="2A105B"/>
                </a:solidFill>
              </a:rPr>
              <a:t>Ecological impacts from brine discharge</a:t>
            </a:r>
          </a:p>
          <a:p>
            <a:pPr marL="514350" indent="-514350">
              <a:buFont typeface="+mj-lt"/>
              <a:buAutoNum type="arabicPeriod"/>
            </a:pPr>
            <a:r>
              <a:rPr lang="en-US" dirty="0">
                <a:solidFill>
                  <a:srgbClr val="2A105B"/>
                </a:solidFill>
              </a:rPr>
              <a:t>Policy review and assessment</a:t>
            </a:r>
          </a:p>
          <a:p>
            <a:endParaRPr lang="nl-NL" dirty="0">
              <a:solidFill>
                <a:srgbClr val="2A105B"/>
              </a:solidFill>
            </a:endParaRPr>
          </a:p>
        </p:txBody>
      </p:sp>
      <p:sp>
        <p:nvSpPr>
          <p:cNvPr id="4" name="Title 1">
            <a:extLst>
              <a:ext uri="{FF2B5EF4-FFF2-40B4-BE49-F238E27FC236}">
                <a16:creationId xmlns:a16="http://schemas.microsoft.com/office/drawing/2014/main" id="{BF010F31-5037-4427-A032-3B33AB1B6A97}"/>
              </a:ext>
            </a:extLst>
          </p:cNvPr>
          <p:cNvSpPr txBox="1">
            <a:spLocks/>
          </p:cNvSpPr>
          <p:nvPr/>
        </p:nvSpPr>
        <p:spPr>
          <a:xfrm>
            <a:off x="1672965" y="365125"/>
            <a:ext cx="9748243" cy="1325563"/>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5400" b="1" i="0" u="none" strike="noStrike" kern="1200" cap="none" spc="0" normalizeH="0" baseline="0" noProof="0" dirty="0">
                <a:ln>
                  <a:noFill/>
                </a:ln>
                <a:solidFill>
                  <a:srgbClr val="2A105B"/>
                </a:solidFill>
                <a:effectLst/>
                <a:uLnTx/>
                <a:uFillTx/>
                <a:latin typeface="Calibri" panose="020F0502020204030204"/>
                <a:ea typeface="+mj-ea"/>
                <a:cs typeface="+mj-cs"/>
              </a:rPr>
              <a:t>Key aspects for the development of sustainability indicators</a:t>
            </a:r>
            <a:endParaRPr kumimoji="0" lang="en-US" sz="5400" b="1" i="0" u="none" strike="noStrike" kern="1200" cap="none" spc="0" normalizeH="0" baseline="0" noProof="0" dirty="0">
              <a:ln>
                <a:noFill/>
              </a:ln>
              <a:solidFill>
                <a:srgbClr val="2A105B"/>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14727302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6" name="Rectangle 5">
            <a:extLst>
              <a:ext uri="{FF2B5EF4-FFF2-40B4-BE49-F238E27FC236}">
                <a16:creationId xmlns:a16="http://schemas.microsoft.com/office/drawing/2014/main" id="{C9E5FD7E-47C8-489D-BA4D-AFEF4A449073}"/>
              </a:ext>
            </a:extLst>
          </p:cNvPr>
          <p:cNvSpPr/>
          <p:nvPr/>
        </p:nvSpPr>
        <p:spPr>
          <a:xfrm>
            <a:off x="0" y="3989373"/>
            <a:ext cx="12191999" cy="2855294"/>
          </a:xfrm>
          <a:prstGeom prst="rect">
            <a:avLst/>
          </a:prstGeom>
          <a:solidFill>
            <a:srgbClr val="2A1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656218" y="1463039"/>
            <a:ext cx="5542387" cy="4300447"/>
          </a:xfrm>
        </p:spPr>
        <p:txBody>
          <a:bodyPr anchor="t">
            <a:normAutofit/>
          </a:bodyPr>
          <a:lstStyle/>
          <a:p>
            <a:pPr marL="0" indent="0">
              <a:buNone/>
            </a:pPr>
            <a:r>
              <a:rPr lang="en-GB" sz="1700" b="1" dirty="0" err="1">
                <a:solidFill>
                  <a:srgbClr val="2A105B"/>
                </a:solidFill>
              </a:rPr>
              <a:t>Dr.</a:t>
            </a:r>
            <a:r>
              <a:rPr lang="en-GB" sz="1700" b="1" dirty="0">
                <a:solidFill>
                  <a:srgbClr val="2A105B"/>
                </a:solidFill>
              </a:rPr>
              <a:t> G. (Gijsbert) Korevaar (PhD, MSc)</a:t>
            </a:r>
          </a:p>
          <a:p>
            <a:pPr marL="0" indent="0">
              <a:buNone/>
            </a:pPr>
            <a:r>
              <a:rPr lang="en-GB" sz="1700" dirty="0">
                <a:solidFill>
                  <a:srgbClr val="2A105B"/>
                </a:solidFill>
              </a:rPr>
              <a:t>Assistant Professor Industrial Symbiosis</a:t>
            </a:r>
          </a:p>
          <a:p>
            <a:pPr marL="0" indent="0">
              <a:buNone/>
            </a:pPr>
            <a:r>
              <a:rPr lang="en-GB" sz="1700" dirty="0">
                <a:solidFill>
                  <a:srgbClr val="2A105B"/>
                </a:solidFill>
              </a:rPr>
              <a:t>Faculty of Technology, Policy and Management</a:t>
            </a:r>
          </a:p>
          <a:p>
            <a:pPr marL="0" indent="0">
              <a:buNone/>
            </a:pPr>
            <a:endParaRPr lang="en-GB" sz="1700" dirty="0">
              <a:solidFill>
                <a:srgbClr val="2A105B"/>
              </a:solidFill>
            </a:endParaRPr>
          </a:p>
          <a:p>
            <a:pPr marL="0" indent="0">
              <a:buNone/>
            </a:pPr>
            <a:r>
              <a:rPr lang="en-GB" sz="1700" dirty="0">
                <a:solidFill>
                  <a:srgbClr val="2A105B"/>
                </a:solidFill>
              </a:rPr>
              <a:t>Delft University of Technology</a:t>
            </a:r>
          </a:p>
          <a:p>
            <a:pPr marL="0" indent="0">
              <a:buNone/>
            </a:pPr>
            <a:r>
              <a:rPr lang="en-GB" sz="1700" dirty="0" err="1">
                <a:solidFill>
                  <a:srgbClr val="2A105B"/>
                </a:solidFill>
              </a:rPr>
              <a:t>Jaffalaan</a:t>
            </a:r>
            <a:r>
              <a:rPr lang="en-GB" sz="1700" dirty="0">
                <a:solidFill>
                  <a:srgbClr val="2A105B"/>
                </a:solidFill>
              </a:rPr>
              <a:t> 5</a:t>
            </a:r>
          </a:p>
          <a:p>
            <a:pPr marL="0" indent="0">
              <a:buNone/>
            </a:pPr>
            <a:r>
              <a:rPr lang="en-GB" sz="1700" dirty="0">
                <a:solidFill>
                  <a:srgbClr val="2A105B"/>
                </a:solidFill>
              </a:rPr>
              <a:t>2628 BX Delft</a:t>
            </a:r>
          </a:p>
          <a:p>
            <a:pPr marL="0" indent="0">
              <a:buNone/>
            </a:pPr>
            <a:r>
              <a:rPr lang="en-GB" sz="1700" dirty="0">
                <a:solidFill>
                  <a:srgbClr val="2A105B"/>
                </a:solidFill>
                <a:hlinkClick r:id="rId3">
                  <a:extLst>
                    <a:ext uri="{A12FA001-AC4F-418D-AE19-62706E023703}">
                      <ahyp:hlinkClr xmlns:ahyp="http://schemas.microsoft.com/office/drawing/2018/hyperlinkcolor" val="tx"/>
                    </a:ext>
                  </a:extLst>
                </a:hlinkClick>
              </a:rPr>
              <a:t>g.korevaar@tudelft.nl</a:t>
            </a:r>
            <a:endParaRPr lang="en-GB" sz="1700" dirty="0">
              <a:solidFill>
                <a:srgbClr val="2A105B"/>
              </a:solidFill>
            </a:endParaRPr>
          </a:p>
          <a:p>
            <a:pPr marL="0" indent="0">
              <a:buNone/>
            </a:pPr>
            <a:r>
              <a:rPr lang="en-GB" sz="1700" dirty="0">
                <a:solidFill>
                  <a:srgbClr val="2A105B"/>
                </a:solidFill>
              </a:rPr>
              <a:t>+31 15 278 3659</a:t>
            </a:r>
          </a:p>
          <a:p>
            <a:pPr marL="0" indent="0">
              <a:buNone/>
            </a:pPr>
            <a:endParaRPr lang="en-GB" sz="1700" dirty="0">
              <a:solidFill>
                <a:srgbClr val="2A105B"/>
              </a:solidFill>
            </a:endParaRPr>
          </a:p>
          <a:p>
            <a:pPr marL="0" indent="0">
              <a:buNone/>
            </a:pPr>
            <a:r>
              <a:rPr lang="en-GB" sz="1700" dirty="0">
                <a:solidFill>
                  <a:srgbClr val="2A105B"/>
                </a:solidFill>
              </a:rPr>
              <a:t>LinkedIn: 	</a:t>
            </a:r>
            <a:r>
              <a:rPr lang="en-GB" sz="1700" dirty="0">
                <a:solidFill>
                  <a:srgbClr val="2A105B"/>
                </a:solidFill>
                <a:hlinkClick r:id="rId4">
                  <a:extLst>
                    <a:ext uri="{A12FA001-AC4F-418D-AE19-62706E023703}">
                      <ahyp:hlinkClr xmlns:ahyp="http://schemas.microsoft.com/office/drawing/2018/hyperlinkcolor" val="tx"/>
                    </a:ext>
                  </a:extLst>
                </a:hlinkClick>
              </a:rPr>
              <a:t>http://nl.linkedin.com/in/gijsbertkorevaar</a:t>
            </a:r>
            <a:endParaRPr lang="en-GB" sz="1700" dirty="0">
              <a:solidFill>
                <a:srgbClr val="2A105B"/>
              </a:solidFill>
            </a:endParaRPr>
          </a:p>
          <a:p>
            <a:pPr marL="0" indent="0">
              <a:buNone/>
            </a:pPr>
            <a:endParaRPr lang="en-GB" sz="1700" dirty="0">
              <a:solidFill>
                <a:srgbClr val="2A105B"/>
              </a:solidFill>
            </a:endParaRPr>
          </a:p>
          <a:p>
            <a:pPr marL="0" indent="0">
              <a:buNone/>
            </a:pPr>
            <a:endParaRPr lang="en-GB" sz="1700" dirty="0">
              <a:solidFill>
                <a:srgbClr val="2A105B"/>
              </a:solidFill>
            </a:endParaRPr>
          </a:p>
          <a:p>
            <a:pPr marL="0" indent="0">
              <a:buNone/>
            </a:pPr>
            <a:endParaRPr lang="nl-NL" sz="1700" dirty="0">
              <a:solidFill>
                <a:srgbClr val="2A105B"/>
              </a:solidFill>
            </a:endParaRPr>
          </a:p>
        </p:txBody>
      </p:sp>
      <p:pic>
        <p:nvPicPr>
          <p:cNvPr id="9" name="Picture 8">
            <a:extLst>
              <a:ext uri="{FF2B5EF4-FFF2-40B4-BE49-F238E27FC236}">
                <a16:creationId xmlns:a16="http://schemas.microsoft.com/office/drawing/2014/main" id="{D7C344EF-E539-4690-A8AD-1D8912F429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08" y="13333"/>
            <a:ext cx="1441553" cy="1744824"/>
          </a:xfrm>
          <a:prstGeom prst="rect">
            <a:avLst/>
          </a:prstGeom>
          <a:ln>
            <a:noFill/>
          </a:ln>
        </p:spPr>
      </p:pic>
      <p:sp>
        <p:nvSpPr>
          <p:cNvPr id="13" name="Title 1">
            <a:extLst>
              <a:ext uri="{FF2B5EF4-FFF2-40B4-BE49-F238E27FC236}">
                <a16:creationId xmlns:a16="http://schemas.microsoft.com/office/drawing/2014/main" id="{D3FCBADD-0CFB-47C7-B345-8CC99BA45E02}"/>
              </a:ext>
            </a:extLst>
          </p:cNvPr>
          <p:cNvSpPr txBox="1">
            <a:spLocks/>
          </p:cNvSpPr>
          <p:nvPr/>
        </p:nvSpPr>
        <p:spPr>
          <a:xfrm>
            <a:off x="1766800" y="222963"/>
            <a:ext cx="100094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5400" b="1" i="0" u="none" strike="noStrike" kern="1200" cap="none" spc="0" normalizeH="0" baseline="0" noProof="0" dirty="0">
                <a:ln>
                  <a:noFill/>
                </a:ln>
                <a:solidFill>
                  <a:srgbClr val="2A105B"/>
                </a:solidFill>
                <a:effectLst/>
                <a:uLnTx/>
                <a:uFillTx/>
                <a:latin typeface="Calibri" panose="020F0502020204030204"/>
                <a:ea typeface="+mj-ea"/>
                <a:cs typeface="+mj-cs"/>
              </a:rPr>
              <a:t>Keep in touch</a:t>
            </a:r>
            <a:endParaRPr kumimoji="0" lang="en-US" sz="5400" b="1" i="0" u="none" strike="noStrike" kern="1200" cap="none" spc="0" normalizeH="0" baseline="0" noProof="0" dirty="0">
              <a:ln>
                <a:noFill/>
              </a:ln>
              <a:solidFill>
                <a:srgbClr val="2A105B"/>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696996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470400" y="381000"/>
            <a:ext cx="7213600" cy="914400"/>
          </a:xfrm>
          <a:prstGeom prst="rect">
            <a:avLst/>
          </a:prstGeom>
        </p:spPr>
        <p:txBody>
          <a:bodyP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267" b="1" i="0" u="none" strike="noStrike" kern="1200" cap="none" spc="0" normalizeH="0" baseline="0" noProof="0" dirty="0">
                <a:ln>
                  <a:noFill/>
                </a:ln>
                <a:solidFill>
                  <a:srgbClr val="2A0F5B"/>
                </a:solidFill>
                <a:effectLst/>
                <a:uLnTx/>
                <a:uFillTx/>
                <a:latin typeface="Calibri" panose="020F0502020204030204"/>
                <a:ea typeface="+mn-ea"/>
                <a:cs typeface="+mn-cs"/>
              </a:rPr>
              <a:t>Outline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dirty="0">
              <a:ln>
                <a:noFill/>
              </a:ln>
              <a:solidFill>
                <a:srgbClr val="4F81BD">
                  <a:lumMod val="75000"/>
                </a:srgbClr>
              </a:solidFill>
              <a:effectLst/>
              <a:uLnTx/>
              <a:uFillTx/>
              <a:latin typeface="Calibri" panose="020F0502020204030204"/>
              <a:ea typeface="+mn-ea"/>
              <a:cs typeface="+mn-cs"/>
            </a:endParaRPr>
          </a:p>
        </p:txBody>
      </p:sp>
      <p:sp>
        <p:nvSpPr>
          <p:cNvPr id="5" name="Content Placeholder 2"/>
          <p:cNvSpPr txBox="1">
            <a:spLocks/>
          </p:cNvSpPr>
          <p:nvPr/>
        </p:nvSpPr>
        <p:spPr>
          <a:xfrm>
            <a:off x="884904" y="2125540"/>
            <a:ext cx="10799096" cy="3382264"/>
          </a:xfrm>
          <a:prstGeom prst="rect">
            <a:avLst/>
          </a:prstGeom>
        </p:spPr>
        <p:txBody>
          <a:bodyPr>
            <a:noAutofit/>
          </a:bodyPr>
          <a:lstStyle/>
          <a:p>
            <a:pPr marL="990575" marR="0" lvl="0" indent="-516454" algn="l" defTabSz="914400" rtl="0" eaLnBrk="1" fontAlgn="auto" latinLnBrk="0" hangingPunct="1">
              <a:lnSpc>
                <a:spcPct val="100000"/>
              </a:lnSpc>
              <a:spcBef>
                <a:spcPts val="0"/>
              </a:spcBef>
              <a:spcAft>
                <a:spcPts val="3000"/>
              </a:spcAft>
              <a:buClrTx/>
              <a:buSzTx/>
              <a:buFontTx/>
              <a:buAutoNum type="arabicPeriod"/>
              <a:tabLst/>
              <a:defRPr/>
            </a:pPr>
            <a:r>
              <a:rPr kumimoji="0" lang="en-US" sz="3467" b="0" i="0" u="none" strike="noStrike" kern="1200" cap="none" spc="0" normalizeH="0" baseline="0" noProof="0" dirty="0">
                <a:ln>
                  <a:noFill/>
                </a:ln>
                <a:solidFill>
                  <a:srgbClr val="4BC2D7"/>
                </a:solidFill>
                <a:effectLst/>
                <a:uLnTx/>
                <a:uFillTx/>
                <a:latin typeface="Calibri" panose="020F0502020204030204"/>
                <a:ea typeface="+mn-ea"/>
                <a:cs typeface="+mn-cs"/>
              </a:rPr>
              <a:t>Introduction</a:t>
            </a:r>
          </a:p>
          <a:p>
            <a:pPr marL="990575" marR="0" lvl="0" indent="-516454" algn="l" defTabSz="914400" rtl="0" eaLnBrk="1" fontAlgn="auto" latinLnBrk="0" hangingPunct="1">
              <a:lnSpc>
                <a:spcPct val="100000"/>
              </a:lnSpc>
              <a:spcBef>
                <a:spcPts val="0"/>
              </a:spcBef>
              <a:spcAft>
                <a:spcPts val="3000"/>
              </a:spcAft>
              <a:buClrTx/>
              <a:buSzTx/>
              <a:buFontTx/>
              <a:buAutoNum type="arabicPeriod"/>
              <a:tabLst/>
              <a:defRPr/>
            </a:pPr>
            <a:r>
              <a:rPr kumimoji="0" lang="en-US" sz="3467" b="0" i="0" u="none" strike="noStrike" kern="1200" cap="none" spc="0" normalizeH="0" baseline="0" noProof="0" dirty="0">
                <a:ln>
                  <a:noFill/>
                </a:ln>
                <a:solidFill>
                  <a:srgbClr val="2A0F5B"/>
                </a:solidFill>
                <a:effectLst/>
                <a:uLnTx/>
                <a:uFillTx/>
                <a:latin typeface="Calibri" panose="020F0502020204030204"/>
                <a:ea typeface="+mn-ea"/>
                <a:cs typeface="+mn-cs"/>
              </a:rPr>
              <a:t>ZERO BRINE Task Force</a:t>
            </a:r>
          </a:p>
          <a:p>
            <a:pPr marL="990575" marR="0" lvl="0" indent="-516454" algn="l" defTabSz="914400" rtl="0" eaLnBrk="1" fontAlgn="auto" latinLnBrk="0" hangingPunct="1">
              <a:lnSpc>
                <a:spcPct val="100000"/>
              </a:lnSpc>
              <a:spcBef>
                <a:spcPts val="0"/>
              </a:spcBef>
              <a:spcAft>
                <a:spcPts val="3000"/>
              </a:spcAft>
              <a:buClrTx/>
              <a:buSzTx/>
              <a:buFontTx/>
              <a:buAutoNum type="arabicPeriod"/>
              <a:tabLst/>
              <a:defRPr/>
            </a:pPr>
            <a:r>
              <a:rPr kumimoji="0" lang="en-US" sz="3467" b="0" i="0" u="none" strike="noStrike" kern="1200" cap="none" spc="0" normalizeH="0" baseline="0" noProof="0" dirty="0">
                <a:ln>
                  <a:noFill/>
                </a:ln>
                <a:solidFill>
                  <a:srgbClr val="4BC2D7"/>
                </a:solidFill>
                <a:effectLst/>
                <a:uLnTx/>
                <a:uFillTx/>
                <a:latin typeface="Calibri" panose="020F0502020204030204"/>
                <a:ea typeface="+mn-ea"/>
                <a:cs typeface="+mn-cs"/>
              </a:rPr>
              <a:t>WATER-MINING &amp; a new initiative</a:t>
            </a:r>
          </a:p>
          <a:p>
            <a:pPr marL="990575" marR="0" lvl="0" indent="-516454" algn="l" defTabSz="914400" rtl="0" eaLnBrk="1" fontAlgn="auto" latinLnBrk="0" hangingPunct="1">
              <a:lnSpc>
                <a:spcPct val="100000"/>
              </a:lnSpc>
              <a:spcBef>
                <a:spcPts val="0"/>
              </a:spcBef>
              <a:spcAft>
                <a:spcPts val="3000"/>
              </a:spcAft>
              <a:buClrTx/>
              <a:buSzTx/>
              <a:buFontTx/>
              <a:buAutoNum type="arabicPeriod"/>
              <a:tabLst/>
              <a:defRPr/>
            </a:pPr>
            <a:r>
              <a:rPr kumimoji="0" lang="en-GB" sz="3467" b="0" i="0" u="none" strike="noStrike" kern="1200" cap="none" spc="0" normalizeH="0" baseline="0" noProof="0" dirty="0">
                <a:ln>
                  <a:noFill/>
                </a:ln>
                <a:solidFill>
                  <a:srgbClr val="2A0F5B"/>
                </a:solidFill>
                <a:effectLst/>
                <a:uLnTx/>
                <a:uFillTx/>
                <a:latin typeface="Calibri" panose="020F0502020204030204"/>
                <a:ea typeface="+mn-ea"/>
                <a:cs typeface="+mn-cs"/>
              </a:rPr>
              <a:t>Chlorine recycling demo</a:t>
            </a:r>
            <a:endParaRPr kumimoji="0" lang="en-US" sz="3467" b="0" i="0" u="none" strike="noStrike" kern="1200" cap="none" spc="0" normalizeH="0" baseline="0" noProof="0" dirty="0">
              <a:ln>
                <a:noFill/>
              </a:ln>
              <a:solidFill>
                <a:srgbClr val="2A0F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06050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79769A-18D9-D744-B6CD-95B37B3EC1F9}"/>
              </a:ext>
            </a:extLst>
          </p:cNvPr>
          <p:cNvSpPr>
            <a:spLocks noGrp="1"/>
          </p:cNvSpPr>
          <p:nvPr>
            <p:ph idx="1"/>
          </p:nvPr>
        </p:nvSpPr>
        <p:spPr>
          <a:xfrm>
            <a:off x="1595437" y="3220351"/>
            <a:ext cx="9001126" cy="2595982"/>
          </a:xfrm>
        </p:spPr>
        <p:txBody>
          <a:bodyPr>
            <a:normAutofit/>
          </a:bodyPr>
          <a:lstStyle/>
          <a:p>
            <a:r>
              <a:rPr lang="en-GB" dirty="0"/>
              <a:t>Grzegorz Gzyl (PhD Eng.) is an Assistant Professor at GIG, specialist in the field of hydrogeology, geology and water protection. He is a successful coordinator and project manager in several finished and on-going international projects (MAGIC, FOKS,AMIIGA, </a:t>
            </a:r>
            <a:r>
              <a:rPr lang="en-GB" dirty="0" err="1"/>
              <a:t>LoCAL</a:t>
            </a:r>
            <a:r>
              <a:rPr lang="en-GB" dirty="0"/>
              <a:t>, FLOMINET, LINDANET, LIFEPOPWAT, LIFE Brine-Mining) with a focus on groundwater contamination assessment and treatment, mine water assessment, management and treatment, recovery of energy and chemicals from mine water.  He has co-authored several scientific publications in international journals.</a:t>
            </a:r>
            <a:endParaRPr lang="en-US" dirty="0"/>
          </a:p>
        </p:txBody>
      </p:sp>
      <p:sp>
        <p:nvSpPr>
          <p:cNvPr id="4" name="Text Placeholder 3">
            <a:extLst>
              <a:ext uri="{FF2B5EF4-FFF2-40B4-BE49-F238E27FC236}">
                <a16:creationId xmlns:a16="http://schemas.microsoft.com/office/drawing/2014/main" id="{8992956C-1701-7446-A845-16A1B3F500C4}"/>
              </a:ext>
            </a:extLst>
          </p:cNvPr>
          <p:cNvSpPr>
            <a:spLocks noGrp="1"/>
          </p:cNvSpPr>
          <p:nvPr>
            <p:ph type="body" sz="quarter" idx="11"/>
          </p:nvPr>
        </p:nvSpPr>
        <p:spPr/>
        <p:txBody>
          <a:bodyPr/>
          <a:lstStyle/>
          <a:p>
            <a:r>
              <a:rPr lang="en-US" dirty="0"/>
              <a:t>Grzegorz Gzyl</a:t>
            </a:r>
          </a:p>
        </p:txBody>
      </p:sp>
      <p:sp>
        <p:nvSpPr>
          <p:cNvPr id="5" name="Text Placeholder 4">
            <a:extLst>
              <a:ext uri="{FF2B5EF4-FFF2-40B4-BE49-F238E27FC236}">
                <a16:creationId xmlns:a16="http://schemas.microsoft.com/office/drawing/2014/main" id="{FFE96E8A-155C-BD4B-BDD8-2BBB512C94B8}"/>
              </a:ext>
            </a:extLst>
          </p:cNvPr>
          <p:cNvSpPr>
            <a:spLocks noGrp="1"/>
          </p:cNvSpPr>
          <p:nvPr>
            <p:ph type="body" sz="quarter" idx="12"/>
          </p:nvPr>
        </p:nvSpPr>
        <p:spPr/>
        <p:txBody>
          <a:bodyPr/>
          <a:lstStyle/>
          <a:p>
            <a:r>
              <a:rPr lang="en-US" dirty="0"/>
              <a:t>Assistant Professor</a:t>
            </a:r>
          </a:p>
        </p:txBody>
      </p:sp>
      <p:sp>
        <p:nvSpPr>
          <p:cNvPr id="6" name="Text Placeholder 5">
            <a:extLst>
              <a:ext uri="{FF2B5EF4-FFF2-40B4-BE49-F238E27FC236}">
                <a16:creationId xmlns:a16="http://schemas.microsoft.com/office/drawing/2014/main" id="{E33C99A8-52E0-3B44-9938-6C5EBEF900FE}"/>
              </a:ext>
            </a:extLst>
          </p:cNvPr>
          <p:cNvSpPr>
            <a:spLocks noGrp="1"/>
          </p:cNvSpPr>
          <p:nvPr>
            <p:ph type="body" sz="quarter" idx="13"/>
          </p:nvPr>
        </p:nvSpPr>
        <p:spPr>
          <a:xfrm>
            <a:off x="2984290" y="1727645"/>
            <a:ext cx="5885389" cy="389542"/>
          </a:xfrm>
        </p:spPr>
        <p:txBody>
          <a:bodyPr/>
          <a:lstStyle/>
          <a:p>
            <a:r>
              <a:rPr lang="en-US" dirty="0" err="1"/>
              <a:t>Główny</a:t>
            </a:r>
            <a:r>
              <a:rPr lang="en-US" dirty="0"/>
              <a:t> </a:t>
            </a:r>
            <a:r>
              <a:rPr lang="en-US" dirty="0" err="1"/>
              <a:t>Instytut</a:t>
            </a:r>
            <a:r>
              <a:rPr lang="en-US" dirty="0"/>
              <a:t> </a:t>
            </a:r>
            <a:r>
              <a:rPr lang="en-US" dirty="0" err="1"/>
              <a:t>Górnictwa</a:t>
            </a:r>
            <a:r>
              <a:rPr lang="en-US" dirty="0"/>
              <a:t> (GIG)</a:t>
            </a:r>
          </a:p>
        </p:txBody>
      </p:sp>
      <p:sp>
        <p:nvSpPr>
          <p:cNvPr id="7" name="TextBox 6">
            <a:extLst>
              <a:ext uri="{FF2B5EF4-FFF2-40B4-BE49-F238E27FC236}">
                <a16:creationId xmlns:a16="http://schemas.microsoft.com/office/drawing/2014/main" id="{80951B69-BDC1-45D4-8EA3-049F179D4015}"/>
              </a:ext>
            </a:extLst>
          </p:cNvPr>
          <p:cNvSpPr txBox="1"/>
          <p:nvPr/>
        </p:nvSpPr>
        <p:spPr>
          <a:xfrm>
            <a:off x="3647767" y="6135329"/>
            <a:ext cx="5529483" cy="646331"/>
          </a:xfrm>
          <a:prstGeom prst="rect">
            <a:avLst/>
          </a:prstGeom>
          <a:noFill/>
        </p:spPr>
        <p:txBody>
          <a:bodyPr wrap="square" rtlCol="0">
            <a:spAutoFit/>
          </a:bodyPr>
          <a:lstStyle/>
          <a:p>
            <a:pPr algn="ctr"/>
            <a:r>
              <a:rPr lang="en-GB" b="1" dirty="0"/>
              <a:t>STAKEHOLDER PERSPECTIVES / FOLLOW-UP PROJECTS– DESALINATION IN POLISH COAL MINE WATERS</a:t>
            </a:r>
          </a:p>
        </p:txBody>
      </p:sp>
      <p:pic>
        <p:nvPicPr>
          <p:cNvPr id="10" name="Picture Placeholder 9" descr="A person wearing glasses&#10;&#10;Description automatically generated with medium confidence">
            <a:extLst>
              <a:ext uri="{FF2B5EF4-FFF2-40B4-BE49-F238E27FC236}">
                <a16:creationId xmlns:a16="http://schemas.microsoft.com/office/drawing/2014/main" id="{70F5FC68-A9BC-4F3F-B298-55176AC6EDAD}"/>
              </a:ext>
            </a:extLst>
          </p:cNvPr>
          <p:cNvPicPr>
            <a:picLocks noGrp="1" noChangeAspect="1"/>
          </p:cNvPicPr>
          <p:nvPr>
            <p:ph type="pic" sz="quarter" idx="10"/>
          </p:nvPr>
        </p:nvPicPr>
        <p:blipFill rotWithShape="1">
          <a:blip r:embed="rId2"/>
          <a:srcRect t="-1606" b="24142"/>
          <a:stretch/>
        </p:blipFill>
        <p:spPr>
          <a:xfrm>
            <a:off x="371474" y="368299"/>
            <a:ext cx="2185117" cy="2185119"/>
          </a:xfrm>
        </p:spPr>
      </p:pic>
    </p:spTree>
    <p:extLst>
      <p:ext uri="{BB962C8B-B14F-4D97-AF65-F5344CB8AC3E}">
        <p14:creationId xmlns:p14="http://schemas.microsoft.com/office/powerpoint/2010/main" val="35188902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TextShape 1"/>
          <p:cNvSpPr txBox="1"/>
          <p:nvPr/>
        </p:nvSpPr>
        <p:spPr>
          <a:xfrm>
            <a:off x="1523880" y="1371600"/>
            <a:ext cx="9143640" cy="2356920"/>
          </a:xfrm>
          <a:prstGeom prst="rect">
            <a:avLst/>
          </a:prstGeom>
          <a:noFill/>
          <a:ln>
            <a:noFill/>
          </a:ln>
        </p:spPr>
        <p:txBody>
          <a:bodyPr lIns="90000" tIns="45000" rIns="90000" bIns="45000" anchor="b">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pl-PL" sz="5400" b="1" i="0" u="none" strike="noStrike" kern="1200" cap="none" spc="-1" normalizeH="0" baseline="0" noProof="0">
                <a:ln>
                  <a:noFill/>
                </a:ln>
                <a:solidFill>
                  <a:srgbClr val="49C2D7"/>
                </a:solidFill>
                <a:effectLst/>
                <a:uLnTx/>
                <a:uFillTx/>
                <a:latin typeface="Calibri"/>
              </a:rPr>
              <a:t>Environmental impact of brines discharged from coal mining industry in Poland</a:t>
            </a:r>
            <a:endParaRPr kumimoji="0" lang="en-US" sz="5400" b="0" i="0" u="none" strike="noStrike" kern="1200" cap="none" spc="-1" normalizeH="0" baseline="0" noProof="0">
              <a:ln>
                <a:noFill/>
              </a:ln>
              <a:solidFill>
                <a:srgbClr val="2A105B"/>
              </a:solidFill>
              <a:effectLst/>
              <a:uLnTx/>
              <a:uFillTx/>
              <a:latin typeface="Calibri"/>
            </a:endParaRPr>
          </a:p>
        </p:txBody>
      </p:sp>
      <p:sp>
        <p:nvSpPr>
          <p:cNvPr id="321" name="TextShape 2"/>
          <p:cNvSpPr txBox="1"/>
          <p:nvPr/>
        </p:nvSpPr>
        <p:spPr>
          <a:xfrm>
            <a:off x="1523880" y="3840480"/>
            <a:ext cx="9143640" cy="1416960"/>
          </a:xfrm>
          <a:prstGeom prst="rect">
            <a:avLst/>
          </a:prstGeom>
          <a:noFill/>
          <a:ln>
            <a:noFill/>
          </a:ln>
        </p:spPr>
        <p:txBody>
          <a:bodyPr lIns="90000" tIns="45000" rIns="90000" bIns="45000">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pl-PL" sz="2400" b="0" i="0" u="none" strike="noStrike" kern="1200" cap="none" spc="-1" normalizeH="0" baseline="0" noProof="0">
                <a:ln>
                  <a:noFill/>
                </a:ln>
                <a:solidFill>
                  <a:srgbClr val="2A105B"/>
                </a:solidFill>
                <a:effectLst/>
                <a:uLnTx/>
                <a:uFillTx/>
                <a:latin typeface="Calibri"/>
              </a:rPr>
              <a:t>Grzegorz Gzyl</a:t>
            </a:r>
            <a:endParaRPr kumimoji="0" lang="en-US" sz="2400" b="0" i="0" u="none" strike="noStrike" kern="1200" cap="none" spc="-1" normalizeH="0" baseline="0" noProof="0">
              <a:ln>
                <a:noFill/>
              </a:ln>
              <a:solidFill>
                <a:prstClr val="black"/>
              </a:solidFill>
              <a:effectLst/>
              <a:uLnTx/>
              <a:uFillTx/>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pl-PL" sz="2400" b="0" i="0" u="none" strike="noStrike" kern="1200" cap="none" spc="-1" normalizeH="0" baseline="0" noProof="0">
                <a:ln>
                  <a:noFill/>
                </a:ln>
                <a:solidFill>
                  <a:srgbClr val="2A105B"/>
                </a:solidFill>
                <a:effectLst/>
                <a:uLnTx/>
                <a:uFillTx/>
                <a:latin typeface="Calibri"/>
              </a:rPr>
              <a:t>Central Mining Institute, Katowice, Poland</a:t>
            </a:r>
            <a:endParaRPr kumimoji="0" lang="en-US" sz="2400" b="0" i="0" u="none" strike="noStrike" kern="1200" cap="none" spc="-1" normalizeH="0" baseline="0" noProof="0">
              <a:ln>
                <a:noFill/>
              </a:ln>
              <a:solidFill>
                <a:prstClr val="black"/>
              </a:solidFill>
              <a:effectLst/>
              <a:uLnTx/>
              <a:uFillTx/>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pl-PL" sz="1600" b="0" i="0" u="none" strike="noStrike" kern="1200" cap="none" spc="-1" normalizeH="0" baseline="0" noProof="0">
                <a:ln>
                  <a:noFill/>
                </a:ln>
                <a:solidFill>
                  <a:srgbClr val="2A105B"/>
                </a:solidFill>
                <a:effectLst/>
                <a:uLnTx/>
                <a:uFillTx/>
                <a:latin typeface="Calibri"/>
              </a:rPr>
              <a:t>Zero Brine Final Forum, Delft, 4th Nov 2021 </a:t>
            </a:r>
            <a:endParaRPr kumimoji="0" lang="en-US" sz="1600" b="0" i="0" u="none" strike="noStrike" kern="1200" cap="none" spc="-1" normalizeH="0" baseline="0" noProof="0">
              <a:ln>
                <a:noFill/>
              </a:ln>
              <a:solidFill>
                <a:prstClr val="black"/>
              </a:solidFill>
              <a:effectLst/>
              <a:uLnTx/>
              <a:uFillTx/>
              <a:latin typeface="Calibri"/>
            </a:endParaRPr>
          </a:p>
        </p:txBody>
      </p:sp>
      <p:sp>
        <p:nvSpPr>
          <p:cNvPr id="4" name="PlaceHolder 3"/>
          <p:cNvSpPr>
            <a:spLocks noGrp="1"/>
          </p:cNvSpPr>
          <p:nvPr>
            <p:ph type="ft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research and innovation programme under grant agreement No 730390.</a:t>
            </a:r>
          </a:p>
        </p:txBody>
      </p:sp>
      <p:sp>
        <p:nvSpPr>
          <p:cNvPr id="5" name="PlaceHolder 4"/>
          <p:cNvSpPr>
            <a:spLocks noGrp="1"/>
          </p:cNvSpPr>
          <p:nvPr>
            <p:ph type="sldNum"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5FB073-7E23-4FE7-ABF3-7671704154B3}"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6" name="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311934-62FD-4AED-99C7-BBDC9E795AA2}"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TextShape 1"/>
          <p:cNvSpPr txBox="1"/>
          <p:nvPr/>
        </p:nvSpPr>
        <p:spPr>
          <a:xfrm>
            <a:off x="838080" y="1827360"/>
            <a:ext cx="10515240" cy="4072320"/>
          </a:xfrm>
          <a:prstGeom prst="rect">
            <a:avLst/>
          </a:prstGeom>
          <a:noFill/>
          <a:ln>
            <a:noFill/>
          </a:ln>
        </p:spPr>
        <p:txBody>
          <a:bodyPr lIns="90000" tIns="45000" rIns="90000" bIns="45000">
            <a:noAutofit/>
          </a:bodyPr>
          <a:lstStyle/>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en-US" sz="2800" b="0" i="0" u="none" strike="noStrike" kern="1200" cap="none" spc="-1" normalizeH="0" baseline="0" noProof="0">
                <a:ln>
                  <a:noFill/>
                </a:ln>
                <a:solidFill>
                  <a:srgbClr val="2A105B"/>
                </a:solidFill>
                <a:effectLst/>
                <a:uLnTx/>
                <a:uFillTx/>
                <a:latin typeface="Calibri"/>
              </a:rPr>
              <a:t>Deep coal mines need to pump huge amounts of water, so that the coal extraction is possible. </a:t>
            </a:r>
          </a:p>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en-US" sz="2800" b="0" i="0" u="none" strike="noStrike" kern="1200" cap="none" spc="-1" normalizeH="0" baseline="0" noProof="0">
                <a:ln>
                  <a:noFill/>
                </a:ln>
                <a:solidFill>
                  <a:srgbClr val="2A105B"/>
                </a:solidFill>
                <a:effectLst/>
                <a:uLnTx/>
                <a:uFillTx/>
                <a:latin typeface="Calibri"/>
              </a:rPr>
              <a:t>The deeper the mines operate - the more saline is mine water. </a:t>
            </a:r>
          </a:p>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en-US" sz="2800" b="0" i="0" u="none" strike="noStrike" kern="1200" cap="none" spc="-1" normalizeH="0" baseline="0" noProof="0">
                <a:ln>
                  <a:noFill/>
                </a:ln>
                <a:solidFill>
                  <a:srgbClr val="2A105B"/>
                </a:solidFill>
                <a:effectLst/>
                <a:uLnTx/>
                <a:uFillTx/>
                <a:latin typeface="Calibri"/>
              </a:rPr>
              <a:t>In Upper Silesian Coal Basin in Poland there are many mines that pump and discharge brines that are extremely saline. </a:t>
            </a:r>
          </a:p>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en-US" sz="2800" b="0" i="0" u="none" strike="noStrike" kern="1200" cap="none" spc="-1" normalizeH="0" baseline="0" noProof="0">
                <a:ln>
                  <a:noFill/>
                </a:ln>
                <a:solidFill>
                  <a:srgbClr val="2A105B"/>
                </a:solidFill>
                <a:effectLst/>
                <a:uLnTx/>
                <a:uFillTx/>
                <a:latin typeface="Calibri"/>
              </a:rPr>
              <a:t>In many cases the discharge of saline mine water is done into small rivers and therefore mine water dominate</a:t>
            </a:r>
            <a:r>
              <a:rPr kumimoji="0" lang="pl-PL" sz="2800" b="0" i="0" u="none" strike="noStrike" kern="1200" cap="none" spc="-1" normalizeH="0" baseline="0" noProof="0">
                <a:ln>
                  <a:noFill/>
                </a:ln>
                <a:solidFill>
                  <a:srgbClr val="2A105B"/>
                </a:solidFill>
                <a:effectLst/>
                <a:uLnTx/>
                <a:uFillTx/>
                <a:latin typeface="Calibri"/>
              </a:rPr>
              <a:t>s</a:t>
            </a:r>
            <a:r>
              <a:rPr kumimoji="0" lang="en-US" sz="2800" b="0" i="0" u="none" strike="noStrike" kern="1200" cap="none" spc="-1" normalizeH="0" baseline="0" noProof="0">
                <a:ln>
                  <a:noFill/>
                </a:ln>
                <a:solidFill>
                  <a:srgbClr val="2A105B"/>
                </a:solidFill>
                <a:effectLst/>
                <a:uLnTx/>
                <a:uFillTx/>
                <a:latin typeface="Calibri"/>
              </a:rPr>
              <a:t> the flow of these rivers. </a:t>
            </a:r>
          </a:p>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en-US" sz="2800" b="0" i="0" u="none" strike="noStrike" kern="1200" cap="none" spc="-1" normalizeH="0" baseline="0" noProof="0">
                <a:ln>
                  <a:noFill/>
                </a:ln>
                <a:solidFill>
                  <a:srgbClr val="2A105B"/>
                </a:solidFill>
                <a:effectLst/>
                <a:uLnTx/>
                <a:uFillTx/>
                <a:latin typeface="Calibri"/>
              </a:rPr>
              <a:t>For such rivers it is impossible to reach the goals set by National and EU regulations - such as Water Framework Directive. </a:t>
            </a:r>
          </a:p>
          <a:p>
            <a:pPr marL="0" marR="0" lvl="0" indent="0" algn="l" defTabSz="914400" rtl="0" eaLnBrk="1" fontAlgn="auto" latinLnBrk="0" hangingPunct="1">
              <a:lnSpc>
                <a:spcPct val="90000"/>
              </a:lnSpc>
              <a:spcBef>
                <a:spcPts val="1001"/>
              </a:spcBef>
              <a:spcAft>
                <a:spcPts val="0"/>
              </a:spcAft>
              <a:buClrTx/>
              <a:buSzTx/>
              <a:buFontTx/>
              <a:buNone/>
              <a:tabLst/>
              <a:defRPr/>
            </a:pPr>
            <a:endParaRPr kumimoji="0" lang="en-US" sz="2800" b="0" i="0" u="none" strike="noStrike" kern="1200" cap="none" spc="-1" normalizeH="0" baseline="0" noProof="0">
              <a:ln>
                <a:noFill/>
              </a:ln>
              <a:solidFill>
                <a:srgbClr val="2A105B"/>
              </a:solidFill>
              <a:effectLst/>
              <a:uLnTx/>
              <a:uFillTx/>
              <a:latin typeface="Calibri"/>
            </a:endParaRPr>
          </a:p>
        </p:txBody>
      </p:sp>
      <p:sp>
        <p:nvSpPr>
          <p:cNvPr id="323" name="TextShape 2"/>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324" name="CustomShape 3"/>
          <p:cNvSpPr/>
          <p:nvPr/>
        </p:nvSpPr>
        <p:spPr>
          <a:xfrm>
            <a:off x="792000" y="467640"/>
            <a:ext cx="10362960" cy="632160"/>
          </a:xfrm>
          <a:prstGeom prst="rect">
            <a:avLst/>
          </a:prstGeom>
          <a:noFill/>
          <a:ln>
            <a:noFill/>
          </a:ln>
        </p:spPr>
        <p:style>
          <a:lnRef idx="0">
            <a:scrgbClr r="0" g="0" b="0"/>
          </a:lnRef>
          <a:fillRef idx="0">
            <a:scrgbClr r="0" g="0" b="0"/>
          </a:fillRef>
          <a:effectRef idx="0">
            <a:scrgbClr r="0" g="0" b="0"/>
          </a:effectRef>
          <a:fontRef idx="minor"/>
        </p:style>
        <p:txBody>
          <a:bodyPr lIns="109080" tIns="54720" rIns="109080" bIns="5472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pl-PL" sz="4000" b="1" i="0" u="none" strike="noStrike" kern="1200" cap="all" spc="97" normalizeH="0" baseline="0" noProof="0">
                <a:ln>
                  <a:noFill/>
                </a:ln>
                <a:solidFill>
                  <a:srgbClr val="49C2D7"/>
                </a:solidFill>
                <a:effectLst/>
                <a:uLnTx/>
                <a:uFillTx/>
                <a:latin typeface="Calibri"/>
              </a:rPr>
              <a:t>FACTS ABOUT BRINES FROM COAL MINING INDUSTRY IN POLAND</a:t>
            </a:r>
            <a:endParaRPr kumimoji="0" lang="en-US" sz="4000" b="0" i="0" u="none" strike="noStrike" kern="1200" cap="none" spc="-1" normalizeH="0" baseline="0" noProof="0">
              <a:ln>
                <a:noFill/>
              </a:ln>
              <a:solidFill>
                <a:prstClr val="black"/>
              </a:solidFill>
              <a:effectLst/>
              <a:uLnTx/>
              <a:uFillTx/>
              <a:latin typeface="Calibri"/>
            </a:endParaRPr>
          </a:p>
        </p:txBody>
      </p:sp>
      <p:sp>
        <p:nvSpPr>
          <p:cNvPr id="5" name="PlaceHolder 4"/>
          <p:cNvSpPr>
            <a:spLocks noGrp="1"/>
          </p:cNvSpPr>
          <p:nvPr>
            <p:ph type="sldNum"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9ACB9-3409-47EA-9FD4-701D9EF1AD2F}"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6" name="PlaceHolder 5"/>
          <p:cNvSpPr>
            <a:spLocks noGrp="1"/>
          </p:cNvSpPr>
          <p:nvPr>
            <p:ph type="dt"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20CA30-CBE9-4961-A24F-83A54FDD7D34}"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TextShape 1"/>
          <p:cNvSpPr txBox="1"/>
          <p:nvPr/>
        </p:nvSpPr>
        <p:spPr>
          <a:xfrm>
            <a:off x="792000" y="315360"/>
            <a:ext cx="10362960" cy="632160"/>
          </a:xfrm>
          <a:prstGeom prst="rect">
            <a:avLst/>
          </a:prstGeom>
          <a:noFill/>
          <a:ln>
            <a:noFill/>
          </a:ln>
        </p:spPr>
        <p:txBody>
          <a:bodyPr lIns="109080" tIns="54720" rIns="109080" bIns="54720" anchor="b">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pl-PL" sz="4000" b="1" i="0" u="none" strike="noStrike" kern="1200" cap="all" spc="97" normalizeH="0" baseline="0" noProof="0">
                <a:ln>
                  <a:noFill/>
                </a:ln>
                <a:solidFill>
                  <a:srgbClr val="49C2D7"/>
                </a:solidFill>
                <a:effectLst/>
                <a:uLnTx/>
                <a:uFillTx/>
                <a:latin typeface="Calibri"/>
              </a:rPr>
              <a:t>HYDROGEOLOGICAL SETTING OF USCB</a:t>
            </a:r>
            <a:endParaRPr kumimoji="0" lang="en-US" sz="4000" b="0" i="0" u="none" strike="noStrike" kern="1200" cap="none" spc="-1" normalizeH="0" baseline="0" noProof="0">
              <a:ln>
                <a:noFill/>
              </a:ln>
              <a:solidFill>
                <a:srgbClr val="2A105B"/>
              </a:solidFill>
              <a:effectLst/>
              <a:uLnTx/>
              <a:uFillTx/>
              <a:latin typeface="Calibri"/>
            </a:endParaRPr>
          </a:p>
        </p:txBody>
      </p:sp>
      <p:sp>
        <p:nvSpPr>
          <p:cNvPr id="326" name="TextShape 2"/>
          <p:cNvSpPr txBox="1"/>
          <p:nvPr/>
        </p:nvSpPr>
        <p:spPr>
          <a:xfrm>
            <a:off x="360720" y="6432840"/>
            <a:ext cx="804240" cy="273960"/>
          </a:xfrm>
          <a:prstGeom prst="rect">
            <a:avLst/>
          </a:prstGeom>
          <a:noFill/>
          <a:ln>
            <a:noFill/>
          </a:ln>
        </p:spPr>
        <p:txBody>
          <a:bodyPr lIns="109080" tIns="54720" rIns="109080" bIns="5472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1DCFD3-BED8-4D87-AF2B-BE63719A1E44}" type="slidenum">
              <a:rPr kumimoji="0" lang="pl-PL"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1" normalizeH="0" baseline="0" noProof="0">
              <a:ln>
                <a:noFill/>
              </a:ln>
              <a:solidFill>
                <a:prstClr val="black"/>
              </a:solidFill>
              <a:effectLst/>
              <a:uLnTx/>
              <a:uFillTx/>
              <a:latin typeface="Calibri"/>
            </a:endParaRPr>
          </a:p>
        </p:txBody>
      </p:sp>
      <p:pic>
        <p:nvPicPr>
          <p:cNvPr id="327" name="Obraz 4"/>
          <p:cNvPicPr/>
          <p:nvPr/>
        </p:nvPicPr>
        <p:blipFill>
          <a:blip r:embed="rId2"/>
          <a:srcRect l="2287" t="25133" r="4626" b="3219"/>
          <a:stretch/>
        </p:blipFill>
        <p:spPr>
          <a:xfrm>
            <a:off x="1307880" y="1067400"/>
            <a:ext cx="8205840" cy="5169240"/>
          </a:xfrm>
          <a:prstGeom prst="rect">
            <a:avLst/>
          </a:prstGeom>
          <a:ln w="15840">
            <a:solidFill>
              <a:schemeClr val="accent1"/>
            </a:solidFill>
            <a:round/>
          </a:ln>
        </p:spPr>
      </p:pic>
      <p:pic>
        <p:nvPicPr>
          <p:cNvPr id="328" name="Picture 2" descr="D:\LOGO\loga wszytskie\GIG-logo-wer-ENG\GIG-logo-wer-ENG-pozioma-barwna.jpg"/>
          <p:cNvPicPr/>
          <p:nvPr/>
        </p:nvPicPr>
        <p:blipFill>
          <a:blip r:embed="rId3"/>
          <a:stretch/>
        </p:blipFill>
        <p:spPr>
          <a:xfrm>
            <a:off x="9677160" y="5584320"/>
            <a:ext cx="2415240" cy="852480"/>
          </a:xfrm>
          <a:prstGeom prst="rect">
            <a:avLst/>
          </a:prstGeom>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TextShape 1"/>
          <p:cNvSpPr txBox="1"/>
          <p:nvPr/>
        </p:nvSpPr>
        <p:spPr>
          <a:xfrm>
            <a:off x="360720" y="6432840"/>
            <a:ext cx="804240" cy="273960"/>
          </a:xfrm>
          <a:prstGeom prst="rect">
            <a:avLst/>
          </a:prstGeom>
          <a:noFill/>
          <a:ln>
            <a:noFill/>
          </a:ln>
        </p:spPr>
        <p:txBody>
          <a:bodyPr lIns="109080" tIns="54720" rIns="109080" bIns="5472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0F0E4-5A7E-4A3A-A47E-0444B781FE5E}" type="slidenum">
              <a:rPr kumimoji="0" lang="pl-PL"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1" normalizeH="0" baseline="0" noProof="0">
              <a:ln>
                <a:noFill/>
              </a:ln>
              <a:solidFill>
                <a:prstClr val="black"/>
              </a:solidFill>
              <a:effectLst/>
              <a:uLnTx/>
              <a:uFillTx/>
              <a:latin typeface="Calibri"/>
            </a:endParaRPr>
          </a:p>
        </p:txBody>
      </p:sp>
      <p:pic>
        <p:nvPicPr>
          <p:cNvPr id="330" name="Obraz 4"/>
          <p:cNvPicPr/>
          <p:nvPr/>
        </p:nvPicPr>
        <p:blipFill>
          <a:blip r:embed="rId2"/>
          <a:stretch/>
        </p:blipFill>
        <p:spPr>
          <a:xfrm>
            <a:off x="1687680" y="1173960"/>
            <a:ext cx="7575480" cy="5347080"/>
          </a:xfrm>
          <a:prstGeom prst="rect">
            <a:avLst/>
          </a:prstGeom>
          <a:ln>
            <a:noFill/>
          </a:ln>
        </p:spPr>
      </p:pic>
      <p:sp>
        <p:nvSpPr>
          <p:cNvPr id="331" name="CustomShape 2"/>
          <p:cNvSpPr/>
          <p:nvPr/>
        </p:nvSpPr>
        <p:spPr>
          <a:xfrm>
            <a:off x="1140480" y="214560"/>
            <a:ext cx="10362960" cy="632160"/>
          </a:xfrm>
          <a:prstGeom prst="rect">
            <a:avLst/>
          </a:prstGeom>
          <a:noFill/>
          <a:ln>
            <a:noFill/>
          </a:ln>
        </p:spPr>
        <p:style>
          <a:lnRef idx="0">
            <a:scrgbClr r="0" g="0" b="0"/>
          </a:lnRef>
          <a:fillRef idx="0">
            <a:scrgbClr r="0" g="0" b="0"/>
          </a:fillRef>
          <a:effectRef idx="0">
            <a:scrgbClr r="0" g="0" b="0"/>
          </a:effectRef>
          <a:fontRef idx="minor"/>
        </p:style>
        <p:txBody>
          <a:bodyPr lIns="0" tIns="0" rIns="109080" bIns="5472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4000" b="1" i="0" u="none" strike="noStrike" kern="1200" cap="all" spc="97" normalizeH="0" baseline="0" noProof="0">
                <a:ln>
                  <a:noFill/>
                </a:ln>
                <a:solidFill>
                  <a:srgbClr val="49C2D7"/>
                </a:solidFill>
                <a:effectLst/>
                <a:uLnTx/>
                <a:uFillTx/>
                <a:latin typeface="Calibri"/>
              </a:rPr>
              <a:t>The impact of mine water discharges on surface waters in USCB</a:t>
            </a:r>
            <a:endParaRPr kumimoji="0" lang="en-US" sz="4000" b="0" i="0" u="none" strike="noStrike" kern="1200" cap="none" spc="-1" normalizeH="0" baseline="0" noProof="0">
              <a:ln>
                <a:noFill/>
              </a:ln>
              <a:solidFill>
                <a:prstClr val="black"/>
              </a:solidFill>
              <a:effectLst/>
              <a:uLnTx/>
              <a:uFillTx/>
              <a:latin typeface="Calibri"/>
            </a:endParaRPr>
          </a:p>
        </p:txBody>
      </p:sp>
      <p:pic>
        <p:nvPicPr>
          <p:cNvPr id="332" name="Picture 2" descr="D:\LOGO\loga wszytskie\GIG-logo-wer-ENG\GIG-logo-wer-ENG-pozioma-barwna.jpg"/>
          <p:cNvPicPr/>
          <p:nvPr/>
        </p:nvPicPr>
        <p:blipFill>
          <a:blip r:embed="rId3"/>
          <a:stretch/>
        </p:blipFill>
        <p:spPr>
          <a:xfrm>
            <a:off x="9677160" y="5584320"/>
            <a:ext cx="2415240" cy="852480"/>
          </a:xfrm>
          <a:prstGeom prst="rect">
            <a:avLst/>
          </a:prstGeom>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TextShape 1"/>
          <p:cNvSpPr txBox="1"/>
          <p:nvPr/>
        </p:nvSpPr>
        <p:spPr>
          <a:xfrm>
            <a:off x="360720" y="6432840"/>
            <a:ext cx="804240" cy="273960"/>
          </a:xfrm>
          <a:prstGeom prst="rect">
            <a:avLst/>
          </a:prstGeom>
          <a:noFill/>
          <a:ln>
            <a:noFill/>
          </a:ln>
        </p:spPr>
        <p:txBody>
          <a:bodyPr lIns="109080" tIns="54720" rIns="109080" bIns="5472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0B5849-E32C-4856-BA4D-9215CB7830FC}" type="slidenum">
              <a:rPr kumimoji="0" lang="pl-PL"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1" normalizeH="0" baseline="0" noProof="0">
              <a:ln>
                <a:noFill/>
              </a:ln>
              <a:solidFill>
                <a:prstClr val="black"/>
              </a:solidFill>
              <a:effectLst/>
              <a:uLnTx/>
              <a:uFillTx/>
              <a:latin typeface="Calibri"/>
            </a:endParaRPr>
          </a:p>
        </p:txBody>
      </p:sp>
      <p:pic>
        <p:nvPicPr>
          <p:cNvPr id="334" name="Obraz 4"/>
          <p:cNvPicPr/>
          <p:nvPr/>
        </p:nvPicPr>
        <p:blipFill>
          <a:blip r:embed="rId2"/>
          <a:srcRect l="2149" t="1977" r="1925" b="5399"/>
          <a:stretch/>
        </p:blipFill>
        <p:spPr>
          <a:xfrm>
            <a:off x="1370160" y="999360"/>
            <a:ext cx="7871760" cy="5298480"/>
          </a:xfrm>
          <a:prstGeom prst="rect">
            <a:avLst/>
          </a:prstGeom>
          <a:ln>
            <a:noFill/>
          </a:ln>
        </p:spPr>
      </p:pic>
      <p:sp>
        <p:nvSpPr>
          <p:cNvPr id="335" name="CustomShape 2"/>
          <p:cNvSpPr/>
          <p:nvPr/>
        </p:nvSpPr>
        <p:spPr>
          <a:xfrm>
            <a:off x="792000" y="214560"/>
            <a:ext cx="10362960" cy="632160"/>
          </a:xfrm>
          <a:prstGeom prst="rect">
            <a:avLst/>
          </a:prstGeom>
          <a:noFill/>
          <a:ln>
            <a:noFill/>
          </a:ln>
        </p:spPr>
        <p:style>
          <a:lnRef idx="0">
            <a:scrgbClr r="0" g="0" b="0"/>
          </a:lnRef>
          <a:fillRef idx="0">
            <a:scrgbClr r="0" g="0" b="0"/>
          </a:fillRef>
          <a:effectRef idx="0">
            <a:scrgbClr r="0" g="0" b="0"/>
          </a:effectRef>
          <a:fontRef idx="minor"/>
        </p:style>
        <p:txBody>
          <a:bodyPr lIns="0" tIns="0" rIns="109080" bIns="54720">
            <a:norm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pl-PL" sz="4000" b="1" i="0" u="none" strike="noStrike" kern="1200" cap="all" spc="97" normalizeH="0" baseline="0" noProof="0">
                <a:ln>
                  <a:noFill/>
                </a:ln>
                <a:solidFill>
                  <a:srgbClr val="49C2D7"/>
                </a:solidFill>
                <a:effectLst/>
                <a:uLnTx/>
                <a:uFillTx/>
                <a:latin typeface="Calibri"/>
              </a:rPr>
              <a:t>Saline rivers…</a:t>
            </a:r>
            <a:endParaRPr kumimoji="0" lang="en-US" sz="4000" b="0" i="0" u="none" strike="noStrike" kern="1200" cap="none" spc="-1" normalizeH="0" baseline="0" noProof="0">
              <a:ln>
                <a:noFill/>
              </a:ln>
              <a:solidFill>
                <a:prstClr val="black"/>
              </a:solidFill>
              <a:effectLst/>
              <a:uLnTx/>
              <a:uFillTx/>
              <a:latin typeface="Calibri"/>
            </a:endParaRPr>
          </a:p>
        </p:txBody>
      </p:sp>
      <p:pic>
        <p:nvPicPr>
          <p:cNvPr id="336" name="Picture 2" descr="D:\LOGO\loga wszytskie\GIG-logo-wer-ENG\GIG-logo-wer-ENG-pozioma-barwna.jpg"/>
          <p:cNvPicPr/>
          <p:nvPr/>
        </p:nvPicPr>
        <p:blipFill>
          <a:blip r:embed="rId3"/>
          <a:stretch/>
        </p:blipFill>
        <p:spPr>
          <a:xfrm>
            <a:off x="9677160" y="5584320"/>
            <a:ext cx="2415240" cy="852480"/>
          </a:xfrm>
          <a:prstGeom prst="rect">
            <a:avLst/>
          </a:prstGeom>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TextShape 1"/>
          <p:cNvSpPr txBox="1"/>
          <p:nvPr/>
        </p:nvSpPr>
        <p:spPr>
          <a:xfrm>
            <a:off x="360720" y="6432840"/>
            <a:ext cx="804240" cy="273960"/>
          </a:xfrm>
          <a:prstGeom prst="rect">
            <a:avLst/>
          </a:prstGeom>
          <a:noFill/>
          <a:ln>
            <a:noFill/>
          </a:ln>
        </p:spPr>
        <p:txBody>
          <a:bodyPr lIns="109080" tIns="54720" rIns="109080" bIns="5472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D83563-9661-417B-9022-DAAF24F64979}" type="slidenum">
              <a:rPr kumimoji="0" lang="pl-PL"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1" normalizeH="0" baseline="0" noProof="0">
              <a:ln>
                <a:noFill/>
              </a:ln>
              <a:solidFill>
                <a:prstClr val="black"/>
              </a:solidFill>
              <a:effectLst/>
              <a:uLnTx/>
              <a:uFillTx/>
              <a:latin typeface="Calibri"/>
            </a:endParaRPr>
          </a:p>
        </p:txBody>
      </p:sp>
      <p:pic>
        <p:nvPicPr>
          <p:cNvPr id="338" name="Obraz 4"/>
          <p:cNvPicPr/>
          <p:nvPr/>
        </p:nvPicPr>
        <p:blipFill>
          <a:blip r:embed="rId2"/>
          <a:stretch/>
        </p:blipFill>
        <p:spPr>
          <a:xfrm>
            <a:off x="870840" y="1607040"/>
            <a:ext cx="8893440" cy="4771080"/>
          </a:xfrm>
          <a:prstGeom prst="rect">
            <a:avLst/>
          </a:prstGeom>
          <a:ln>
            <a:noFill/>
          </a:ln>
        </p:spPr>
      </p:pic>
      <p:sp>
        <p:nvSpPr>
          <p:cNvPr id="339" name="CustomShape 2"/>
          <p:cNvSpPr/>
          <p:nvPr/>
        </p:nvSpPr>
        <p:spPr>
          <a:xfrm>
            <a:off x="792000" y="315360"/>
            <a:ext cx="10362960" cy="876240"/>
          </a:xfrm>
          <a:prstGeom prst="rect">
            <a:avLst/>
          </a:prstGeom>
          <a:noFill/>
          <a:ln>
            <a:noFill/>
          </a:ln>
        </p:spPr>
        <p:style>
          <a:lnRef idx="0">
            <a:scrgbClr r="0" g="0" b="0"/>
          </a:lnRef>
          <a:fillRef idx="0">
            <a:scrgbClr r="0" g="0" b="0"/>
          </a:fillRef>
          <a:effectRef idx="0">
            <a:scrgbClr r="0" g="0" b="0"/>
          </a:effectRef>
          <a:fontRef idx="minor"/>
        </p:style>
        <p:txBody>
          <a:bodyPr lIns="0" tIns="0" rIns="109080" bIns="5472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4000" b="1" i="0" u="none" strike="noStrike" kern="1200" cap="all" spc="97" normalizeH="0" baseline="0" noProof="0">
                <a:ln>
                  <a:noFill/>
                </a:ln>
                <a:solidFill>
                  <a:srgbClr val="49C2D7"/>
                </a:solidFill>
                <a:effectLst/>
                <a:uLnTx/>
                <a:uFillTx/>
                <a:latin typeface="Calibri"/>
              </a:rPr>
              <a:t>Temporal variation of total chloride and sulphate load (Mg/year</a:t>
            </a:r>
            <a:r>
              <a:rPr kumimoji="0" lang="pl-PL" sz="4000" b="1" i="0" u="none" strike="noStrike" kern="1200" cap="all" spc="97" normalizeH="0" baseline="0" noProof="0">
                <a:ln>
                  <a:noFill/>
                </a:ln>
                <a:solidFill>
                  <a:srgbClr val="49C2D7"/>
                </a:solidFill>
                <a:effectLst/>
                <a:uLnTx/>
                <a:uFillTx/>
                <a:latin typeface="Calibri"/>
              </a:rPr>
              <a:t>)</a:t>
            </a:r>
            <a:endParaRPr kumimoji="0" lang="en-US" sz="4000" b="0" i="0" u="none" strike="noStrike" kern="1200" cap="none" spc="-1" normalizeH="0" baseline="0" noProof="0">
              <a:ln>
                <a:noFill/>
              </a:ln>
              <a:solidFill>
                <a:prstClr val="black"/>
              </a:solidFill>
              <a:effectLst/>
              <a:uLnTx/>
              <a:uFillTx/>
              <a:latin typeface="Calibri"/>
            </a:endParaRPr>
          </a:p>
        </p:txBody>
      </p:sp>
      <p:pic>
        <p:nvPicPr>
          <p:cNvPr id="340" name="Picture 2" descr="D:\LOGO\loga wszytskie\GIG-logo-wer-ENG\GIG-logo-wer-ENG-pozioma-barwna.jpg"/>
          <p:cNvPicPr/>
          <p:nvPr/>
        </p:nvPicPr>
        <p:blipFill>
          <a:blip r:embed="rId3"/>
          <a:stretch/>
        </p:blipFill>
        <p:spPr>
          <a:xfrm>
            <a:off x="9677160" y="5584320"/>
            <a:ext cx="2415240" cy="852480"/>
          </a:xfrm>
          <a:prstGeom prst="rect">
            <a:avLst/>
          </a:prstGeom>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1" name="Εικόνα 23"/>
          <p:cNvPicPr/>
          <p:nvPr/>
        </p:nvPicPr>
        <p:blipFill>
          <a:blip r:embed="rId3"/>
          <a:srcRect l="20713" t="33806" r="38746" b="11111"/>
          <a:stretch/>
        </p:blipFill>
        <p:spPr>
          <a:xfrm>
            <a:off x="1536840" y="1651680"/>
            <a:ext cx="4278600" cy="3401280"/>
          </a:xfrm>
          <a:prstGeom prst="rect">
            <a:avLst/>
          </a:prstGeom>
          <a:ln>
            <a:noFill/>
          </a:ln>
        </p:spPr>
      </p:pic>
      <p:pic>
        <p:nvPicPr>
          <p:cNvPr id="342" name="Εικόνα 28"/>
          <p:cNvPicPr/>
          <p:nvPr/>
        </p:nvPicPr>
        <p:blipFill>
          <a:blip r:embed="rId4"/>
          <a:stretch/>
        </p:blipFill>
        <p:spPr>
          <a:xfrm>
            <a:off x="5852520" y="472320"/>
            <a:ext cx="2078280" cy="732960"/>
          </a:xfrm>
          <a:prstGeom prst="rect">
            <a:avLst/>
          </a:prstGeom>
          <a:ln>
            <a:noFill/>
          </a:ln>
        </p:spPr>
      </p:pic>
      <p:pic>
        <p:nvPicPr>
          <p:cNvPr id="343" name="Εικόνα 10" descr="Εικόνα που περιέχει πίνακας&#10;&#10;Περιγραφή που δημιουργήθηκε αυτόματα"/>
          <p:cNvPicPr/>
          <p:nvPr/>
        </p:nvPicPr>
        <p:blipFill>
          <a:blip r:embed="rId5"/>
          <a:srcRect t="25011" b="21231"/>
          <a:stretch/>
        </p:blipFill>
        <p:spPr>
          <a:xfrm>
            <a:off x="6058800" y="1015560"/>
            <a:ext cx="1657440" cy="890280"/>
          </a:xfrm>
          <a:prstGeom prst="rect">
            <a:avLst/>
          </a:prstGeom>
          <a:ln>
            <a:noFill/>
          </a:ln>
        </p:spPr>
      </p:pic>
      <p:pic>
        <p:nvPicPr>
          <p:cNvPr id="344" name="Εικόνα 14"/>
          <p:cNvPicPr/>
          <p:nvPr/>
        </p:nvPicPr>
        <p:blipFill>
          <a:blip r:embed="rId6"/>
          <a:srcRect l="4913" t="27937" r="4913" b="31580"/>
          <a:stretch/>
        </p:blipFill>
        <p:spPr>
          <a:xfrm>
            <a:off x="5982840" y="3402720"/>
            <a:ext cx="1694520" cy="1020600"/>
          </a:xfrm>
          <a:prstGeom prst="rect">
            <a:avLst/>
          </a:prstGeom>
          <a:ln>
            <a:noFill/>
          </a:ln>
        </p:spPr>
      </p:pic>
      <p:pic>
        <p:nvPicPr>
          <p:cNvPr id="345" name="Εικόνα 21"/>
          <p:cNvPicPr/>
          <p:nvPr/>
        </p:nvPicPr>
        <p:blipFill>
          <a:blip r:embed="rId7"/>
          <a:srcRect l="393" t="38292" r="76447" b="38201"/>
          <a:stretch/>
        </p:blipFill>
        <p:spPr>
          <a:xfrm>
            <a:off x="6125400" y="4060800"/>
            <a:ext cx="1076040" cy="1092600"/>
          </a:xfrm>
          <a:prstGeom prst="rect">
            <a:avLst/>
          </a:prstGeom>
          <a:ln>
            <a:noFill/>
          </a:ln>
        </p:spPr>
      </p:pic>
      <p:pic>
        <p:nvPicPr>
          <p:cNvPr id="346" name="Εικόνα 27"/>
          <p:cNvPicPr/>
          <p:nvPr/>
        </p:nvPicPr>
        <p:blipFill>
          <a:blip r:embed="rId8"/>
          <a:srcRect t="37402" r="-3006" b="31496"/>
          <a:stretch/>
        </p:blipFill>
        <p:spPr>
          <a:xfrm>
            <a:off x="5885280" y="6204240"/>
            <a:ext cx="1944000" cy="586800"/>
          </a:xfrm>
          <a:prstGeom prst="rect">
            <a:avLst/>
          </a:prstGeom>
          <a:ln>
            <a:noFill/>
          </a:ln>
        </p:spPr>
      </p:pic>
      <p:pic>
        <p:nvPicPr>
          <p:cNvPr id="347" name="Εικόνα 26"/>
          <p:cNvPicPr/>
          <p:nvPr/>
        </p:nvPicPr>
        <p:blipFill>
          <a:blip r:embed="rId9"/>
          <a:stretch/>
        </p:blipFill>
        <p:spPr>
          <a:xfrm>
            <a:off x="6037920" y="2805480"/>
            <a:ext cx="1915920" cy="943920"/>
          </a:xfrm>
          <a:prstGeom prst="rect">
            <a:avLst/>
          </a:prstGeom>
          <a:ln>
            <a:noFill/>
          </a:ln>
        </p:spPr>
      </p:pic>
      <p:pic>
        <p:nvPicPr>
          <p:cNvPr id="348" name="Εικόνα 29" descr="Εικόνα που περιέχει κτίριο, ρολόι, μαύρο, ποδήλατο&#10;&#10;Περιγραφή που δημιουργήθηκε αυτόματα"/>
          <p:cNvPicPr/>
          <p:nvPr/>
        </p:nvPicPr>
        <p:blipFill>
          <a:blip r:embed="rId10"/>
          <a:stretch/>
        </p:blipFill>
        <p:spPr>
          <a:xfrm>
            <a:off x="1498320" y="5568480"/>
            <a:ext cx="742320" cy="742320"/>
          </a:xfrm>
          <a:prstGeom prst="rect">
            <a:avLst/>
          </a:prstGeom>
          <a:ln>
            <a:noFill/>
          </a:ln>
        </p:spPr>
      </p:pic>
      <p:sp>
        <p:nvSpPr>
          <p:cNvPr id="349" name="CustomShape 1"/>
          <p:cNvSpPr/>
          <p:nvPr/>
        </p:nvSpPr>
        <p:spPr>
          <a:xfrm>
            <a:off x="1431360" y="5024160"/>
            <a:ext cx="4132080" cy="533160"/>
          </a:xfrm>
          <a:prstGeom prst="rect">
            <a:avLst/>
          </a:prstGeom>
          <a:noFill/>
          <a:ln>
            <a:noFill/>
          </a:ln>
        </p:spPr>
        <p:style>
          <a:lnRef idx="0">
            <a:scrgbClr r="0" g="0" b="0"/>
          </a:lnRef>
          <a:fillRef idx="0">
            <a:scrgbClr r="0" g="0" b="0"/>
          </a:fillRef>
          <a:effectRef idx="0">
            <a:scrgbClr r="0" g="0" b="0"/>
          </a:effectRef>
          <a:fontRef idx="minor"/>
        </p:style>
        <p:txBody>
          <a:bodyPr wrap="none" lIns="122040" tIns="60840" rIns="122040" bIns="6084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sng" strike="noStrike" kern="1200" cap="none" spc="131" normalizeH="0" baseline="0" noProof="0">
                <a:ln>
                  <a:noFill/>
                </a:ln>
                <a:solidFill>
                  <a:srgbClr val="279DB1"/>
                </a:solidFill>
                <a:effectLst/>
                <a:uLnTx/>
                <a:uFillTx/>
                <a:latin typeface="Calibri"/>
              </a:rPr>
              <a:t>Coordinating beneficiary</a:t>
            </a:r>
            <a:endParaRPr kumimoji="0" lang="en-US" sz="2700" b="0" i="0" u="none" strike="noStrike" kern="1200" cap="none" spc="-1" normalizeH="0" baseline="0" noProof="0">
              <a:ln>
                <a:noFill/>
              </a:ln>
              <a:solidFill>
                <a:prstClr val="black"/>
              </a:solidFill>
              <a:effectLst/>
              <a:uLnTx/>
              <a:uFillTx/>
              <a:latin typeface="Calibri"/>
            </a:endParaRPr>
          </a:p>
        </p:txBody>
      </p:sp>
      <p:sp>
        <p:nvSpPr>
          <p:cNvPr id="350" name="CustomShape 2"/>
          <p:cNvSpPr/>
          <p:nvPr/>
        </p:nvSpPr>
        <p:spPr>
          <a:xfrm>
            <a:off x="2241000" y="5486400"/>
            <a:ext cx="3240000" cy="945000"/>
          </a:xfrm>
          <a:prstGeom prst="rect">
            <a:avLst/>
          </a:prstGeom>
          <a:noFill/>
          <a:ln>
            <a:noFill/>
          </a:ln>
        </p:spPr>
        <p:style>
          <a:lnRef idx="0">
            <a:scrgbClr r="0" g="0" b="0"/>
          </a:lnRef>
          <a:fillRef idx="0">
            <a:scrgbClr r="0" g="0" b="0"/>
          </a:fillRef>
          <a:effectRef idx="0">
            <a:scrgbClr r="0" g="0" b="0"/>
          </a:effectRef>
          <a:fontRef idx="minor"/>
        </p:style>
        <p:txBody>
          <a:bodyPr lIns="122040" tIns="60840" rIns="122040" bIns="6084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1" normalizeH="0" baseline="0" noProof="0">
                <a:ln>
                  <a:noFill/>
                </a:ln>
                <a:solidFill>
                  <a:srgbClr val="002060"/>
                </a:solidFill>
                <a:effectLst/>
                <a:uLnTx/>
                <a:uFillTx/>
                <a:latin typeface="Calibri"/>
              </a:rPr>
              <a:t>National Technical University of Athens</a:t>
            </a:r>
            <a:endParaRPr kumimoji="0" lang="en-US" sz="2700" b="0" i="0" u="none" strike="noStrike" kern="1200" cap="none" spc="-1" normalizeH="0" baseline="0" noProof="0">
              <a:ln>
                <a:noFill/>
              </a:ln>
              <a:solidFill>
                <a:prstClr val="black"/>
              </a:solidFill>
              <a:effectLst/>
              <a:uLnTx/>
              <a:uFillTx/>
              <a:latin typeface="Calibri"/>
            </a:endParaRPr>
          </a:p>
        </p:txBody>
      </p:sp>
      <p:sp>
        <p:nvSpPr>
          <p:cNvPr id="351" name="CustomShape 3"/>
          <p:cNvSpPr/>
          <p:nvPr/>
        </p:nvSpPr>
        <p:spPr>
          <a:xfrm>
            <a:off x="8412120" y="660600"/>
            <a:ext cx="3573000" cy="396360"/>
          </a:xfrm>
          <a:prstGeom prst="rect">
            <a:avLst/>
          </a:prstGeom>
          <a:noFill/>
          <a:ln>
            <a:noFill/>
          </a:ln>
        </p:spPr>
        <p:style>
          <a:lnRef idx="0">
            <a:scrgbClr r="0" g="0" b="0"/>
          </a:lnRef>
          <a:fillRef idx="0">
            <a:scrgbClr r="0" g="0" b="0"/>
          </a:fillRef>
          <a:effectRef idx="0">
            <a:scrgbClr r="0" g="0" b="0"/>
          </a:effectRef>
          <a:fontRef idx="minor"/>
        </p:style>
        <p:txBody>
          <a:bodyPr lIns="122040" tIns="60840" rIns="122040" bIns="6084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a:ln>
                  <a:noFill/>
                </a:ln>
                <a:solidFill>
                  <a:srgbClr val="002060"/>
                </a:solidFill>
                <a:effectLst/>
                <a:uLnTx/>
                <a:uFillTx/>
                <a:latin typeface="Calibri"/>
              </a:rPr>
              <a:t>GLOWNY INSTYTUT GORNICTWA</a:t>
            </a:r>
            <a:endParaRPr kumimoji="0" lang="en-US" sz="1800" b="0" i="0" u="none" strike="noStrike" kern="1200" cap="none" spc="-1" normalizeH="0" baseline="0" noProof="0">
              <a:ln>
                <a:noFill/>
              </a:ln>
              <a:solidFill>
                <a:prstClr val="black"/>
              </a:solidFill>
              <a:effectLst/>
              <a:uLnTx/>
              <a:uFillTx/>
              <a:latin typeface="Calibri"/>
            </a:endParaRPr>
          </a:p>
        </p:txBody>
      </p:sp>
      <p:sp>
        <p:nvSpPr>
          <p:cNvPr id="352" name="CustomShape 4"/>
          <p:cNvSpPr/>
          <p:nvPr/>
        </p:nvSpPr>
        <p:spPr>
          <a:xfrm>
            <a:off x="8418240" y="1248120"/>
            <a:ext cx="1231200" cy="396360"/>
          </a:xfrm>
          <a:prstGeom prst="rect">
            <a:avLst/>
          </a:prstGeom>
          <a:noFill/>
          <a:ln>
            <a:noFill/>
          </a:ln>
        </p:spPr>
        <p:style>
          <a:lnRef idx="0">
            <a:scrgbClr r="0" g="0" b="0"/>
          </a:lnRef>
          <a:fillRef idx="0">
            <a:scrgbClr r="0" g="0" b="0"/>
          </a:fillRef>
          <a:effectRef idx="0">
            <a:scrgbClr r="0" g="0" b="0"/>
          </a:effectRef>
          <a:fontRef idx="minor"/>
        </p:style>
        <p:txBody>
          <a:bodyPr wrap="none" lIns="122040" tIns="60840" rIns="122040" bIns="6084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a:ln>
                  <a:noFill/>
                </a:ln>
                <a:solidFill>
                  <a:srgbClr val="002060"/>
                </a:solidFill>
                <a:effectLst/>
                <a:uLnTx/>
                <a:uFillTx/>
                <a:latin typeface="Calibri"/>
              </a:rPr>
              <a:t>LENNTECH</a:t>
            </a:r>
            <a:endParaRPr kumimoji="0" lang="en-US" sz="1800" b="0" i="0" u="none" strike="noStrike" kern="1200" cap="none" spc="-1" normalizeH="0" baseline="0" noProof="0">
              <a:ln>
                <a:noFill/>
              </a:ln>
              <a:solidFill>
                <a:prstClr val="black"/>
              </a:solidFill>
              <a:effectLst/>
              <a:uLnTx/>
              <a:uFillTx/>
              <a:latin typeface="Calibri"/>
            </a:endParaRPr>
          </a:p>
        </p:txBody>
      </p:sp>
      <p:sp>
        <p:nvSpPr>
          <p:cNvPr id="353" name="CustomShape 5"/>
          <p:cNvSpPr/>
          <p:nvPr/>
        </p:nvSpPr>
        <p:spPr>
          <a:xfrm>
            <a:off x="8412120" y="1906560"/>
            <a:ext cx="3402720" cy="670680"/>
          </a:xfrm>
          <a:prstGeom prst="rect">
            <a:avLst/>
          </a:prstGeom>
          <a:noFill/>
          <a:ln>
            <a:noFill/>
          </a:ln>
        </p:spPr>
        <p:style>
          <a:lnRef idx="0">
            <a:scrgbClr r="0" g="0" b="0"/>
          </a:lnRef>
          <a:fillRef idx="0">
            <a:scrgbClr r="0" g="0" b="0"/>
          </a:fillRef>
          <a:effectRef idx="0">
            <a:scrgbClr r="0" g="0" b="0"/>
          </a:effectRef>
          <a:fontRef idx="minor"/>
        </p:style>
        <p:txBody>
          <a:bodyPr lIns="122040" tIns="60840" rIns="122040" bIns="6084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a:ln>
                  <a:noFill/>
                </a:ln>
                <a:solidFill>
                  <a:srgbClr val="002060"/>
                </a:solidFill>
                <a:effectLst/>
                <a:uLnTx/>
                <a:uFillTx/>
                <a:latin typeface="Calibri"/>
              </a:rPr>
              <a:t>NEVIS-NOVEL Environmental Solutions S.A.</a:t>
            </a:r>
            <a:endParaRPr kumimoji="0" lang="en-US" sz="1800" b="0" i="0" u="none" strike="noStrike" kern="1200" cap="none" spc="-1" normalizeH="0" baseline="0" noProof="0">
              <a:ln>
                <a:noFill/>
              </a:ln>
              <a:solidFill>
                <a:prstClr val="black"/>
              </a:solidFill>
              <a:effectLst/>
              <a:uLnTx/>
              <a:uFillTx/>
              <a:latin typeface="Calibri"/>
            </a:endParaRPr>
          </a:p>
        </p:txBody>
      </p:sp>
      <p:sp>
        <p:nvSpPr>
          <p:cNvPr id="354" name="CustomShape 6"/>
          <p:cNvSpPr/>
          <p:nvPr/>
        </p:nvSpPr>
        <p:spPr>
          <a:xfrm>
            <a:off x="8416080" y="3587040"/>
            <a:ext cx="1455120" cy="396360"/>
          </a:xfrm>
          <a:prstGeom prst="rect">
            <a:avLst/>
          </a:prstGeom>
          <a:noFill/>
          <a:ln>
            <a:noFill/>
          </a:ln>
        </p:spPr>
        <p:style>
          <a:lnRef idx="0">
            <a:scrgbClr r="0" g="0" b="0"/>
          </a:lnRef>
          <a:fillRef idx="0">
            <a:scrgbClr r="0" g="0" b="0"/>
          </a:fillRef>
          <a:effectRef idx="0">
            <a:scrgbClr r="0" g="0" b="0"/>
          </a:effectRef>
          <a:fontRef idx="minor"/>
        </p:style>
        <p:txBody>
          <a:bodyPr wrap="none" lIns="122040" tIns="60840" rIns="122040" bIns="6084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a:ln>
                  <a:noFill/>
                </a:ln>
                <a:solidFill>
                  <a:srgbClr val="002060"/>
                </a:solidFill>
                <a:effectLst/>
                <a:uLnTx/>
                <a:uFillTx/>
                <a:latin typeface="Calibri"/>
              </a:rPr>
              <a:t>SEALEAU B.V.</a:t>
            </a:r>
            <a:endParaRPr kumimoji="0" lang="en-US" sz="1800" b="0" i="0" u="none" strike="noStrike" kern="1200" cap="none" spc="-1" normalizeH="0" baseline="0" noProof="0">
              <a:ln>
                <a:noFill/>
              </a:ln>
              <a:solidFill>
                <a:prstClr val="black"/>
              </a:solidFill>
              <a:effectLst/>
              <a:uLnTx/>
              <a:uFillTx/>
              <a:latin typeface="Calibri"/>
            </a:endParaRPr>
          </a:p>
        </p:txBody>
      </p:sp>
      <p:sp>
        <p:nvSpPr>
          <p:cNvPr id="355" name="CustomShape 7"/>
          <p:cNvSpPr/>
          <p:nvPr/>
        </p:nvSpPr>
        <p:spPr>
          <a:xfrm>
            <a:off x="5888160" y="87120"/>
            <a:ext cx="2269440" cy="533160"/>
          </a:xfrm>
          <a:prstGeom prst="rect">
            <a:avLst/>
          </a:prstGeom>
          <a:noFill/>
          <a:ln>
            <a:noFill/>
          </a:ln>
        </p:spPr>
        <p:style>
          <a:lnRef idx="0">
            <a:scrgbClr r="0" g="0" b="0"/>
          </a:lnRef>
          <a:fillRef idx="0">
            <a:scrgbClr r="0" g="0" b="0"/>
          </a:fillRef>
          <a:effectRef idx="0">
            <a:scrgbClr r="0" g="0" b="0"/>
          </a:effectRef>
          <a:fontRef idx="minor"/>
        </p:style>
        <p:txBody>
          <a:bodyPr wrap="none" lIns="122040" tIns="60840" rIns="122040" bIns="6084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sng" strike="noStrike" kern="1200" cap="none" spc="131" normalizeH="0" baseline="0" noProof="0">
                <a:ln>
                  <a:noFill/>
                </a:ln>
                <a:solidFill>
                  <a:srgbClr val="279DB1"/>
                </a:solidFill>
                <a:effectLst/>
                <a:uLnTx/>
                <a:uFillTx/>
                <a:latin typeface="Calibri"/>
              </a:rPr>
              <a:t>Beneficiaries</a:t>
            </a:r>
            <a:endParaRPr kumimoji="0" lang="en-US" sz="2700" b="0" i="0" u="none" strike="noStrike" kern="1200" cap="none" spc="-1" normalizeH="0" baseline="0" noProof="0">
              <a:ln>
                <a:noFill/>
              </a:ln>
              <a:solidFill>
                <a:prstClr val="black"/>
              </a:solidFill>
              <a:effectLst/>
              <a:uLnTx/>
              <a:uFillTx/>
              <a:latin typeface="Calibri"/>
            </a:endParaRPr>
          </a:p>
        </p:txBody>
      </p:sp>
      <p:sp>
        <p:nvSpPr>
          <p:cNvPr id="356" name="CustomShape 8"/>
          <p:cNvSpPr/>
          <p:nvPr/>
        </p:nvSpPr>
        <p:spPr>
          <a:xfrm>
            <a:off x="8412120" y="4249800"/>
            <a:ext cx="2982600" cy="670680"/>
          </a:xfrm>
          <a:prstGeom prst="rect">
            <a:avLst/>
          </a:prstGeom>
          <a:noFill/>
          <a:ln>
            <a:noFill/>
          </a:ln>
        </p:spPr>
        <p:style>
          <a:lnRef idx="0">
            <a:scrgbClr r="0" g="0" b="0"/>
          </a:lnRef>
          <a:fillRef idx="0">
            <a:scrgbClr r="0" g="0" b="0"/>
          </a:fillRef>
          <a:effectRef idx="0">
            <a:scrgbClr r="0" g="0" b="0"/>
          </a:effectRef>
          <a:fontRef idx="minor"/>
        </p:style>
        <p:txBody>
          <a:bodyPr lIns="122040" tIns="60840" rIns="122040" bIns="6084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a:ln>
                  <a:noFill/>
                </a:ln>
                <a:solidFill>
                  <a:srgbClr val="002060"/>
                </a:solidFill>
                <a:effectLst/>
                <a:uLnTx/>
                <a:uFillTx/>
                <a:latin typeface="Calibri"/>
              </a:rPr>
              <a:t>Silesian University of Technology</a:t>
            </a:r>
            <a:endParaRPr kumimoji="0" lang="en-US" sz="1800" b="0" i="0" u="none" strike="noStrike" kern="1200" cap="none" spc="-1" normalizeH="0" baseline="0" noProof="0">
              <a:ln>
                <a:noFill/>
              </a:ln>
              <a:solidFill>
                <a:prstClr val="black"/>
              </a:solidFill>
              <a:effectLst/>
              <a:uLnTx/>
              <a:uFillTx/>
              <a:latin typeface="Calibri"/>
            </a:endParaRPr>
          </a:p>
        </p:txBody>
      </p:sp>
      <p:sp>
        <p:nvSpPr>
          <p:cNvPr id="357" name="CustomShape 9"/>
          <p:cNvSpPr/>
          <p:nvPr/>
        </p:nvSpPr>
        <p:spPr>
          <a:xfrm>
            <a:off x="8384400" y="2980440"/>
            <a:ext cx="3765600" cy="396360"/>
          </a:xfrm>
          <a:prstGeom prst="rect">
            <a:avLst/>
          </a:prstGeom>
          <a:noFill/>
          <a:ln>
            <a:noFill/>
          </a:ln>
        </p:spPr>
        <p:style>
          <a:lnRef idx="0">
            <a:scrgbClr r="0" g="0" b="0"/>
          </a:lnRef>
          <a:fillRef idx="0">
            <a:scrgbClr r="0" g="0" b="0"/>
          </a:fillRef>
          <a:effectRef idx="0">
            <a:scrgbClr r="0" g="0" b="0"/>
          </a:effectRef>
          <a:fontRef idx="minor"/>
        </p:style>
        <p:txBody>
          <a:bodyPr lIns="122040" tIns="60840" rIns="122040" bIns="6084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a:ln>
                  <a:noFill/>
                </a:ln>
                <a:solidFill>
                  <a:srgbClr val="002060"/>
                </a:solidFill>
                <a:effectLst/>
                <a:uLnTx/>
                <a:uFillTx/>
                <a:latin typeface="Calibri"/>
              </a:rPr>
              <a:t>POLSKA GRUPA GORNICZA</a:t>
            </a:r>
            <a:endParaRPr kumimoji="0" lang="en-US" sz="1800" b="0" i="0" u="none" strike="noStrike" kern="1200" cap="none" spc="-1" normalizeH="0" baseline="0" noProof="0">
              <a:ln>
                <a:noFill/>
              </a:ln>
              <a:solidFill>
                <a:prstClr val="black"/>
              </a:solidFill>
              <a:effectLst/>
              <a:uLnTx/>
              <a:uFillTx/>
              <a:latin typeface="Calibri"/>
            </a:endParaRPr>
          </a:p>
        </p:txBody>
      </p:sp>
      <p:sp>
        <p:nvSpPr>
          <p:cNvPr id="358" name="CustomShape 10"/>
          <p:cNvSpPr/>
          <p:nvPr/>
        </p:nvSpPr>
        <p:spPr>
          <a:xfrm>
            <a:off x="8358480" y="5350680"/>
            <a:ext cx="3456000" cy="396360"/>
          </a:xfrm>
          <a:prstGeom prst="rect">
            <a:avLst/>
          </a:prstGeom>
          <a:noFill/>
          <a:ln>
            <a:noFill/>
          </a:ln>
        </p:spPr>
        <p:style>
          <a:lnRef idx="0">
            <a:scrgbClr r="0" g="0" b="0"/>
          </a:lnRef>
          <a:fillRef idx="0">
            <a:scrgbClr r="0" g="0" b="0"/>
          </a:fillRef>
          <a:effectRef idx="0">
            <a:scrgbClr r="0" g="0" b="0"/>
          </a:effectRef>
          <a:fontRef idx="minor"/>
        </p:style>
        <p:txBody>
          <a:bodyPr lIns="122040" tIns="60840" rIns="122040" bIns="6084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a:ln>
                  <a:noFill/>
                </a:ln>
                <a:solidFill>
                  <a:srgbClr val="002060"/>
                </a:solidFill>
                <a:effectLst/>
                <a:uLnTx/>
                <a:uFillTx/>
                <a:latin typeface="Calibri"/>
              </a:rPr>
              <a:t>THERMOSSOL STEAMBOILERS S.A.</a:t>
            </a:r>
            <a:endParaRPr kumimoji="0" lang="en-US" sz="1800" b="0" i="0" u="none" strike="noStrike" kern="1200" cap="none" spc="-1" normalizeH="0" baseline="0" noProof="0">
              <a:ln>
                <a:noFill/>
              </a:ln>
              <a:solidFill>
                <a:prstClr val="black"/>
              </a:solidFill>
              <a:effectLst/>
              <a:uLnTx/>
              <a:uFillTx/>
              <a:latin typeface="Calibri"/>
            </a:endParaRPr>
          </a:p>
        </p:txBody>
      </p:sp>
      <p:sp>
        <p:nvSpPr>
          <p:cNvPr id="359" name="CustomShape 11"/>
          <p:cNvSpPr/>
          <p:nvPr/>
        </p:nvSpPr>
        <p:spPr>
          <a:xfrm>
            <a:off x="8390880" y="6274800"/>
            <a:ext cx="1540440" cy="396360"/>
          </a:xfrm>
          <a:prstGeom prst="rect">
            <a:avLst/>
          </a:prstGeom>
          <a:noFill/>
          <a:ln>
            <a:noFill/>
          </a:ln>
        </p:spPr>
        <p:style>
          <a:lnRef idx="0">
            <a:scrgbClr r="0" g="0" b="0"/>
          </a:lnRef>
          <a:fillRef idx="0">
            <a:scrgbClr r="0" g="0" b="0"/>
          </a:fillRef>
          <a:effectRef idx="0">
            <a:scrgbClr r="0" g="0" b="0"/>
          </a:effectRef>
          <a:fontRef idx="minor"/>
        </p:style>
        <p:txBody>
          <a:bodyPr wrap="none" lIns="122040" tIns="60840" rIns="122040" bIns="6084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a:ln>
                  <a:noFill/>
                </a:ln>
                <a:solidFill>
                  <a:srgbClr val="002060"/>
                </a:solidFill>
                <a:effectLst/>
                <a:uLnTx/>
                <a:uFillTx/>
                <a:latin typeface="Calibri"/>
              </a:rPr>
              <a:t>Titan Salt B.V. </a:t>
            </a:r>
            <a:endParaRPr kumimoji="0" lang="en-US" sz="1800" b="0" i="0" u="none" strike="noStrike" kern="1200" cap="none" spc="-1" normalizeH="0" baseline="0" noProof="0">
              <a:ln>
                <a:noFill/>
              </a:ln>
              <a:solidFill>
                <a:prstClr val="black"/>
              </a:solidFill>
              <a:effectLst/>
              <a:uLnTx/>
              <a:uFillTx/>
              <a:latin typeface="Calibri"/>
            </a:endParaRPr>
          </a:p>
        </p:txBody>
      </p:sp>
      <p:pic>
        <p:nvPicPr>
          <p:cNvPr id="360" name="Εικόνα 30"/>
          <p:cNvPicPr/>
          <p:nvPr/>
        </p:nvPicPr>
        <p:blipFill>
          <a:blip r:embed="rId11"/>
          <a:stretch/>
        </p:blipFill>
        <p:spPr>
          <a:xfrm>
            <a:off x="6202800" y="1772640"/>
            <a:ext cx="1031760" cy="1020600"/>
          </a:xfrm>
          <a:prstGeom prst="rect">
            <a:avLst/>
          </a:prstGeom>
          <a:ln>
            <a:noFill/>
          </a:ln>
        </p:spPr>
      </p:pic>
      <p:pic>
        <p:nvPicPr>
          <p:cNvPr id="361" name="Εικόνα 39"/>
          <p:cNvPicPr/>
          <p:nvPr/>
        </p:nvPicPr>
        <p:blipFill>
          <a:blip r:embed="rId12"/>
          <a:stretch/>
        </p:blipFill>
        <p:spPr>
          <a:xfrm>
            <a:off x="5876280" y="5203080"/>
            <a:ext cx="1748520" cy="767160"/>
          </a:xfrm>
          <a:prstGeom prst="rect">
            <a:avLst/>
          </a:prstGeom>
          <a:ln>
            <a:noFill/>
          </a:ln>
        </p:spPr>
      </p:pic>
      <p:pic>
        <p:nvPicPr>
          <p:cNvPr id="362" name="Εικόνα 10" descr="Εικόνα που περιέχει κτίριο, δωμάτιο, κουρτίνα&#10;&#10;Περιγραφή που δημιουργήθηκε αυτόματα"/>
          <p:cNvPicPr/>
          <p:nvPr/>
        </p:nvPicPr>
        <p:blipFill>
          <a:blip r:embed="rId13"/>
          <a:stretch/>
        </p:blipFill>
        <p:spPr>
          <a:xfrm>
            <a:off x="1886760" y="413640"/>
            <a:ext cx="3665160" cy="849960"/>
          </a:xfrm>
          <a:prstGeom prst="rect">
            <a:avLst/>
          </a:prstGeom>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 name="Εικόνα 2"/>
          <p:cNvPicPr/>
          <p:nvPr/>
        </p:nvPicPr>
        <p:blipFill>
          <a:blip r:embed="rId2">
            <a:extLst>
              <a:ext uri="{BEBA8EAE-BF5A-486C-A8C5-ECC9F3942E4B}">
                <a14:imgProps xmlns:a14="http://schemas.microsoft.com/office/drawing/2010/main">
                  <a14:imgLayer r:embed="rId3">
                    <a14:imgEffect>
                      <a14:sharpenSoften amount="24000"/>
                    </a14:imgEffect>
                  </a14:imgLayer>
                </a14:imgProps>
              </a:ext>
            </a:extLst>
          </a:blip>
          <a:stretch/>
        </p:blipFill>
        <p:spPr>
          <a:xfrm>
            <a:off x="1080360" y="1538280"/>
            <a:ext cx="9154800" cy="4626720"/>
          </a:xfrm>
          <a:prstGeom prst="rect">
            <a:avLst/>
          </a:prstGeom>
          <a:ln>
            <a:noFill/>
          </a:ln>
        </p:spPr>
      </p:pic>
      <p:sp>
        <p:nvSpPr>
          <p:cNvPr id="364" name="TextShape 1"/>
          <p:cNvSpPr txBox="1"/>
          <p:nvPr/>
        </p:nvSpPr>
        <p:spPr>
          <a:xfrm>
            <a:off x="1502640" y="0"/>
            <a:ext cx="8899560" cy="594360"/>
          </a:xfrm>
          <a:prstGeom prst="rect">
            <a:avLst/>
          </a:prstGeom>
          <a:noFill/>
          <a:ln>
            <a:noFill/>
          </a:ln>
        </p:spPr>
        <p:txBody>
          <a:bodyPr lIns="122040" tIns="60840" rIns="122040" bIns="60840">
            <a:no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pl-PL" sz="4000" b="1" i="0" u="none" strike="noStrike" kern="1200" cap="all" spc="97" normalizeH="0" baseline="0" noProof="0">
                <a:ln>
                  <a:noFill/>
                </a:ln>
                <a:solidFill>
                  <a:srgbClr val="49C2D7"/>
                </a:solidFill>
                <a:effectLst/>
                <a:uLnTx/>
                <a:uFillTx/>
                <a:latin typeface="Calibri"/>
              </a:rPr>
              <a:t>LBM - </a:t>
            </a:r>
            <a:r>
              <a:rPr kumimoji="0" lang="en-US" sz="4000" b="1" i="0" u="none" strike="noStrike" kern="1200" cap="all" spc="97" normalizeH="0" baseline="0" noProof="0">
                <a:ln>
                  <a:noFill/>
                </a:ln>
                <a:solidFill>
                  <a:srgbClr val="49C2D7"/>
                </a:solidFill>
                <a:effectLst/>
                <a:uLnTx/>
                <a:uFillTx/>
                <a:latin typeface="Calibri"/>
              </a:rPr>
              <a:t>Circular Economy Concept</a:t>
            </a:r>
            <a:endParaRPr kumimoji="0" lang="en-US" sz="4000" b="0" i="0" u="none" strike="noStrike" kern="1200" cap="none" spc="-1" normalizeH="0" baseline="0" noProof="0">
              <a:ln>
                <a:noFill/>
              </a:ln>
              <a:solidFill>
                <a:srgbClr val="2A105B"/>
              </a:solidFill>
              <a:effectLst/>
              <a:uLnTx/>
              <a:uFillTx/>
              <a:latin typeface="Calibri"/>
            </a:endParaRPr>
          </a:p>
        </p:txBody>
      </p:sp>
      <p:sp>
        <p:nvSpPr>
          <p:cNvPr id="365" name="CustomShape 2"/>
          <p:cNvSpPr/>
          <p:nvPr/>
        </p:nvSpPr>
        <p:spPr>
          <a:xfrm>
            <a:off x="1393920" y="627120"/>
            <a:ext cx="7608240" cy="945000"/>
          </a:xfrm>
          <a:prstGeom prst="rect">
            <a:avLst/>
          </a:prstGeom>
          <a:noFill/>
          <a:ln>
            <a:noFill/>
          </a:ln>
        </p:spPr>
        <p:style>
          <a:lnRef idx="0">
            <a:scrgbClr r="0" g="0" b="0"/>
          </a:lnRef>
          <a:fillRef idx="0">
            <a:scrgbClr r="0" g="0" b="0"/>
          </a:fillRef>
          <a:effectRef idx="0">
            <a:scrgbClr r="0" g="0" b="0"/>
          </a:effectRef>
          <a:fontRef idx="minor"/>
        </p:style>
        <p:txBody>
          <a:bodyPr lIns="122040" tIns="60840" rIns="122040" bIns="6084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1" normalizeH="0" baseline="0" noProof="0">
                <a:ln>
                  <a:noFill/>
                </a:ln>
                <a:solidFill>
                  <a:srgbClr val="17375E"/>
                </a:solidFill>
                <a:effectLst/>
                <a:uLnTx/>
                <a:uFillTx/>
                <a:latin typeface="Calibri"/>
              </a:rPr>
              <a:t>LIFE Brine-Mining: From coal mine brine to marketable minerals, salts and water </a:t>
            </a:r>
            <a:endParaRPr kumimoji="0" lang="en-US" sz="2700" b="0" i="0" u="none" strike="noStrike" kern="1200" cap="none" spc="-1" normalizeH="0" baseline="0" noProof="0">
              <a:ln>
                <a:noFill/>
              </a:ln>
              <a:solidFill>
                <a:prstClr val="black"/>
              </a:solidFill>
              <a:effectLst/>
              <a:uLnTx/>
              <a:uFillTx/>
              <a:latin typeface="Calibri"/>
            </a:endParaRPr>
          </a:p>
        </p:txBody>
      </p:sp>
      <p:pic>
        <p:nvPicPr>
          <p:cNvPr id="366" name="Εικόνα 10" descr="Εικόνα που περιέχει κτίριο, δωμάτιο, κουρτίνα&#10;&#10;Περιγραφή που δημιουργήθηκε αυτόματα"/>
          <p:cNvPicPr/>
          <p:nvPr/>
        </p:nvPicPr>
        <p:blipFill>
          <a:blip r:embed="rId4"/>
          <a:stretch/>
        </p:blipFill>
        <p:spPr>
          <a:xfrm>
            <a:off x="8827920" y="1219320"/>
            <a:ext cx="3149280" cy="730440"/>
          </a:xfrm>
          <a:prstGeom prst="rect">
            <a:avLst/>
          </a:prstGeom>
          <a:ln>
            <a:noFill/>
          </a:ln>
        </p:spPr>
      </p:pic>
      <p:pic>
        <p:nvPicPr>
          <p:cNvPr id="367" name="Picture 2" descr="D:\LOGO\loga wszytskie\GIG-logo-wer-ENG\GIG-logo-wer-ENG-pozioma-barwna.jpg"/>
          <p:cNvPicPr/>
          <p:nvPr/>
        </p:nvPicPr>
        <p:blipFill>
          <a:blip r:embed="rId5"/>
          <a:stretch/>
        </p:blipFill>
        <p:spPr>
          <a:xfrm>
            <a:off x="9677160" y="5584320"/>
            <a:ext cx="2415240" cy="852480"/>
          </a:xfrm>
          <a:prstGeom prst="rect">
            <a:avLst/>
          </a:prstGeom>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CustomShape 1"/>
          <p:cNvSpPr/>
          <p:nvPr/>
        </p:nvSpPr>
        <p:spPr>
          <a:xfrm>
            <a:off x="9215640" y="109800"/>
            <a:ext cx="2710080" cy="396360"/>
          </a:xfrm>
          <a:prstGeom prst="rect">
            <a:avLst/>
          </a:prstGeom>
          <a:noFill/>
          <a:ln>
            <a:noFill/>
          </a:ln>
        </p:spPr>
        <p:style>
          <a:lnRef idx="0">
            <a:scrgbClr r="0" g="0" b="0"/>
          </a:lnRef>
          <a:fillRef idx="0">
            <a:scrgbClr r="0" g="0" b="0"/>
          </a:fillRef>
          <a:effectRef idx="0">
            <a:scrgbClr r="0" g="0" b="0"/>
          </a:effectRef>
          <a:fontRef idx="minor"/>
        </p:style>
        <p:txBody>
          <a:bodyPr lIns="122040" tIns="60840" rIns="122040" bIns="6084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a:ln>
                  <a:noFill/>
                </a:ln>
                <a:solidFill>
                  <a:srgbClr val="FFFFFF"/>
                </a:solidFill>
                <a:effectLst/>
                <a:uLnTx/>
                <a:uFillTx/>
                <a:latin typeface="Calibri"/>
              </a:rPr>
              <a:t>Page No </a:t>
            </a:r>
            <a:r>
              <a:rPr kumimoji="0" lang="el-GR" sz="1800" b="1" i="0" u="none" strike="noStrike" kern="1200" cap="none" spc="-1" normalizeH="0" baseline="0" noProof="0">
                <a:ln>
                  <a:noFill/>
                </a:ln>
                <a:solidFill>
                  <a:srgbClr val="FFFFFF"/>
                </a:solidFill>
                <a:effectLst/>
                <a:uLnTx/>
                <a:uFillTx/>
                <a:latin typeface="Calibri"/>
              </a:rPr>
              <a:t>8</a:t>
            </a:r>
            <a:r>
              <a:rPr kumimoji="0" lang="en-US" sz="1800" b="1" i="0" u="none" strike="noStrike" kern="1200" cap="none" spc="-1" normalizeH="0" baseline="0" noProof="0">
                <a:ln>
                  <a:noFill/>
                </a:ln>
                <a:solidFill>
                  <a:srgbClr val="FFFFFF"/>
                </a:solidFill>
                <a:effectLst/>
                <a:uLnTx/>
                <a:uFillTx/>
                <a:latin typeface="Calibri"/>
              </a:rPr>
              <a:t>: Events  </a:t>
            </a:r>
            <a:endParaRPr kumimoji="0" lang="en-US" sz="1800" b="0" i="0" u="none" strike="noStrike" kern="1200" cap="none" spc="-1" normalizeH="0" baseline="0" noProof="0">
              <a:ln>
                <a:noFill/>
              </a:ln>
              <a:solidFill>
                <a:prstClr val="black"/>
              </a:solidFill>
              <a:effectLst/>
              <a:uLnTx/>
              <a:uFillTx/>
              <a:latin typeface="Calibri"/>
            </a:endParaRPr>
          </a:p>
        </p:txBody>
      </p:sp>
      <p:sp>
        <p:nvSpPr>
          <p:cNvPr id="369" name="CustomShape 2"/>
          <p:cNvSpPr/>
          <p:nvPr/>
        </p:nvSpPr>
        <p:spPr>
          <a:xfrm>
            <a:off x="1996920" y="1043640"/>
            <a:ext cx="4910760" cy="2743200"/>
          </a:xfrm>
          <a:prstGeom prst="rect">
            <a:avLst/>
          </a:prstGeom>
          <a:noFill/>
          <a:ln>
            <a:noFill/>
          </a:ln>
        </p:spPr>
        <p:style>
          <a:lnRef idx="0">
            <a:scrgbClr r="0" g="0" b="0"/>
          </a:lnRef>
          <a:fillRef idx="0">
            <a:scrgbClr r="0" g="0" b="0"/>
          </a:fillRef>
          <a:effectRef idx="0">
            <a:scrgbClr r="0" g="0" b="0"/>
          </a:effectRef>
          <a:fontRef idx="minor"/>
        </p:style>
        <p:txBody>
          <a:bodyPr lIns="122040" tIns="60840" rIns="122040" bIns="6084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a:ln>
                  <a:noFill/>
                </a:ln>
                <a:solidFill>
                  <a:srgbClr val="000000"/>
                </a:solidFill>
                <a:effectLst/>
                <a:uLnTx/>
                <a:uFillTx/>
                <a:latin typeface="Calibri"/>
              </a:rPr>
              <a:t>Site visit to Dębieńsko – September 2021</a:t>
            </a:r>
            <a:endParaRPr kumimoji="0" lang="en-US" sz="2000" b="0" i="0" u="none" strike="noStrike" kern="1200" cap="none" spc="-1" normalizeH="0" baseline="0" noProof="0">
              <a:ln>
                <a:noFill/>
              </a:ln>
              <a:solidFill>
                <a:prstClr val="black"/>
              </a:solidFill>
              <a:effectLst/>
              <a:uLnTx/>
              <a:uFillTx/>
              <a:latin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 normalizeH="0" baseline="0" noProof="0">
                <a:ln>
                  <a:noFill/>
                </a:ln>
                <a:solidFill>
                  <a:srgbClr val="000000"/>
                </a:solidFill>
                <a:effectLst/>
                <a:uLnTx/>
                <a:uFillTx/>
                <a:latin typeface="Calibri"/>
              </a:rPr>
              <a:t>Dębieńsko is globally the 1st plant applying a Zero Liquid Discharge system to treat coal mine effluents, able also to recover salt of edible quality. The project team members’ visit to Dębieńsko took place at the end of September 2021.</a:t>
            </a:r>
            <a:endParaRPr kumimoji="0" lang="en-US" sz="2000" b="0" i="0" u="none" strike="noStrike" kern="1200" cap="none" spc="-1" normalizeH="0" baseline="0" noProof="0">
              <a:ln>
                <a:noFill/>
              </a:ln>
              <a:solidFill>
                <a:prstClr val="black"/>
              </a:solidFill>
              <a:effectLst/>
              <a:uLnTx/>
              <a:uFillTx/>
              <a:latin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 normalizeH="0" baseline="0" noProof="0">
              <a:ln>
                <a:noFill/>
              </a:ln>
              <a:solidFill>
                <a:prstClr val="black"/>
              </a:solidFill>
              <a:effectLst/>
              <a:uLnTx/>
              <a:uFillTx/>
              <a:latin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 normalizeH="0" baseline="0" noProof="0">
                <a:ln>
                  <a:noFill/>
                </a:ln>
                <a:solidFill>
                  <a:srgbClr val="000000"/>
                </a:solidFill>
                <a:effectLst/>
                <a:uLnTx/>
                <a:uFillTx/>
                <a:latin typeface="Calibri"/>
              </a:rPr>
              <a:t> </a:t>
            </a:r>
            <a:endParaRPr kumimoji="0" lang="en-US" sz="1600" b="0" i="0" u="none" strike="noStrike" kern="1200" cap="none" spc="-1" normalizeH="0" baseline="0" noProof="0">
              <a:ln>
                <a:noFill/>
              </a:ln>
              <a:solidFill>
                <a:prstClr val="black"/>
              </a:solidFill>
              <a:effectLst/>
              <a:uLnTx/>
              <a:uFillTx/>
              <a:latin typeface="Calibri"/>
            </a:endParaRPr>
          </a:p>
        </p:txBody>
      </p:sp>
      <p:pic>
        <p:nvPicPr>
          <p:cNvPr id="370" name="Εικόνα 4"/>
          <p:cNvPicPr/>
          <p:nvPr/>
        </p:nvPicPr>
        <p:blipFill>
          <a:blip r:embed="rId2"/>
          <a:stretch/>
        </p:blipFill>
        <p:spPr>
          <a:xfrm>
            <a:off x="7073280" y="907920"/>
            <a:ext cx="3357720" cy="2238480"/>
          </a:xfrm>
          <a:prstGeom prst="rect">
            <a:avLst/>
          </a:prstGeom>
          <a:ln>
            <a:noFill/>
          </a:ln>
        </p:spPr>
      </p:pic>
      <p:sp>
        <p:nvSpPr>
          <p:cNvPr id="371" name="CustomShape 3"/>
          <p:cNvSpPr/>
          <p:nvPr/>
        </p:nvSpPr>
        <p:spPr>
          <a:xfrm>
            <a:off x="6527160" y="3813840"/>
            <a:ext cx="4782600" cy="1646640"/>
          </a:xfrm>
          <a:prstGeom prst="rect">
            <a:avLst/>
          </a:prstGeom>
          <a:noFill/>
          <a:ln>
            <a:noFill/>
          </a:ln>
        </p:spPr>
        <p:style>
          <a:lnRef idx="0">
            <a:scrgbClr r="0" g="0" b="0"/>
          </a:lnRef>
          <a:fillRef idx="0">
            <a:scrgbClr r="0" g="0" b="0"/>
          </a:fillRef>
          <a:effectRef idx="0">
            <a:scrgbClr r="0" g="0" b="0"/>
          </a:effectRef>
          <a:fontRef idx="minor"/>
        </p:style>
        <p:txBody>
          <a:bodyPr lIns="122040" tIns="60840" rIns="122040" bIns="6084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a:ln>
                  <a:noFill/>
                </a:ln>
                <a:solidFill>
                  <a:srgbClr val="000000"/>
                </a:solidFill>
                <a:effectLst/>
                <a:uLnTx/>
                <a:uFillTx/>
                <a:latin typeface="Calibri"/>
              </a:rPr>
              <a:t>1</a:t>
            </a:r>
            <a:r>
              <a:rPr kumimoji="0" lang="en-US" sz="2000" b="1" i="0" u="none" strike="noStrike" kern="1200" cap="none" spc="-1" normalizeH="0" baseline="30000" noProof="0">
                <a:ln>
                  <a:noFill/>
                </a:ln>
                <a:solidFill>
                  <a:srgbClr val="000000"/>
                </a:solidFill>
                <a:effectLst/>
                <a:uLnTx/>
                <a:uFillTx/>
                <a:latin typeface="Calibri"/>
              </a:rPr>
              <a:t>st</a:t>
            </a:r>
            <a:r>
              <a:rPr kumimoji="0" lang="en-US" sz="2000" b="1" i="0" u="none" strike="noStrike" kern="1200" cap="none" spc="-1" normalizeH="0" baseline="0" noProof="0">
                <a:ln>
                  <a:noFill/>
                </a:ln>
                <a:solidFill>
                  <a:srgbClr val="000000"/>
                </a:solidFill>
                <a:effectLst/>
                <a:uLnTx/>
                <a:uFillTx/>
                <a:latin typeface="Calibri"/>
              </a:rPr>
              <a:t> Stakeholder Consultation Event – September 2021</a:t>
            </a:r>
            <a:endParaRPr kumimoji="0" lang="en-US" sz="2000" b="0" i="0" u="none" strike="noStrike" kern="1200" cap="none" spc="-1" normalizeH="0" baseline="0" noProof="0">
              <a:ln>
                <a:noFill/>
              </a:ln>
              <a:solidFill>
                <a:prstClr val="black"/>
              </a:solidFill>
              <a:effectLst/>
              <a:uLnTx/>
              <a:uFillTx/>
              <a:latin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 normalizeH="0" baseline="0" noProof="0">
                <a:ln>
                  <a:noFill/>
                </a:ln>
                <a:solidFill>
                  <a:srgbClr val="201F1E"/>
                </a:solidFill>
                <a:effectLst/>
                <a:uLnTx/>
                <a:uFillTx/>
                <a:latin typeface="Calibri"/>
              </a:rPr>
              <a:t>The event took</a:t>
            </a:r>
            <a:r>
              <a:rPr kumimoji="0" lang="en-US" sz="2000" b="0" i="0" u="none" strike="noStrike" kern="1200" cap="none" spc="-1" normalizeH="0" baseline="0" noProof="0">
                <a:ln>
                  <a:noFill/>
                </a:ln>
                <a:solidFill>
                  <a:srgbClr val="000000"/>
                </a:solidFill>
                <a:effectLst/>
                <a:uLnTx/>
                <a:uFillTx/>
                <a:latin typeface="Calibri"/>
              </a:rPr>
              <a:t> place in Poland, in the premises of GIG, with representatives from the political, scientific and industrial sector. </a:t>
            </a:r>
            <a:endParaRPr kumimoji="0" lang="en-US" sz="2000" b="0" i="0" u="none" strike="noStrike" kern="1200" cap="none" spc="-1" normalizeH="0" baseline="0" noProof="0">
              <a:ln>
                <a:noFill/>
              </a:ln>
              <a:solidFill>
                <a:prstClr val="black"/>
              </a:solidFill>
              <a:effectLst/>
              <a:uLnTx/>
              <a:uFillTx/>
              <a:latin typeface="Calibri"/>
            </a:endParaRPr>
          </a:p>
        </p:txBody>
      </p:sp>
      <p:sp>
        <p:nvSpPr>
          <p:cNvPr id="372" name="CustomShape 4"/>
          <p:cNvSpPr/>
          <p:nvPr/>
        </p:nvSpPr>
        <p:spPr>
          <a:xfrm>
            <a:off x="7667640" y="3228840"/>
            <a:ext cx="2412360" cy="365400"/>
          </a:xfrm>
          <a:prstGeom prst="rect">
            <a:avLst/>
          </a:prstGeom>
          <a:noFill/>
          <a:ln>
            <a:noFill/>
          </a:ln>
        </p:spPr>
        <p:style>
          <a:lnRef idx="0">
            <a:scrgbClr r="0" g="0" b="0"/>
          </a:lnRef>
          <a:fillRef idx="0">
            <a:scrgbClr r="0" g="0" b="0"/>
          </a:fillRef>
          <a:effectRef idx="0">
            <a:scrgbClr r="0" g="0" b="0"/>
          </a:effectRef>
          <a:fontRef idx="minor"/>
        </p:style>
        <p:txBody>
          <a:bodyPr wrap="none" lIns="122040" tIns="60840" rIns="122040" bIns="6084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 normalizeH="0" baseline="0" noProof="0">
                <a:ln>
                  <a:noFill/>
                </a:ln>
                <a:solidFill>
                  <a:srgbClr val="2A105B"/>
                </a:solidFill>
                <a:effectLst/>
                <a:uLnTx/>
                <a:uFillTx/>
                <a:latin typeface="Calibri"/>
              </a:rPr>
              <a:t>Dębieńsko Plant Premises.</a:t>
            </a:r>
            <a:endParaRPr kumimoji="0" lang="en-US" sz="1600" b="0" i="0" u="none" strike="noStrike" kern="1200" cap="none" spc="-1" normalizeH="0" baseline="0" noProof="0">
              <a:ln>
                <a:noFill/>
              </a:ln>
              <a:solidFill>
                <a:prstClr val="black"/>
              </a:solidFill>
              <a:effectLst/>
              <a:uLnTx/>
              <a:uFillTx/>
              <a:latin typeface="Calibri"/>
            </a:endParaRPr>
          </a:p>
        </p:txBody>
      </p:sp>
      <p:pic>
        <p:nvPicPr>
          <p:cNvPr id="373" name="Εικόνα 5"/>
          <p:cNvPicPr/>
          <p:nvPr/>
        </p:nvPicPr>
        <p:blipFill>
          <a:blip r:embed="rId3"/>
          <a:stretch/>
        </p:blipFill>
        <p:spPr>
          <a:xfrm>
            <a:off x="981000" y="3813480"/>
            <a:ext cx="5502600" cy="2482920"/>
          </a:xfrm>
          <a:prstGeom prst="rect">
            <a:avLst/>
          </a:prstGeom>
          <a:ln>
            <a:noFill/>
          </a:ln>
        </p:spPr>
      </p:pic>
      <p:sp>
        <p:nvSpPr>
          <p:cNvPr id="374" name="TextShape 5"/>
          <p:cNvSpPr txBox="1"/>
          <p:nvPr/>
        </p:nvSpPr>
        <p:spPr>
          <a:xfrm>
            <a:off x="1437480" y="272160"/>
            <a:ext cx="7979400" cy="59436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pl-PL" sz="4000" b="1" i="0" u="none" strike="noStrike" kern="1200" cap="all" spc="97" normalizeH="0" baseline="0" noProof="0">
                <a:ln>
                  <a:noFill/>
                </a:ln>
                <a:solidFill>
                  <a:srgbClr val="49C2D7"/>
                </a:solidFill>
                <a:effectLst/>
                <a:uLnTx/>
                <a:uFillTx/>
                <a:latin typeface="Calibri"/>
              </a:rPr>
              <a:t>LBM - Latest project events</a:t>
            </a:r>
            <a:endParaRPr kumimoji="0" lang="en-US" sz="4000" b="0" i="0" u="none" strike="noStrike" kern="1200" cap="none" spc="-1" normalizeH="0" baseline="0" noProof="0">
              <a:ln>
                <a:noFill/>
              </a:ln>
              <a:solidFill>
                <a:srgbClr val="2A105B"/>
              </a:solidFill>
              <a:effectLst/>
              <a:uLnTx/>
              <a:uFillTx/>
              <a:latin typeface="Calibri"/>
            </a:endParaRPr>
          </a:p>
        </p:txBody>
      </p:sp>
      <p:pic>
        <p:nvPicPr>
          <p:cNvPr id="375" name="Εικόνα 10" descr="Εικόνα που περιέχει κτίριο, δωμάτιο, κουρτίνα&#10;&#10;Περιγραφή που δημιουργήθηκε αυτόματα"/>
          <p:cNvPicPr/>
          <p:nvPr/>
        </p:nvPicPr>
        <p:blipFill>
          <a:blip r:embed="rId4"/>
          <a:stretch/>
        </p:blipFill>
        <p:spPr>
          <a:xfrm>
            <a:off x="8752320" y="79200"/>
            <a:ext cx="3149280" cy="730440"/>
          </a:xfrm>
          <a:prstGeom prst="rect">
            <a:avLst/>
          </a:prstGeom>
          <a:ln>
            <a:noFill/>
          </a:ln>
        </p:spPr>
      </p:pic>
      <p:pic>
        <p:nvPicPr>
          <p:cNvPr id="376" name="Picture 2" descr="D:\LOGO\loga wszytskie\GIG-logo-wer-ENG\GIG-logo-wer-ENG-pozioma-barwna.jpg"/>
          <p:cNvPicPr/>
          <p:nvPr/>
        </p:nvPicPr>
        <p:blipFill>
          <a:blip r:embed="rId5"/>
          <a:stretch/>
        </p:blipFill>
        <p:spPr>
          <a:xfrm>
            <a:off x="9677160" y="5584320"/>
            <a:ext cx="2415240" cy="852480"/>
          </a:xfrm>
          <a:prstGeom prst="rect">
            <a:avLst/>
          </a:prstGeom>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Deelnemende bedrijven - Proces College">
            <a:extLst>
              <a:ext uri="{FF2B5EF4-FFF2-40B4-BE49-F238E27FC236}">
                <a16:creationId xmlns:a16="http://schemas.microsoft.com/office/drawing/2014/main" id="{F41CC185-C069-4A43-B522-73DF3CE00E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4732"/>
          <a:stretch/>
        </p:blipFill>
        <p:spPr bwMode="auto">
          <a:xfrm>
            <a:off x="-26679" y="-11115"/>
            <a:ext cx="12218680" cy="6880229"/>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ircular economy">
            <a:extLst>
              <a:ext uri="{FF2B5EF4-FFF2-40B4-BE49-F238E27FC236}">
                <a16:creationId xmlns:a16="http://schemas.microsoft.com/office/drawing/2014/main" id="{8AAB5881-8A2D-42A4-AE37-5540C8D2F0BE}"/>
              </a:ext>
            </a:extLst>
          </p:cNvPr>
          <p:cNvPicPr>
            <a:picLocks noGrp="1" noChangeAspect="1" noChangeArrowheads="1"/>
          </p:cNvPicPr>
          <p:nvPr>
            <p:ph type="pic" sz="quarter" idx="13"/>
          </p:nvPr>
        </p:nvPicPr>
        <p:blipFill>
          <a:blip r:embed="rId4">
            <a:alphaModFix amt="70000"/>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16" name="Titel 15">
            <a:extLst>
              <a:ext uri="{FF2B5EF4-FFF2-40B4-BE49-F238E27FC236}">
                <a16:creationId xmlns:a16="http://schemas.microsoft.com/office/drawing/2014/main" id="{FB552DD4-B48F-E540-9C18-3CBCB27B9E87}"/>
              </a:ext>
            </a:extLst>
          </p:cNvPr>
          <p:cNvSpPr>
            <a:spLocks noGrp="1"/>
          </p:cNvSpPr>
          <p:nvPr>
            <p:ph type="title"/>
          </p:nvPr>
        </p:nvSpPr>
        <p:spPr>
          <a:xfrm>
            <a:off x="1056219" y="2979982"/>
            <a:ext cx="8876755" cy="1495794"/>
          </a:xfrm>
          <a:effectLst>
            <a:outerShdw blurRad="254000" dist="38100" dir="2700000" algn="tl" rotWithShape="0">
              <a:prstClr val="black">
                <a:alpha val="40000"/>
              </a:prstClr>
            </a:outerShdw>
          </a:effectLst>
        </p:spPr>
        <p:txBody>
          <a:bodyPr>
            <a:normAutofit fontScale="90000"/>
          </a:bodyPr>
          <a:lstStyle/>
          <a:p>
            <a:r>
              <a:rPr lang="en-US" dirty="0">
                <a:latin typeface="Helvetica Neue"/>
              </a:rPr>
              <a:t>Industries are looking for ways to </a:t>
            </a:r>
            <a:br>
              <a:rPr lang="en-US" dirty="0">
                <a:latin typeface="Helvetica Neue"/>
              </a:rPr>
            </a:br>
            <a:r>
              <a:rPr lang="en-US" b="1" dirty="0">
                <a:solidFill>
                  <a:srgbClr val="4BC2D7"/>
                </a:solidFill>
                <a:latin typeface="Helvetica Neue"/>
              </a:rPr>
              <a:t>close the loop </a:t>
            </a:r>
            <a:r>
              <a:rPr lang="en-US" dirty="0">
                <a:latin typeface="Helvetica Neue"/>
              </a:rPr>
              <a:t>and move to </a:t>
            </a:r>
            <a:br>
              <a:rPr lang="en-US" dirty="0">
                <a:latin typeface="Helvetica Neue"/>
              </a:rPr>
            </a:br>
            <a:r>
              <a:rPr lang="en-US" dirty="0">
                <a:latin typeface="Helvetica Neue"/>
              </a:rPr>
              <a:t>a </a:t>
            </a:r>
            <a:r>
              <a:rPr lang="en-US" b="1" dirty="0">
                <a:solidFill>
                  <a:srgbClr val="FF25AE"/>
                </a:solidFill>
                <a:latin typeface="Helvetica Neue"/>
              </a:rPr>
              <a:t>circular economy</a:t>
            </a:r>
            <a:endParaRPr lang="en-GB" b="1" dirty="0">
              <a:solidFill>
                <a:srgbClr val="FF25AE"/>
              </a:solidFill>
            </a:endParaRPr>
          </a:p>
        </p:txBody>
      </p:sp>
      <p:sp>
        <p:nvSpPr>
          <p:cNvPr id="3" name="Tijdelijke aanduiding voor dianummer 2">
            <a:extLst>
              <a:ext uri="{FF2B5EF4-FFF2-40B4-BE49-F238E27FC236}">
                <a16:creationId xmlns:a16="http://schemas.microsoft.com/office/drawing/2014/main" id="{A7D72DE0-7D37-514F-B00A-23C9338F8A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white"/>
                </a:solidFill>
                <a:effectLst/>
                <a:uLnTx/>
                <a:uFillTx/>
                <a:latin typeface="Helvetica Neue World 45 Light" panose="020B0404020202020204" pitchFamily="34" charset="0"/>
                <a:cs typeface="+mn-cs"/>
              </a:rPr>
              <a:t> </a:t>
            </a:r>
            <a:fld id="{0E1016E2-809A-433E-8D19-E3096741D118}" type="slidenum">
              <a:rPr kumimoji="0" lang="en-GB" sz="800" b="0" i="0" u="none" strike="noStrike" kern="1200" cap="none" spc="0" normalizeH="0" baseline="0" noProof="0">
                <a:ln>
                  <a:noFill/>
                </a:ln>
                <a:solidFill>
                  <a:prstClr val="white"/>
                </a:solidFill>
                <a:effectLst/>
                <a:uLnTx/>
                <a:uFillTx/>
                <a:latin typeface="Helvetica Neue World 45 Light" panose="020B0404020202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800" b="0" i="0" u="none" strike="noStrike" kern="1200" cap="none" spc="0" normalizeH="0" baseline="0" noProof="0">
              <a:ln>
                <a:noFill/>
              </a:ln>
              <a:solidFill>
                <a:prstClr val="white"/>
              </a:solidFill>
              <a:effectLst/>
              <a:uLnTx/>
              <a:uFillTx/>
              <a:latin typeface="Helvetica Neue World 45 Light" panose="020B0404020202020204" pitchFamily="34" charset="0"/>
              <a:cs typeface="+mn-cs"/>
            </a:endParaRPr>
          </a:p>
        </p:txBody>
      </p:sp>
    </p:spTree>
    <p:extLst>
      <p:ext uri="{BB962C8B-B14F-4D97-AF65-F5344CB8AC3E}">
        <p14:creationId xmlns:p14="http://schemas.microsoft.com/office/powerpoint/2010/main" val="710471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TextShape 1"/>
          <p:cNvSpPr txBox="1"/>
          <p:nvPr/>
        </p:nvSpPr>
        <p:spPr>
          <a:xfrm>
            <a:off x="1523880" y="1371600"/>
            <a:ext cx="9143640" cy="2356920"/>
          </a:xfrm>
          <a:prstGeom prst="rect">
            <a:avLst/>
          </a:prstGeom>
          <a:noFill/>
          <a:ln>
            <a:noFill/>
          </a:ln>
        </p:spPr>
        <p:txBody>
          <a:bodyPr lIns="90000" tIns="45000" rIns="90000" bIns="45000" anchor="b">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5400" b="1" i="0" u="none" strike="noStrike" kern="1200" cap="none" spc="-1" normalizeH="0" baseline="0" noProof="0">
                <a:ln>
                  <a:noFill/>
                </a:ln>
                <a:solidFill>
                  <a:srgbClr val="49C2D7"/>
                </a:solidFill>
                <a:effectLst/>
                <a:uLnTx/>
                <a:uFillTx/>
                <a:latin typeface="Calibri"/>
              </a:rPr>
              <a:t>Thank you for your attention</a:t>
            </a:r>
            <a:endParaRPr kumimoji="0" lang="en-US" sz="5400" b="0" i="0" u="none" strike="noStrike" kern="1200" cap="none" spc="-1" normalizeH="0" baseline="0" noProof="0">
              <a:ln>
                <a:noFill/>
              </a:ln>
              <a:solidFill>
                <a:srgbClr val="2A105B"/>
              </a:solidFill>
              <a:effectLst/>
              <a:uLnTx/>
              <a:uFillTx/>
              <a:latin typeface="Calibri"/>
            </a:endParaRPr>
          </a:p>
        </p:txBody>
      </p:sp>
      <p:sp>
        <p:nvSpPr>
          <p:cNvPr id="358" name="TextShape 2"/>
          <p:cNvSpPr txBox="1"/>
          <p:nvPr/>
        </p:nvSpPr>
        <p:spPr>
          <a:xfrm>
            <a:off x="1523880" y="3840480"/>
            <a:ext cx="9143640" cy="1416960"/>
          </a:xfrm>
          <a:prstGeom prst="rect">
            <a:avLst/>
          </a:prstGeom>
          <a:noFill/>
          <a:ln>
            <a:noFill/>
          </a:ln>
        </p:spPr>
        <p:txBody>
          <a:bodyPr lIns="90000" tIns="45000" rIns="90000" bIns="45000">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2400" b="0" i="0" u="none" strike="noStrike" kern="1200" cap="none" spc="-1" normalizeH="0" baseline="0" noProof="0">
                <a:ln>
                  <a:noFill/>
                </a:ln>
                <a:solidFill>
                  <a:srgbClr val="E6007E"/>
                </a:solidFill>
                <a:effectLst/>
                <a:uLnTx/>
                <a:uFillTx/>
                <a:latin typeface="Calibri"/>
              </a:rPr>
              <a:t> www.zerobrine.eu          #ZeroBrine               @zero_brine_</a:t>
            </a:r>
            <a:endParaRPr kumimoji="0" lang="en-US" sz="2400" b="0" i="0" u="none" strike="noStrike" kern="1200" cap="none" spc="-1" normalizeH="0" baseline="0" noProof="0">
              <a:ln>
                <a:noFill/>
              </a:ln>
              <a:solidFill>
                <a:prstClr val="black"/>
              </a:solidFill>
              <a:effectLst/>
              <a:uLnTx/>
              <a:uFillTx/>
              <a:latin typeface="Calibri"/>
            </a:endParaRPr>
          </a:p>
        </p:txBody>
      </p:sp>
      <p:sp>
        <p:nvSpPr>
          <p:cNvPr id="359" name="TextShape 3"/>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5" name="PlaceHolder 4"/>
          <p:cNvSpPr>
            <a:spLocks noGrp="1"/>
          </p:cNvSpPr>
          <p:nvPr>
            <p:ph type="sldNum" idx="20"/>
          </p:nvPr>
        </p:nvSpPr>
        <p:spPr>
          <a:xfrm>
            <a:off x="10861560" y="6171120"/>
            <a:ext cx="933480" cy="364680"/>
          </a:xfrm>
          <a:prstGeom prst="rect">
            <a:avLst/>
          </a:prstGeom>
        </p:spPr>
        <p:txBody>
          <a:bodyPr lIns="90000" tIns="45000" rIns="90000" bIns="45000" anchor="ctr">
            <a:noAutofit/>
          </a:bodyPr>
          <a:lstStyle>
            <a:defPPr>
              <a:defRPr lang="en-US"/>
            </a:defPPr>
            <a:lvl1pPr marL="0" algn="r" defTabSz="914400" rtl="0" eaLnBrk="1" latinLnBrk="0" hangingPunct="1">
              <a:lnSpc>
                <a:spcPct val="100000"/>
              </a:lnSpc>
              <a:defRPr lang="en-US" sz="1200" b="0" strike="noStrike" kern="1200" spc="-1">
                <a:solidFill>
                  <a:srgbClr val="2A105B"/>
                </a:solidFill>
                <a:latin typeface="Calibri"/>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50777EF-5C21-4782-9E52-FF8627EC0A53}" type="slidenum">
              <a:rPr lang="en-GB" smtClean="0"/>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6" name="PlaceHolder 5"/>
          <p:cNvSpPr>
            <a:spLocks noGrp="1"/>
          </p:cNvSpPr>
          <p:nvPr>
            <p:ph type="dt" idx="19"/>
          </p:nvPr>
        </p:nvSpPr>
        <p:spPr>
          <a:xfrm>
            <a:off x="6238080" y="6171120"/>
            <a:ext cx="4388760" cy="364680"/>
          </a:xfrm>
          <a:prstGeom prst="rect">
            <a:avLst/>
          </a:prstGeom>
        </p:spPr>
        <p:txBody>
          <a:bodyPr lIns="90000" tIns="45000" rIns="90000" bIns="45000" anchor="ctr">
            <a:noAutofit/>
          </a:bodyPr>
          <a:lstStyle>
            <a:defPPr>
              <a:defRPr lang="en-US"/>
            </a:defPPr>
            <a:lvl1pPr marL="0" algn="r" defTabSz="914400" rtl="0" eaLnBrk="1" latinLnBrk="0" hangingPunct="1">
              <a:lnSpc>
                <a:spcPct val="100000"/>
              </a:lnSpc>
              <a:defRPr lang="en-US" sz="1200" b="0" strike="noStrike" kern="1200" spc="-1">
                <a:solidFill>
                  <a:srgbClr val="2A105B"/>
                </a:solidFill>
                <a:latin typeface="Calibri"/>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1" normalizeH="0" baseline="0" noProof="0" dirty="0">
              <a:ln>
                <a:noFill/>
              </a:ln>
              <a:solidFill>
                <a:srgbClr val="2A105B"/>
              </a:solidFill>
              <a:effectLst/>
              <a:uLnTx/>
              <a:uFillTx/>
              <a:latin typeface="Calibri"/>
            </a:endParaRPr>
          </a:p>
        </p:txBody>
      </p:sp>
    </p:spTree>
    <p:extLst>
      <p:ext uri="{BB962C8B-B14F-4D97-AF65-F5344CB8AC3E}">
        <p14:creationId xmlns:p14="http://schemas.microsoft.com/office/powerpoint/2010/main" val="2011476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79769A-18D9-D744-B6CD-95B37B3EC1F9}"/>
              </a:ext>
            </a:extLst>
          </p:cNvPr>
          <p:cNvSpPr>
            <a:spLocks noGrp="1"/>
          </p:cNvSpPr>
          <p:nvPr>
            <p:ph idx="1"/>
          </p:nvPr>
        </p:nvSpPr>
        <p:spPr>
          <a:xfrm>
            <a:off x="1595437" y="3220351"/>
            <a:ext cx="9001126" cy="2595982"/>
          </a:xfrm>
        </p:spPr>
        <p:txBody>
          <a:bodyPr>
            <a:normAutofit/>
          </a:bodyPr>
          <a:lstStyle/>
          <a:p>
            <a:r>
              <a:rPr lang="en-GB" dirty="0"/>
              <a:t>Michiel van </a:t>
            </a:r>
            <a:r>
              <a:rPr lang="en-GB" dirty="0" err="1"/>
              <a:t>Haersma</a:t>
            </a:r>
            <a:r>
              <a:rPr lang="en-GB" dirty="0"/>
              <a:t> </a:t>
            </a:r>
            <a:r>
              <a:rPr lang="en-GB" dirty="0" err="1"/>
              <a:t>Buma</a:t>
            </a:r>
            <a:r>
              <a:rPr lang="en-GB" dirty="0"/>
              <a:t> studied law and received his master’s from the University of Utrecht. He has served as mayor of </a:t>
            </a:r>
            <a:r>
              <a:rPr lang="en-GB" dirty="0" err="1"/>
              <a:t>Markelo</a:t>
            </a:r>
            <a:r>
              <a:rPr lang="en-GB" dirty="0"/>
              <a:t> in the East of the Netherlands, of </a:t>
            </a:r>
            <a:r>
              <a:rPr lang="en-GB" dirty="0" err="1"/>
              <a:t>Voorburg</a:t>
            </a:r>
            <a:r>
              <a:rPr lang="en-GB" dirty="0"/>
              <a:t> and of </a:t>
            </a:r>
            <a:r>
              <a:rPr lang="en-GB" dirty="0" err="1"/>
              <a:t>Leidschendam-Voorburg</a:t>
            </a:r>
            <a:r>
              <a:rPr lang="en-GB" dirty="0"/>
              <a:t>, during which he served on several boards throughout civil society. Since then, Michiel has served as chairman of </a:t>
            </a:r>
            <a:r>
              <a:rPr lang="en-GB" dirty="0" err="1"/>
              <a:t>Delfland</a:t>
            </a:r>
            <a:r>
              <a:rPr lang="en-GB" dirty="0"/>
              <a:t> where he is responsible for the cooperation with the University of Delft and other institutions. He continues to advise the government and contribute to several other advisory boards.</a:t>
            </a:r>
            <a:endParaRPr lang="en-US" dirty="0"/>
          </a:p>
        </p:txBody>
      </p:sp>
      <p:sp>
        <p:nvSpPr>
          <p:cNvPr id="4" name="Text Placeholder 3">
            <a:extLst>
              <a:ext uri="{FF2B5EF4-FFF2-40B4-BE49-F238E27FC236}">
                <a16:creationId xmlns:a16="http://schemas.microsoft.com/office/drawing/2014/main" id="{8992956C-1701-7446-A845-16A1B3F500C4}"/>
              </a:ext>
            </a:extLst>
          </p:cNvPr>
          <p:cNvSpPr>
            <a:spLocks noGrp="1"/>
          </p:cNvSpPr>
          <p:nvPr>
            <p:ph type="body" sz="quarter" idx="11"/>
          </p:nvPr>
        </p:nvSpPr>
        <p:spPr/>
        <p:txBody>
          <a:bodyPr/>
          <a:lstStyle/>
          <a:p>
            <a:r>
              <a:rPr lang="en-US" dirty="0"/>
              <a:t>Michiel van </a:t>
            </a:r>
            <a:r>
              <a:rPr lang="en-US" dirty="0" err="1"/>
              <a:t>Haersma</a:t>
            </a:r>
            <a:r>
              <a:rPr lang="en-US" dirty="0"/>
              <a:t> </a:t>
            </a:r>
            <a:r>
              <a:rPr lang="en-US" dirty="0" err="1"/>
              <a:t>Buma</a:t>
            </a:r>
            <a:endParaRPr lang="en-US" dirty="0"/>
          </a:p>
        </p:txBody>
      </p:sp>
      <p:sp>
        <p:nvSpPr>
          <p:cNvPr id="5" name="Text Placeholder 4">
            <a:extLst>
              <a:ext uri="{FF2B5EF4-FFF2-40B4-BE49-F238E27FC236}">
                <a16:creationId xmlns:a16="http://schemas.microsoft.com/office/drawing/2014/main" id="{FFE96E8A-155C-BD4B-BDD8-2BBB512C94B8}"/>
              </a:ext>
            </a:extLst>
          </p:cNvPr>
          <p:cNvSpPr>
            <a:spLocks noGrp="1"/>
          </p:cNvSpPr>
          <p:nvPr>
            <p:ph type="body" sz="quarter" idx="12"/>
          </p:nvPr>
        </p:nvSpPr>
        <p:spPr>
          <a:xfrm>
            <a:off x="2984291" y="1264664"/>
            <a:ext cx="7107360" cy="389542"/>
          </a:xfrm>
        </p:spPr>
        <p:txBody>
          <a:bodyPr/>
          <a:lstStyle/>
          <a:p>
            <a:r>
              <a:rPr lang="en-GB" dirty="0"/>
              <a:t>Chairman of the Advisory Board</a:t>
            </a:r>
            <a:endParaRPr lang="en-US" dirty="0"/>
          </a:p>
        </p:txBody>
      </p:sp>
      <p:sp>
        <p:nvSpPr>
          <p:cNvPr id="6" name="Text Placeholder 5">
            <a:extLst>
              <a:ext uri="{FF2B5EF4-FFF2-40B4-BE49-F238E27FC236}">
                <a16:creationId xmlns:a16="http://schemas.microsoft.com/office/drawing/2014/main" id="{E33C99A8-52E0-3B44-9938-6C5EBEF900FE}"/>
              </a:ext>
            </a:extLst>
          </p:cNvPr>
          <p:cNvSpPr>
            <a:spLocks noGrp="1"/>
          </p:cNvSpPr>
          <p:nvPr>
            <p:ph type="body" sz="quarter" idx="13"/>
          </p:nvPr>
        </p:nvSpPr>
        <p:spPr>
          <a:xfrm>
            <a:off x="2984290" y="1727645"/>
            <a:ext cx="5885389" cy="389542"/>
          </a:xfrm>
        </p:spPr>
        <p:txBody>
          <a:bodyPr/>
          <a:lstStyle/>
          <a:p>
            <a:r>
              <a:rPr lang="en-US" dirty="0"/>
              <a:t>ZERO BRINE</a:t>
            </a:r>
          </a:p>
        </p:txBody>
      </p:sp>
      <p:sp>
        <p:nvSpPr>
          <p:cNvPr id="7" name="TextBox 6">
            <a:extLst>
              <a:ext uri="{FF2B5EF4-FFF2-40B4-BE49-F238E27FC236}">
                <a16:creationId xmlns:a16="http://schemas.microsoft.com/office/drawing/2014/main" id="{80951B69-BDC1-45D4-8EA3-049F179D4015}"/>
              </a:ext>
            </a:extLst>
          </p:cNvPr>
          <p:cNvSpPr txBox="1"/>
          <p:nvPr/>
        </p:nvSpPr>
        <p:spPr>
          <a:xfrm>
            <a:off x="3647767" y="6135329"/>
            <a:ext cx="5529483" cy="369332"/>
          </a:xfrm>
          <a:prstGeom prst="rect">
            <a:avLst/>
          </a:prstGeom>
          <a:noFill/>
        </p:spPr>
        <p:txBody>
          <a:bodyPr wrap="square" rtlCol="0">
            <a:spAutoFit/>
          </a:bodyPr>
          <a:lstStyle/>
          <a:p>
            <a:pPr algn="ctr"/>
            <a:r>
              <a:rPr lang="en-GB" b="1" dirty="0"/>
              <a:t>WORDS FROM THE ADVISORY BOARD</a:t>
            </a:r>
          </a:p>
        </p:txBody>
      </p:sp>
      <p:pic>
        <p:nvPicPr>
          <p:cNvPr id="11" name="Picture Placeholder 10" descr="A person with his hand on his face&#10;&#10;Description automatically generated with low confidence">
            <a:extLst>
              <a:ext uri="{FF2B5EF4-FFF2-40B4-BE49-F238E27FC236}">
                <a16:creationId xmlns:a16="http://schemas.microsoft.com/office/drawing/2014/main" id="{B7A85ADD-F1A5-4832-A6C4-2D8BB5710F25}"/>
              </a:ext>
            </a:extLst>
          </p:cNvPr>
          <p:cNvPicPr>
            <a:picLocks noGrp="1" noChangeAspect="1"/>
          </p:cNvPicPr>
          <p:nvPr>
            <p:ph type="pic" sz="quarter" idx="10"/>
          </p:nvPr>
        </p:nvPicPr>
        <p:blipFill>
          <a:blip r:embed="rId2"/>
          <a:srcRect/>
          <a:stretch>
            <a:fillRect/>
          </a:stretch>
        </p:blipFill>
        <p:spPr/>
      </p:pic>
    </p:spTree>
    <p:extLst>
      <p:ext uri="{BB962C8B-B14F-4D97-AF65-F5344CB8AC3E}">
        <p14:creationId xmlns:p14="http://schemas.microsoft.com/office/powerpoint/2010/main" val="5739082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TextShape 1"/>
          <p:cNvSpPr txBox="1"/>
          <p:nvPr/>
        </p:nvSpPr>
        <p:spPr>
          <a:xfrm>
            <a:off x="558360" y="3911040"/>
            <a:ext cx="9300240" cy="1163520"/>
          </a:xfrm>
          <a:prstGeom prst="rect">
            <a:avLst/>
          </a:prstGeom>
          <a:noFill/>
          <a:ln>
            <a:noFill/>
          </a:ln>
        </p:spPr>
        <p:txBody>
          <a:bodyPr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400" b="1" i="0" u="none" strike="noStrike" kern="1200" cap="none" spc="-1" normalizeH="0" baseline="0" noProof="0">
                <a:ln>
                  <a:noFill/>
                </a:ln>
                <a:solidFill>
                  <a:srgbClr val="2A2356"/>
                </a:solidFill>
                <a:effectLst/>
                <a:uLnTx/>
                <a:uFillTx/>
                <a:latin typeface="Calibri"/>
              </a:rPr>
              <a:t>White Paper - Challenges Ahead</a:t>
            </a:r>
            <a:endParaRPr kumimoji="0" lang="en-US" sz="5400" b="0" i="0" u="none" strike="noStrike" kern="1200" cap="none" spc="-1" normalizeH="0" baseline="0" noProof="0">
              <a:ln>
                <a:noFill/>
              </a:ln>
              <a:solidFill>
                <a:srgbClr val="FFFFFF"/>
              </a:solidFill>
              <a:effectLst/>
              <a:uLnTx/>
              <a:uFillTx/>
              <a:latin typeface="Calibri"/>
            </a:endParaRPr>
          </a:p>
        </p:txBody>
      </p:sp>
      <p:sp>
        <p:nvSpPr>
          <p:cNvPr id="140" name="TextShape 2"/>
          <p:cNvSpPr txBox="1"/>
          <p:nvPr/>
        </p:nvSpPr>
        <p:spPr>
          <a:xfrm>
            <a:off x="558360" y="4929840"/>
            <a:ext cx="8394120" cy="861120"/>
          </a:xfrm>
          <a:prstGeom prst="rect">
            <a:avLst/>
          </a:prstGeom>
          <a:noFill/>
          <a:ln>
            <a:noFill/>
          </a:ln>
        </p:spPr>
        <p:txBody>
          <a:bodyPr lIns="90000" tIns="45000" rIns="90000" bIns="45000">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fr-FR" sz="2400" b="0" i="0" u="none" strike="noStrike" kern="1200" cap="none" spc="-1" normalizeH="0" baseline="0" noProof="0">
                <a:ln>
                  <a:noFill/>
                </a:ln>
                <a:solidFill>
                  <a:srgbClr val="4FBBD1"/>
                </a:solidFill>
                <a:effectLst/>
                <a:uLnTx/>
                <a:uFillTx/>
                <a:latin typeface="Calibri"/>
              </a:rPr>
              <a:t>Industrial waste water - Resources recovery – Waste reduction </a:t>
            </a:r>
            <a:endParaRPr kumimoji="0" lang="en-US" sz="2400" b="0" i="0" u="none" strike="noStrike" kern="1200" cap="none" spc="-1" normalizeH="0" baseline="0" noProof="0">
              <a:ln>
                <a:noFill/>
              </a:ln>
              <a:solidFill>
                <a:prstClr val="black"/>
              </a:solidFill>
              <a:effectLst/>
              <a:uLnTx/>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fr-FR" sz="1400" b="0" i="1" u="none" strike="noStrike" kern="1200" cap="none" spc="-1" normalizeH="0" baseline="0" noProof="0">
                <a:ln>
                  <a:noFill/>
                </a:ln>
                <a:solidFill>
                  <a:srgbClr val="0070C0"/>
                </a:solidFill>
                <a:effectLst/>
                <a:uLnTx/>
                <a:uFillTx/>
                <a:latin typeface="Calibri"/>
              </a:rPr>
              <a:t>Advisory Board 4 November 2021</a:t>
            </a:r>
            <a:endParaRPr kumimoji="0" lang="en-US" sz="1400" b="0" i="0" u="none" strike="noStrike" kern="1200" cap="none" spc="-1" normalizeH="0" baseline="0" noProof="0">
              <a:ln>
                <a:noFill/>
              </a:ln>
              <a:solidFill>
                <a:prstClr val="black"/>
              </a:solidFill>
              <a:effectLst/>
              <a:uLnTx/>
              <a:uFillTx/>
              <a:latin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TextShape 1"/>
          <p:cNvSpPr txBox="1"/>
          <p:nvPr/>
        </p:nvSpPr>
        <p:spPr>
          <a:xfrm>
            <a:off x="881280" y="1916280"/>
            <a:ext cx="10232280" cy="3399120"/>
          </a:xfrm>
          <a:prstGeom prst="rect">
            <a:avLst/>
          </a:prstGeom>
          <a:noFill/>
          <a:ln>
            <a:noFill/>
          </a:ln>
        </p:spPr>
        <p:txBody>
          <a:bodyPr lIns="90000" tIns="45000" rIns="90000" bIns="45000">
            <a:noAutofit/>
          </a:bodyPr>
          <a:lstStyle/>
          <a:p>
            <a:pPr marL="0" marR="0" lvl="0" indent="0" algn="l" defTabSz="914400" rtl="0" eaLnBrk="1" fontAlgn="auto" latinLnBrk="0" hangingPunct="1">
              <a:lnSpc>
                <a:spcPct val="100000"/>
              </a:lnSpc>
              <a:spcBef>
                <a:spcPts val="1001"/>
              </a:spcBef>
              <a:spcAft>
                <a:spcPts val="0"/>
              </a:spcAft>
              <a:buClrTx/>
              <a:buSzTx/>
              <a:buFontTx/>
              <a:buNone/>
              <a:tabLst>
                <a:tab pos="0" algn="l"/>
              </a:tabLst>
              <a:defRPr/>
            </a:pPr>
            <a:r>
              <a:rPr kumimoji="0" lang="en-GB" sz="2400" b="0" i="0" u="none" strike="noStrike" kern="1200" cap="none" spc="-1" normalizeH="0" baseline="0" noProof="0">
                <a:ln>
                  <a:noFill/>
                </a:ln>
                <a:solidFill>
                  <a:srgbClr val="2A2356"/>
                </a:solidFill>
                <a:effectLst/>
                <a:uLnTx/>
                <a:uFillTx/>
                <a:latin typeface="Calibri"/>
              </a:rPr>
              <a:t>Technology Development:</a:t>
            </a:r>
            <a:endParaRPr kumimoji="0" lang="en-US" sz="2400" b="0" i="0" u="none" strike="noStrike" kern="1200" cap="none" spc="-1" normalizeH="0" baseline="0" noProof="0">
              <a:ln>
                <a:noFill/>
              </a:ln>
              <a:solidFill>
                <a:srgbClr val="002060"/>
              </a:solidFill>
              <a:effectLst/>
              <a:uLnTx/>
              <a:uFillTx/>
              <a:latin typeface="Calibri"/>
            </a:endParaRPr>
          </a:p>
          <a:p>
            <a:pPr marL="343080" marR="0" lvl="0" indent="-342720" algn="l" defTabSz="914400" rtl="0" eaLnBrk="1" fontAlgn="auto" latinLnBrk="0" hangingPunct="1">
              <a:lnSpc>
                <a:spcPct val="100000"/>
              </a:lnSpc>
              <a:spcBef>
                <a:spcPts val="1001"/>
              </a:spcBef>
              <a:spcAft>
                <a:spcPts val="0"/>
              </a:spcAft>
              <a:buClr>
                <a:srgbClr val="2A2356"/>
              </a:buClr>
              <a:buSzPct val="80000"/>
              <a:buFont typeface="Wingdings" charset="2"/>
              <a:buChar char=""/>
              <a:tabLst>
                <a:tab pos="0" algn="l"/>
              </a:tabLst>
              <a:defRPr/>
            </a:pPr>
            <a:r>
              <a:rPr kumimoji="0" lang="en-GB" sz="2400" b="0" i="0" u="none" strike="noStrike" kern="1200" cap="none" spc="-1" normalizeH="0" baseline="0" noProof="0">
                <a:ln>
                  <a:noFill/>
                </a:ln>
                <a:solidFill>
                  <a:srgbClr val="2A2356"/>
                </a:solidFill>
                <a:effectLst/>
                <a:uLnTx/>
                <a:uFillTx/>
                <a:latin typeface="Calibri"/>
              </a:rPr>
              <a:t>High purity minerals and water can be recovered and reused;</a:t>
            </a:r>
            <a:endParaRPr kumimoji="0" lang="en-US" sz="2400" b="0" i="0" u="none" strike="noStrike" kern="1200" cap="none" spc="-1" normalizeH="0" baseline="0" noProof="0">
              <a:ln>
                <a:noFill/>
              </a:ln>
              <a:solidFill>
                <a:srgbClr val="002060"/>
              </a:solidFill>
              <a:effectLst/>
              <a:uLnTx/>
              <a:uFillTx/>
              <a:latin typeface="Calibri"/>
            </a:endParaRPr>
          </a:p>
          <a:p>
            <a:pPr marL="343080" marR="0" lvl="0" indent="-342720" algn="l" defTabSz="914400" rtl="0" eaLnBrk="1" fontAlgn="auto" latinLnBrk="0" hangingPunct="1">
              <a:lnSpc>
                <a:spcPct val="100000"/>
              </a:lnSpc>
              <a:spcBef>
                <a:spcPts val="1001"/>
              </a:spcBef>
              <a:spcAft>
                <a:spcPts val="0"/>
              </a:spcAft>
              <a:buClr>
                <a:srgbClr val="2A2356"/>
              </a:buClr>
              <a:buSzPct val="80000"/>
              <a:buFont typeface="Wingdings" charset="2"/>
              <a:buChar char=""/>
              <a:tabLst>
                <a:tab pos="0" algn="l"/>
              </a:tabLst>
              <a:defRPr/>
            </a:pPr>
            <a:r>
              <a:rPr kumimoji="0" lang="en-GB" sz="2400" b="0" i="0" u="none" strike="noStrike" kern="1200" cap="none" spc="-1" normalizeH="0" baseline="0" noProof="0">
                <a:ln>
                  <a:noFill/>
                </a:ln>
                <a:solidFill>
                  <a:srgbClr val="2A2356"/>
                </a:solidFill>
                <a:effectLst/>
                <a:uLnTx/>
                <a:uFillTx/>
                <a:latin typeface="Calibri"/>
              </a:rPr>
              <a:t>Permanent investments in innovative technologies;</a:t>
            </a:r>
            <a:endParaRPr kumimoji="0" lang="en-US" sz="2400" b="0" i="0" u="none" strike="noStrike" kern="1200" cap="none" spc="-1" normalizeH="0" baseline="0" noProof="0">
              <a:ln>
                <a:noFill/>
              </a:ln>
              <a:solidFill>
                <a:srgbClr val="002060"/>
              </a:solidFill>
              <a:effectLst/>
              <a:uLnTx/>
              <a:uFillTx/>
              <a:latin typeface="Calibri"/>
            </a:endParaRPr>
          </a:p>
          <a:p>
            <a:pPr marL="343080" marR="0" lvl="0" indent="-342720" algn="l" defTabSz="914400" rtl="0" eaLnBrk="1" fontAlgn="auto" latinLnBrk="0" hangingPunct="1">
              <a:lnSpc>
                <a:spcPct val="100000"/>
              </a:lnSpc>
              <a:spcBef>
                <a:spcPts val="1001"/>
              </a:spcBef>
              <a:spcAft>
                <a:spcPts val="0"/>
              </a:spcAft>
              <a:buClr>
                <a:srgbClr val="2A2356"/>
              </a:buClr>
              <a:buSzPct val="80000"/>
              <a:buFont typeface="Wingdings" charset="2"/>
              <a:buChar char=""/>
              <a:tabLst>
                <a:tab pos="0" algn="l"/>
              </a:tabLst>
              <a:defRPr/>
            </a:pPr>
            <a:r>
              <a:rPr kumimoji="0" lang="en-GB" sz="2400" b="0" i="0" u="none" strike="noStrike" kern="1200" cap="none" spc="-1" normalizeH="0" baseline="0" noProof="0">
                <a:ln>
                  <a:noFill/>
                </a:ln>
                <a:solidFill>
                  <a:srgbClr val="2A2356"/>
                </a:solidFill>
                <a:effectLst/>
                <a:uLnTx/>
                <a:uFillTx/>
                <a:latin typeface="Calibri"/>
              </a:rPr>
              <a:t>Some technologies can be further optimized for operational use.</a:t>
            </a:r>
            <a:endParaRPr kumimoji="0" lang="en-US" sz="2400" b="0" i="0" u="none" strike="noStrike" kern="1200" cap="none" spc="-1" normalizeH="0" baseline="0" noProof="0">
              <a:ln>
                <a:noFill/>
              </a:ln>
              <a:solidFill>
                <a:srgbClr val="002060"/>
              </a:solidFill>
              <a:effectLst/>
              <a:uLnTx/>
              <a:uFillTx/>
              <a:latin typeface="Calibri"/>
            </a:endParaRPr>
          </a:p>
          <a:p>
            <a:pPr marL="0" marR="0" lvl="0" indent="0" algn="l" defTabSz="914400" rtl="0" eaLnBrk="1" fontAlgn="auto" latinLnBrk="0" hangingPunct="1">
              <a:lnSpc>
                <a:spcPct val="100000"/>
              </a:lnSpc>
              <a:spcBef>
                <a:spcPts val="1001"/>
              </a:spcBef>
              <a:spcAft>
                <a:spcPts val="0"/>
              </a:spcAft>
              <a:buClrTx/>
              <a:buSzTx/>
              <a:buFontTx/>
              <a:buNone/>
              <a:tabLst>
                <a:tab pos="0" algn="l"/>
              </a:tabLst>
              <a:defRPr/>
            </a:pPr>
            <a:r>
              <a:rPr kumimoji="0" lang="en-GB" sz="2400" b="0" i="0" u="none" strike="noStrike" kern="1200" cap="none" spc="-1" normalizeH="0" baseline="0" noProof="0">
                <a:ln>
                  <a:noFill/>
                </a:ln>
                <a:solidFill>
                  <a:srgbClr val="2A2356"/>
                </a:solidFill>
                <a:effectLst/>
                <a:uLnTx/>
                <a:uFillTx/>
                <a:latin typeface="Calibri"/>
              </a:rPr>
              <a:t>Matchmaking:</a:t>
            </a:r>
            <a:endParaRPr kumimoji="0" lang="en-US" sz="2400" b="0" i="0" u="none" strike="noStrike" kern="1200" cap="none" spc="-1" normalizeH="0" baseline="0" noProof="0">
              <a:ln>
                <a:noFill/>
              </a:ln>
              <a:solidFill>
                <a:srgbClr val="002060"/>
              </a:solidFill>
              <a:effectLst/>
              <a:uLnTx/>
              <a:uFillTx/>
              <a:latin typeface="Calibri"/>
            </a:endParaRPr>
          </a:p>
          <a:p>
            <a:pPr marL="343080" marR="0" lvl="0" indent="-342720" algn="l" defTabSz="914400" rtl="0" eaLnBrk="1" fontAlgn="auto" latinLnBrk="0" hangingPunct="1">
              <a:lnSpc>
                <a:spcPct val="100000"/>
              </a:lnSpc>
              <a:spcBef>
                <a:spcPts val="1001"/>
              </a:spcBef>
              <a:spcAft>
                <a:spcPts val="0"/>
              </a:spcAft>
              <a:buClr>
                <a:srgbClr val="2A2356"/>
              </a:buClr>
              <a:buSzPct val="80000"/>
              <a:buFont typeface="Wingdings" charset="2"/>
              <a:buChar char=""/>
              <a:tabLst>
                <a:tab pos="0" algn="l"/>
              </a:tabLst>
              <a:defRPr/>
            </a:pPr>
            <a:r>
              <a:rPr kumimoji="0" lang="en-GB" sz="2400" b="0" i="0" u="none" strike="noStrike" kern="1200" cap="none" spc="-1" normalizeH="0" baseline="0" noProof="0">
                <a:ln>
                  <a:noFill/>
                </a:ln>
                <a:solidFill>
                  <a:srgbClr val="2A2356"/>
                </a:solidFill>
                <a:effectLst/>
                <a:uLnTx/>
                <a:uFillTx/>
                <a:latin typeface="Calibri"/>
              </a:rPr>
              <a:t>Online Brine Platform (OBP): An on-line vehicle for matchmaking is available;</a:t>
            </a:r>
            <a:endParaRPr kumimoji="0" lang="en-US" sz="2400" b="0" i="0" u="none" strike="noStrike" kern="1200" cap="none" spc="-1" normalizeH="0" baseline="0" noProof="0">
              <a:ln>
                <a:noFill/>
              </a:ln>
              <a:solidFill>
                <a:srgbClr val="002060"/>
              </a:solidFill>
              <a:effectLst/>
              <a:uLnTx/>
              <a:uFillTx/>
              <a:latin typeface="Calibri"/>
            </a:endParaRPr>
          </a:p>
          <a:p>
            <a:pPr marL="343080" marR="0" lvl="0" indent="-342720" algn="l" defTabSz="914400" rtl="0" eaLnBrk="1" fontAlgn="auto" latinLnBrk="0" hangingPunct="1">
              <a:lnSpc>
                <a:spcPct val="100000"/>
              </a:lnSpc>
              <a:spcBef>
                <a:spcPts val="1001"/>
              </a:spcBef>
              <a:spcAft>
                <a:spcPts val="0"/>
              </a:spcAft>
              <a:buClr>
                <a:srgbClr val="2A2356"/>
              </a:buClr>
              <a:buSzPct val="80000"/>
              <a:buFont typeface="Wingdings" charset="2"/>
              <a:buChar char=""/>
              <a:tabLst>
                <a:tab pos="0" algn="l"/>
              </a:tabLst>
              <a:defRPr/>
            </a:pPr>
            <a:r>
              <a:rPr kumimoji="0" lang="en-GB" sz="2400" b="0" i="0" u="none" strike="noStrike" kern="1200" cap="none" spc="-1" normalizeH="0" baseline="0" noProof="0">
                <a:ln>
                  <a:noFill/>
                </a:ln>
                <a:solidFill>
                  <a:srgbClr val="2A2356"/>
                </a:solidFill>
                <a:effectLst/>
                <a:uLnTx/>
                <a:uFillTx/>
                <a:latin typeface="Calibri"/>
              </a:rPr>
              <a:t>Further dissemination and use within Europe to be fostered.</a:t>
            </a:r>
            <a:endParaRPr kumimoji="0" lang="en-US" sz="2400" b="0" i="0" u="none" strike="noStrike" kern="1200" cap="none" spc="-1" normalizeH="0" baseline="0" noProof="0">
              <a:ln>
                <a:noFill/>
              </a:ln>
              <a:solidFill>
                <a:srgbClr val="002060"/>
              </a:solidFill>
              <a:effectLst/>
              <a:uLnTx/>
              <a:uFillTx/>
              <a:latin typeface="Calibri"/>
            </a:endParaRPr>
          </a:p>
        </p:txBody>
      </p:sp>
      <p:sp>
        <p:nvSpPr>
          <p:cNvPr id="142" name="TextShape 2"/>
          <p:cNvSpPr txBox="1"/>
          <p:nvPr/>
        </p:nvSpPr>
        <p:spPr>
          <a:xfrm>
            <a:off x="2332800" y="565200"/>
            <a:ext cx="8780760" cy="902520"/>
          </a:xfrm>
          <a:prstGeom prst="rect">
            <a:avLst/>
          </a:prstGeom>
          <a:noFill/>
          <a:ln>
            <a:noFill/>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1" normalizeH="0" baseline="0" noProof="0">
                <a:ln>
                  <a:noFill/>
                </a:ln>
                <a:solidFill>
                  <a:srgbClr val="2A2356"/>
                </a:solidFill>
                <a:effectLst/>
                <a:uLnTx/>
                <a:uFillTx/>
                <a:latin typeface="Calibri"/>
              </a:rPr>
              <a:t>Technologies</a:t>
            </a:r>
            <a:endParaRPr kumimoji="0" lang="en-US" sz="4200" b="0" i="0" u="none" strike="noStrike" kern="1200" cap="none" spc="-1" normalizeH="0" baseline="0" noProof="0">
              <a:ln>
                <a:noFill/>
              </a:ln>
              <a:solidFill>
                <a:srgbClr val="002060"/>
              </a:solidFill>
              <a:effectLst/>
              <a:uLnTx/>
              <a:uFillTx/>
              <a:latin typeface="Calibri"/>
            </a:endParaRPr>
          </a:p>
        </p:txBody>
      </p:sp>
      <p:sp>
        <p:nvSpPr>
          <p:cNvPr id="4" name="PlaceHolder 3"/>
          <p:cNvSpPr>
            <a:spLocks noGrp="1"/>
          </p:cNvSpPr>
          <p:nvPr>
            <p:ph type="sldNum"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4D6362-8D3D-4C89-8ADB-A97341F0CA75}" type="slidenum">
              <a:rPr kumimoji="0" lang="en-US" sz="2800" b="0" i="0" u="none" strike="noStrike" kern="1200" cap="none" spc="-1" normalizeH="0" baseline="0" noProof="0">
                <a:ln>
                  <a:noFill/>
                </a:ln>
                <a:solidFill>
                  <a:srgbClr val="2A2356"/>
                </a:solidFill>
                <a:effectLst/>
                <a:uLnTx/>
                <a:uFillTx/>
                <a:latin typeface="Calibri"/>
              </a:rPr>
              <a:pPr marL="0" marR="0" lvl="0" indent="0" algn="ctr" defTabSz="914400" rtl="0" eaLnBrk="1" fontAlgn="auto" latinLnBrk="0" hangingPunct="1">
                <a:lnSpc>
                  <a:spcPct val="100000"/>
                </a:lnSpc>
                <a:spcBef>
                  <a:spcPts val="0"/>
                </a:spcBef>
                <a:spcAft>
                  <a:spcPts val="0"/>
                </a:spcAft>
                <a:buClrTx/>
                <a:buSzTx/>
                <a:buFontTx/>
                <a:buNone/>
                <a:tabLst/>
                <a:defRPr/>
              </a:pPr>
              <a:t>63</a:t>
            </a:fld>
            <a:endParaRPr kumimoji="0" lang="en-US" sz="2800" b="0" i="0" u="none" strike="noStrike" kern="1200" cap="none" spc="-1" normalizeH="0" baseline="0" noProof="0">
              <a:ln>
                <a:noFill/>
              </a:ln>
              <a:solidFill>
                <a:srgbClr val="2A2356"/>
              </a:solidFill>
              <a:effectLst/>
              <a:uLnTx/>
              <a:uFillTx/>
              <a:latin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extShape 1"/>
          <p:cNvSpPr txBox="1"/>
          <p:nvPr/>
        </p:nvSpPr>
        <p:spPr>
          <a:xfrm>
            <a:off x="881280" y="1916280"/>
            <a:ext cx="10232280" cy="3399120"/>
          </a:xfrm>
          <a:prstGeom prst="rect">
            <a:avLst/>
          </a:prstGeom>
          <a:noFill/>
          <a:ln>
            <a:noFill/>
          </a:ln>
        </p:spPr>
        <p:txBody>
          <a:bodyPr lIns="90000" tIns="45000" rIns="90000" bIns="45000">
            <a:noAutofit/>
          </a:bodyPr>
          <a:lstStyle/>
          <a:p>
            <a:pPr marL="0" marR="0" lvl="0" indent="0" algn="l" defTabSz="914400" rtl="0" eaLnBrk="1" fontAlgn="auto" latinLnBrk="0" hangingPunct="1">
              <a:lnSpc>
                <a:spcPct val="100000"/>
              </a:lnSpc>
              <a:spcBef>
                <a:spcPts val="1001"/>
              </a:spcBef>
              <a:spcAft>
                <a:spcPts val="0"/>
              </a:spcAft>
              <a:buClrTx/>
              <a:buSzTx/>
              <a:buFontTx/>
              <a:buNone/>
              <a:tabLst>
                <a:tab pos="0" algn="l"/>
              </a:tabLst>
              <a:defRPr/>
            </a:pPr>
            <a:r>
              <a:rPr kumimoji="0" lang="en-GB" sz="2400" b="0" i="0" u="none" strike="noStrike" kern="1200" cap="none" spc="-1" normalizeH="0" baseline="0" noProof="0">
                <a:ln>
                  <a:noFill/>
                </a:ln>
                <a:solidFill>
                  <a:srgbClr val="2A2356"/>
                </a:solidFill>
                <a:effectLst/>
                <a:uLnTx/>
                <a:uFillTx/>
                <a:latin typeface="Calibri"/>
              </a:rPr>
              <a:t>EU Policies: Industrial Emissions Directive and the Zero Pollution Strategy</a:t>
            </a:r>
            <a:endParaRPr kumimoji="0" lang="en-US" sz="2400" b="0" i="0" u="none" strike="noStrike" kern="1200" cap="none" spc="-1" normalizeH="0" baseline="0" noProof="0">
              <a:ln>
                <a:noFill/>
              </a:ln>
              <a:solidFill>
                <a:srgbClr val="002060"/>
              </a:solidFill>
              <a:effectLst/>
              <a:uLnTx/>
              <a:uFillTx/>
              <a:latin typeface="Calibri"/>
            </a:endParaRPr>
          </a:p>
          <a:p>
            <a:pPr marL="0" marR="0" lvl="0" indent="0" algn="l" defTabSz="914400" rtl="0" eaLnBrk="1" fontAlgn="auto" latinLnBrk="0" hangingPunct="1">
              <a:lnSpc>
                <a:spcPct val="100000"/>
              </a:lnSpc>
              <a:spcBef>
                <a:spcPts val="1001"/>
              </a:spcBef>
              <a:spcAft>
                <a:spcPts val="0"/>
              </a:spcAft>
              <a:buClrTx/>
              <a:buSzTx/>
              <a:buFontTx/>
              <a:buNone/>
              <a:tabLst>
                <a:tab pos="0" algn="l"/>
              </a:tabLst>
              <a:defRPr/>
            </a:pPr>
            <a:r>
              <a:rPr kumimoji="0" lang="en-GB" sz="2400" b="0" i="0" u="none" strike="noStrike" kern="1200" cap="none" spc="-1" normalizeH="0" baseline="0" noProof="0">
                <a:ln>
                  <a:noFill/>
                </a:ln>
                <a:solidFill>
                  <a:srgbClr val="2A2356"/>
                </a:solidFill>
                <a:effectLst/>
                <a:uLnTx/>
                <a:uFillTx/>
                <a:latin typeface="Calibri"/>
              </a:rPr>
              <a:t>- Requirement for EU Directive to strengthen circularity in production!</a:t>
            </a:r>
            <a:endParaRPr kumimoji="0" lang="en-US" sz="2400" b="0" i="0" u="none" strike="noStrike" kern="1200" cap="none" spc="-1" normalizeH="0" baseline="0" noProof="0">
              <a:ln>
                <a:noFill/>
              </a:ln>
              <a:solidFill>
                <a:srgbClr val="002060"/>
              </a:solidFill>
              <a:effectLst/>
              <a:uLnTx/>
              <a:uFillTx/>
              <a:latin typeface="Calibri"/>
            </a:endParaRPr>
          </a:p>
          <a:p>
            <a:pPr marL="0" marR="0" lvl="0" indent="0" algn="l" defTabSz="914400" rtl="0" eaLnBrk="1" fontAlgn="auto" latinLnBrk="0" hangingPunct="1">
              <a:lnSpc>
                <a:spcPct val="100000"/>
              </a:lnSpc>
              <a:spcBef>
                <a:spcPts val="1001"/>
              </a:spcBef>
              <a:spcAft>
                <a:spcPts val="0"/>
              </a:spcAft>
              <a:buClrTx/>
              <a:buSzTx/>
              <a:buFontTx/>
              <a:buNone/>
              <a:tabLst>
                <a:tab pos="0" algn="l"/>
              </a:tabLst>
              <a:defRPr/>
            </a:pPr>
            <a:r>
              <a:rPr kumimoji="0" lang="en-US" sz="2400" b="0" i="0" u="none" strike="noStrike" kern="1200" cap="none" spc="-1" normalizeH="0" baseline="0" noProof="0">
                <a:ln>
                  <a:noFill/>
                </a:ln>
                <a:solidFill>
                  <a:srgbClr val="2A2356"/>
                </a:solidFill>
                <a:effectLst/>
                <a:uLnTx/>
                <a:uFillTx/>
                <a:latin typeface="Calibri"/>
              </a:rPr>
              <a:t>- ZERO BRINE Technologies, Best Available Techniques (BATs), to be promoted;</a:t>
            </a:r>
            <a:endParaRPr kumimoji="0" lang="en-US" sz="2400" b="0" i="0" u="none" strike="noStrike" kern="1200" cap="none" spc="-1" normalizeH="0" baseline="0" noProof="0">
              <a:ln>
                <a:noFill/>
              </a:ln>
              <a:solidFill>
                <a:srgbClr val="002060"/>
              </a:solidFill>
              <a:effectLst/>
              <a:uLnTx/>
              <a:uFillTx/>
              <a:latin typeface="Calibri"/>
            </a:endParaRPr>
          </a:p>
          <a:p>
            <a:pPr marL="0" marR="0" lvl="0" indent="0" algn="l" defTabSz="914400" rtl="0" eaLnBrk="1" fontAlgn="auto" latinLnBrk="0" hangingPunct="1">
              <a:lnSpc>
                <a:spcPct val="100000"/>
              </a:lnSpc>
              <a:spcBef>
                <a:spcPts val="1001"/>
              </a:spcBef>
              <a:spcAft>
                <a:spcPts val="0"/>
              </a:spcAft>
              <a:buClrTx/>
              <a:buSzTx/>
              <a:buFontTx/>
              <a:buNone/>
              <a:tabLst>
                <a:tab pos="0" algn="l"/>
              </a:tabLst>
              <a:defRPr/>
            </a:pPr>
            <a:r>
              <a:rPr kumimoji="0" lang="en-US" sz="2400" b="0" i="0" u="none" strike="noStrike" kern="1200" cap="none" spc="-1" normalizeH="0" baseline="0" noProof="0">
                <a:ln>
                  <a:noFill/>
                </a:ln>
                <a:solidFill>
                  <a:srgbClr val="2A2356"/>
                </a:solidFill>
                <a:effectLst/>
                <a:uLnTx/>
                <a:uFillTx/>
                <a:latin typeface="Calibri"/>
              </a:rPr>
              <a:t>- Investments in circular innovations like the zero brine production chains to be developed and stimulated by a mix of taxes and subsidies;</a:t>
            </a:r>
            <a:r>
              <a:rPr kumimoji="0" lang="en-GB" sz="2400" b="0" i="0" u="none" strike="noStrike" kern="1200" cap="none" spc="-1" normalizeH="0" baseline="0" noProof="0">
                <a:ln>
                  <a:noFill/>
                </a:ln>
                <a:solidFill>
                  <a:srgbClr val="2A2356"/>
                </a:solidFill>
                <a:effectLst/>
                <a:uLnTx/>
                <a:uFillTx/>
                <a:latin typeface="Calibri"/>
              </a:rPr>
              <a:t> </a:t>
            </a:r>
            <a:endParaRPr kumimoji="0" lang="en-US" sz="2400" b="0" i="0" u="none" strike="noStrike" kern="1200" cap="none" spc="-1" normalizeH="0" baseline="0" noProof="0">
              <a:ln>
                <a:noFill/>
              </a:ln>
              <a:solidFill>
                <a:srgbClr val="002060"/>
              </a:solidFill>
              <a:effectLst/>
              <a:uLnTx/>
              <a:uFillTx/>
              <a:latin typeface="Calibri"/>
            </a:endParaRPr>
          </a:p>
          <a:p>
            <a:pPr marL="0" marR="0" lvl="0" indent="0" algn="l" defTabSz="914400" rtl="0" eaLnBrk="1" fontAlgn="auto" latinLnBrk="0" hangingPunct="1">
              <a:lnSpc>
                <a:spcPct val="100000"/>
              </a:lnSpc>
              <a:spcBef>
                <a:spcPts val="1001"/>
              </a:spcBef>
              <a:spcAft>
                <a:spcPts val="0"/>
              </a:spcAft>
              <a:buClrTx/>
              <a:buSzTx/>
              <a:buFontTx/>
              <a:buNone/>
              <a:tabLst>
                <a:tab pos="0" algn="l"/>
              </a:tabLst>
              <a:defRPr/>
            </a:pPr>
            <a:r>
              <a:rPr kumimoji="0" lang="en-GB" sz="2400" b="0" i="0" u="none" strike="noStrike" kern="1200" cap="none" spc="-1" normalizeH="0" baseline="0" noProof="0">
                <a:ln>
                  <a:noFill/>
                </a:ln>
                <a:solidFill>
                  <a:srgbClr val="2A2356"/>
                </a:solidFill>
                <a:effectLst/>
                <a:uLnTx/>
                <a:uFillTx/>
                <a:latin typeface="Calibri"/>
              </a:rPr>
              <a:t>- One of the points to address is the CO2 emission, for which emission rights need suddenly be payed once a waste stream turns into a product.</a:t>
            </a:r>
            <a:endParaRPr kumimoji="0" lang="en-US" sz="2400" b="0" i="0" u="none" strike="noStrike" kern="1200" cap="none" spc="-1" normalizeH="0" baseline="0" noProof="0">
              <a:ln>
                <a:noFill/>
              </a:ln>
              <a:solidFill>
                <a:srgbClr val="002060"/>
              </a:solidFill>
              <a:effectLst/>
              <a:uLnTx/>
              <a:uFillTx/>
              <a:latin typeface="Calibri"/>
            </a:endParaRPr>
          </a:p>
          <a:p>
            <a:pPr marL="0" marR="0" lvl="0" indent="0" algn="l" defTabSz="914400" rtl="0" eaLnBrk="1" fontAlgn="auto" latinLnBrk="0" hangingPunct="1">
              <a:lnSpc>
                <a:spcPct val="100000"/>
              </a:lnSpc>
              <a:spcBef>
                <a:spcPts val="1001"/>
              </a:spcBef>
              <a:spcAft>
                <a:spcPts val="0"/>
              </a:spcAft>
              <a:buClrTx/>
              <a:buSzTx/>
              <a:buFontTx/>
              <a:buNone/>
              <a:tabLst>
                <a:tab pos="0" algn="l"/>
              </a:tabLst>
              <a:defRPr/>
            </a:pPr>
            <a:endParaRPr kumimoji="0" lang="en-US" sz="2400" b="0" i="0" u="none" strike="noStrike" kern="1200" cap="none" spc="-1" normalizeH="0" baseline="0" noProof="0">
              <a:ln>
                <a:noFill/>
              </a:ln>
              <a:solidFill>
                <a:srgbClr val="002060"/>
              </a:solidFill>
              <a:effectLst/>
              <a:uLnTx/>
              <a:uFillTx/>
              <a:latin typeface="Calibri"/>
            </a:endParaRPr>
          </a:p>
        </p:txBody>
      </p:sp>
      <p:sp>
        <p:nvSpPr>
          <p:cNvPr id="144" name="TextShape 2"/>
          <p:cNvSpPr txBox="1"/>
          <p:nvPr/>
        </p:nvSpPr>
        <p:spPr>
          <a:xfrm>
            <a:off x="2332800" y="565200"/>
            <a:ext cx="8780760" cy="902520"/>
          </a:xfrm>
          <a:prstGeom prst="rect">
            <a:avLst/>
          </a:prstGeom>
          <a:noFill/>
          <a:ln>
            <a:noFill/>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1" normalizeH="0" baseline="0" noProof="0">
                <a:ln>
                  <a:noFill/>
                </a:ln>
                <a:solidFill>
                  <a:srgbClr val="2A2356"/>
                </a:solidFill>
                <a:effectLst/>
                <a:uLnTx/>
                <a:uFillTx/>
                <a:latin typeface="Calibri"/>
              </a:rPr>
              <a:t>EU Policy development</a:t>
            </a:r>
            <a:endParaRPr kumimoji="0" lang="en-US" sz="4200" b="0" i="0" u="none" strike="noStrike" kern="1200" cap="none" spc="-1" normalizeH="0" baseline="0" noProof="0">
              <a:ln>
                <a:noFill/>
              </a:ln>
              <a:solidFill>
                <a:srgbClr val="002060"/>
              </a:solidFill>
              <a:effectLst/>
              <a:uLnTx/>
              <a:uFillTx/>
              <a:latin typeface="Calibri"/>
            </a:endParaRPr>
          </a:p>
        </p:txBody>
      </p:sp>
      <p:sp>
        <p:nvSpPr>
          <p:cNvPr id="4" name="PlaceHolder 3"/>
          <p:cNvSpPr>
            <a:spLocks noGrp="1"/>
          </p:cNvSpPr>
          <p:nvPr>
            <p:ph type="sldNum"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521E6EC-2F92-45D3-9113-9C5D0F683AAE}" type="slidenum">
              <a:rPr kumimoji="0" lang="en-US" sz="2800" b="0" i="0" u="none" strike="noStrike" kern="1200" cap="none" spc="-1" normalizeH="0" baseline="0" noProof="0">
                <a:ln>
                  <a:noFill/>
                </a:ln>
                <a:solidFill>
                  <a:srgbClr val="2A2356"/>
                </a:solidFill>
                <a:effectLst/>
                <a:uLnTx/>
                <a:uFillTx/>
                <a:latin typeface="Calibri"/>
              </a:rPr>
              <a:pPr marL="0" marR="0" lvl="0" indent="0" algn="ctr" defTabSz="914400" rtl="0" eaLnBrk="1" fontAlgn="auto" latinLnBrk="0" hangingPunct="1">
                <a:lnSpc>
                  <a:spcPct val="100000"/>
                </a:lnSpc>
                <a:spcBef>
                  <a:spcPts val="0"/>
                </a:spcBef>
                <a:spcAft>
                  <a:spcPts val="0"/>
                </a:spcAft>
                <a:buClrTx/>
                <a:buSzTx/>
                <a:buFontTx/>
                <a:buNone/>
                <a:tabLst/>
                <a:defRPr/>
              </a:pPr>
              <a:t>64</a:t>
            </a:fld>
            <a:endParaRPr kumimoji="0" lang="en-US" sz="2800" b="0" i="0" u="none" strike="noStrike" kern="1200" cap="none" spc="-1" normalizeH="0" baseline="0" noProof="0">
              <a:ln>
                <a:noFill/>
              </a:ln>
              <a:solidFill>
                <a:srgbClr val="2A2356"/>
              </a:solidFill>
              <a:effectLst/>
              <a:uLnTx/>
              <a:uFillTx/>
              <a:latin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TextShape 1"/>
          <p:cNvSpPr txBox="1"/>
          <p:nvPr/>
        </p:nvSpPr>
        <p:spPr>
          <a:xfrm>
            <a:off x="881280" y="1916280"/>
            <a:ext cx="10232280" cy="3399120"/>
          </a:xfrm>
          <a:prstGeom prst="rect">
            <a:avLst/>
          </a:prstGeom>
          <a:noFill/>
          <a:ln>
            <a:noFill/>
          </a:ln>
        </p:spPr>
        <p:txBody>
          <a:bodyPr lIns="90000" tIns="45000" rIns="90000" bIns="45000">
            <a:noAutofit/>
          </a:bodyPr>
          <a:lstStyle/>
          <a:p>
            <a:pPr marL="0" marR="0" lvl="0" indent="0" algn="l" defTabSz="914400" rtl="0" eaLnBrk="1" fontAlgn="auto" latinLnBrk="0" hangingPunct="1">
              <a:lnSpc>
                <a:spcPct val="100000"/>
              </a:lnSpc>
              <a:spcBef>
                <a:spcPts val="1001"/>
              </a:spcBef>
              <a:spcAft>
                <a:spcPts val="0"/>
              </a:spcAft>
              <a:buClrTx/>
              <a:buSzTx/>
              <a:buFontTx/>
              <a:buNone/>
              <a:tabLst>
                <a:tab pos="0" algn="l"/>
              </a:tabLst>
              <a:defRPr/>
            </a:pPr>
            <a:r>
              <a:rPr kumimoji="0" lang="en-GB" sz="2400" b="0" i="0" u="none" strike="noStrike" kern="1200" cap="none" spc="-1" normalizeH="0" baseline="0" noProof="0">
                <a:ln>
                  <a:noFill/>
                </a:ln>
                <a:solidFill>
                  <a:srgbClr val="2A2356"/>
                </a:solidFill>
                <a:effectLst/>
                <a:uLnTx/>
                <a:uFillTx/>
                <a:latin typeface="Calibri"/>
              </a:rPr>
              <a:t>Business cases:</a:t>
            </a:r>
            <a:endParaRPr kumimoji="0" lang="en-US" sz="2400" b="0" i="0" u="none" strike="noStrike" kern="1200" cap="none" spc="-1" normalizeH="0" baseline="0" noProof="0">
              <a:ln>
                <a:noFill/>
              </a:ln>
              <a:solidFill>
                <a:srgbClr val="002060"/>
              </a:solidFill>
              <a:effectLst/>
              <a:uLnTx/>
              <a:uFillTx/>
              <a:latin typeface="Calibri"/>
            </a:endParaRPr>
          </a:p>
          <a:p>
            <a:pPr marL="343080" marR="0" lvl="0" indent="-342720" algn="l" defTabSz="914400" rtl="0" eaLnBrk="1" fontAlgn="auto" latinLnBrk="0" hangingPunct="1">
              <a:lnSpc>
                <a:spcPct val="100000"/>
              </a:lnSpc>
              <a:spcBef>
                <a:spcPts val="1001"/>
              </a:spcBef>
              <a:spcAft>
                <a:spcPts val="0"/>
              </a:spcAft>
              <a:buClr>
                <a:srgbClr val="2A2356"/>
              </a:buClr>
              <a:buSzPct val="80000"/>
              <a:buFont typeface="Wingdings" charset="2"/>
              <a:buChar char=""/>
              <a:tabLst>
                <a:tab pos="0" algn="l"/>
              </a:tabLst>
              <a:defRPr/>
            </a:pPr>
            <a:r>
              <a:rPr kumimoji="0" lang="en-GB" sz="2400" b="0" i="0" u="none" strike="noStrike" kern="1200" cap="none" spc="-1" normalizeH="0" baseline="0" noProof="0">
                <a:ln>
                  <a:noFill/>
                </a:ln>
                <a:solidFill>
                  <a:srgbClr val="2A2356"/>
                </a:solidFill>
                <a:effectLst/>
                <a:uLnTx/>
                <a:uFillTx/>
                <a:latin typeface="Calibri"/>
              </a:rPr>
              <a:t>Inspiring examples to enhance circular market development;</a:t>
            </a:r>
            <a:endParaRPr kumimoji="0" lang="en-US" sz="2400" b="0" i="0" u="none" strike="noStrike" kern="1200" cap="none" spc="-1" normalizeH="0" baseline="0" noProof="0">
              <a:ln>
                <a:noFill/>
              </a:ln>
              <a:solidFill>
                <a:srgbClr val="002060"/>
              </a:solidFill>
              <a:effectLst/>
              <a:uLnTx/>
              <a:uFillTx/>
              <a:latin typeface="Calibri"/>
            </a:endParaRPr>
          </a:p>
          <a:p>
            <a:pPr marL="343080" marR="0" lvl="0" indent="-342720" algn="l" defTabSz="914400" rtl="0" eaLnBrk="1" fontAlgn="auto" latinLnBrk="0" hangingPunct="1">
              <a:lnSpc>
                <a:spcPct val="100000"/>
              </a:lnSpc>
              <a:spcBef>
                <a:spcPts val="1001"/>
              </a:spcBef>
              <a:spcAft>
                <a:spcPts val="0"/>
              </a:spcAft>
              <a:buClr>
                <a:srgbClr val="2A2356"/>
              </a:buClr>
              <a:buSzPct val="80000"/>
              <a:buFont typeface="Wingdings" charset="2"/>
              <a:buChar char=""/>
              <a:tabLst>
                <a:tab pos="0" algn="l"/>
              </a:tabLst>
              <a:defRPr/>
            </a:pPr>
            <a:r>
              <a:rPr kumimoji="0" lang="en-GB" sz="2400" b="0" i="0" u="none" strike="noStrike" kern="1200" cap="none" spc="-1" normalizeH="0" baseline="0" noProof="0">
                <a:ln>
                  <a:noFill/>
                </a:ln>
                <a:solidFill>
                  <a:srgbClr val="2A2356"/>
                </a:solidFill>
                <a:effectLst/>
                <a:uLnTx/>
                <a:uFillTx/>
                <a:latin typeface="Calibri"/>
              </a:rPr>
              <a:t>Ever present role of government policies in valuating products and waste.</a:t>
            </a:r>
            <a:endParaRPr kumimoji="0" lang="en-US" sz="2400" b="0" i="0" u="none" strike="noStrike" kern="1200" cap="none" spc="-1" normalizeH="0" baseline="0" noProof="0">
              <a:ln>
                <a:noFill/>
              </a:ln>
              <a:solidFill>
                <a:srgbClr val="002060"/>
              </a:solidFill>
              <a:effectLst/>
              <a:uLnTx/>
              <a:uFillTx/>
              <a:latin typeface="Calibri"/>
            </a:endParaRPr>
          </a:p>
          <a:p>
            <a:pPr marL="0" marR="0" lvl="0" indent="0" algn="l" defTabSz="914400" rtl="0" eaLnBrk="1" fontAlgn="auto" latinLnBrk="0" hangingPunct="1">
              <a:lnSpc>
                <a:spcPct val="100000"/>
              </a:lnSpc>
              <a:spcBef>
                <a:spcPts val="1001"/>
              </a:spcBef>
              <a:spcAft>
                <a:spcPts val="0"/>
              </a:spcAft>
              <a:buClrTx/>
              <a:buSzTx/>
              <a:buFontTx/>
              <a:buNone/>
              <a:tabLst>
                <a:tab pos="0" algn="l"/>
              </a:tabLst>
              <a:defRPr/>
            </a:pPr>
            <a:r>
              <a:rPr kumimoji="0" lang="en-GB" sz="2400" b="0" i="0" u="none" strike="noStrike" kern="1200" cap="none" spc="-1" normalizeH="0" baseline="0" noProof="0">
                <a:ln>
                  <a:noFill/>
                </a:ln>
                <a:solidFill>
                  <a:srgbClr val="2A2356"/>
                </a:solidFill>
                <a:effectLst/>
                <a:uLnTx/>
                <a:uFillTx/>
                <a:latin typeface="Calibri"/>
              </a:rPr>
              <a:t>Sectoral and strategic development within Europe:</a:t>
            </a:r>
            <a:endParaRPr kumimoji="0" lang="en-US" sz="2400" b="0" i="0" u="none" strike="noStrike" kern="1200" cap="none" spc="-1" normalizeH="0" baseline="0" noProof="0">
              <a:ln>
                <a:noFill/>
              </a:ln>
              <a:solidFill>
                <a:srgbClr val="002060"/>
              </a:solidFill>
              <a:effectLst/>
              <a:uLnTx/>
              <a:uFillTx/>
              <a:latin typeface="Calibri"/>
            </a:endParaRPr>
          </a:p>
          <a:p>
            <a:pPr marL="343080" marR="0" lvl="0" indent="-342720" algn="l" defTabSz="914400" rtl="0" eaLnBrk="1" fontAlgn="auto" latinLnBrk="0" hangingPunct="1">
              <a:lnSpc>
                <a:spcPct val="100000"/>
              </a:lnSpc>
              <a:spcBef>
                <a:spcPts val="1001"/>
              </a:spcBef>
              <a:spcAft>
                <a:spcPts val="0"/>
              </a:spcAft>
              <a:buClr>
                <a:srgbClr val="2A2356"/>
              </a:buClr>
              <a:buSzPct val="80000"/>
              <a:buFont typeface="Wingdings" charset="2"/>
              <a:buChar char=""/>
              <a:tabLst>
                <a:tab pos="0" algn="l"/>
              </a:tabLst>
              <a:defRPr/>
            </a:pPr>
            <a:r>
              <a:rPr kumimoji="0" lang="en-GB" sz="2400" b="0" i="0" u="none" strike="noStrike" kern="1200" cap="none" spc="-1" normalizeH="0" baseline="0" noProof="0">
                <a:ln>
                  <a:noFill/>
                </a:ln>
                <a:solidFill>
                  <a:srgbClr val="2A2356"/>
                </a:solidFill>
                <a:effectLst/>
                <a:uLnTx/>
                <a:uFillTx/>
                <a:latin typeface="Calibri"/>
              </a:rPr>
              <a:t>Self sustainability in natural resources; </a:t>
            </a:r>
            <a:endParaRPr kumimoji="0" lang="en-US" sz="2400" b="0" i="0" u="none" strike="noStrike" kern="1200" cap="none" spc="-1" normalizeH="0" baseline="0" noProof="0">
              <a:ln>
                <a:noFill/>
              </a:ln>
              <a:solidFill>
                <a:srgbClr val="002060"/>
              </a:solidFill>
              <a:effectLst/>
              <a:uLnTx/>
              <a:uFillTx/>
              <a:latin typeface="Calibri"/>
            </a:endParaRPr>
          </a:p>
          <a:p>
            <a:pPr marL="343080" marR="0" lvl="0" indent="-342720" algn="l" defTabSz="914400" rtl="0" eaLnBrk="1" fontAlgn="auto" latinLnBrk="0" hangingPunct="1">
              <a:lnSpc>
                <a:spcPct val="100000"/>
              </a:lnSpc>
              <a:spcBef>
                <a:spcPts val="1001"/>
              </a:spcBef>
              <a:spcAft>
                <a:spcPts val="0"/>
              </a:spcAft>
              <a:buClr>
                <a:srgbClr val="2A2356"/>
              </a:buClr>
              <a:buSzPct val="80000"/>
              <a:buFont typeface="Wingdings" charset="2"/>
              <a:buChar char=""/>
              <a:tabLst>
                <a:tab pos="0" algn="l"/>
              </a:tabLst>
              <a:defRPr/>
            </a:pPr>
            <a:r>
              <a:rPr kumimoji="0" lang="en-GB" sz="2400" b="0" i="0" u="none" strike="noStrike" kern="1200" cap="none" spc="-1" normalizeH="0" baseline="0" noProof="0">
                <a:ln>
                  <a:noFill/>
                </a:ln>
                <a:solidFill>
                  <a:srgbClr val="2A2356"/>
                </a:solidFill>
                <a:effectLst/>
                <a:uLnTx/>
                <a:uFillTx/>
                <a:latin typeface="Calibri"/>
              </a:rPr>
              <a:t>Reduction of dependencies for scarce resources from China imports.</a:t>
            </a:r>
            <a:endParaRPr kumimoji="0" lang="en-US" sz="2400" b="0" i="0" u="none" strike="noStrike" kern="1200" cap="none" spc="-1" normalizeH="0" baseline="0" noProof="0">
              <a:ln>
                <a:noFill/>
              </a:ln>
              <a:solidFill>
                <a:srgbClr val="002060"/>
              </a:solidFill>
              <a:effectLst/>
              <a:uLnTx/>
              <a:uFillTx/>
              <a:latin typeface="Calibri"/>
            </a:endParaRPr>
          </a:p>
          <a:p>
            <a:pPr marL="0" marR="0" lvl="0" indent="0" algn="l" defTabSz="914400" rtl="0" eaLnBrk="1" fontAlgn="auto" latinLnBrk="0" hangingPunct="1">
              <a:lnSpc>
                <a:spcPct val="100000"/>
              </a:lnSpc>
              <a:spcBef>
                <a:spcPts val="1001"/>
              </a:spcBef>
              <a:spcAft>
                <a:spcPts val="0"/>
              </a:spcAft>
              <a:buClrTx/>
              <a:buSzTx/>
              <a:buFontTx/>
              <a:buNone/>
              <a:tabLst>
                <a:tab pos="0" algn="l"/>
              </a:tabLst>
              <a:defRPr/>
            </a:pPr>
            <a:endParaRPr kumimoji="0" lang="en-US" sz="2400" b="0" i="0" u="none" strike="noStrike" kern="1200" cap="none" spc="-1" normalizeH="0" baseline="0" noProof="0">
              <a:ln>
                <a:noFill/>
              </a:ln>
              <a:solidFill>
                <a:srgbClr val="002060"/>
              </a:solidFill>
              <a:effectLst/>
              <a:uLnTx/>
              <a:uFillTx/>
              <a:latin typeface="Calibri"/>
            </a:endParaRPr>
          </a:p>
        </p:txBody>
      </p:sp>
      <p:sp>
        <p:nvSpPr>
          <p:cNvPr id="146" name="TextShape 2"/>
          <p:cNvSpPr txBox="1"/>
          <p:nvPr/>
        </p:nvSpPr>
        <p:spPr>
          <a:xfrm>
            <a:off x="2332800" y="565200"/>
            <a:ext cx="8780760" cy="902520"/>
          </a:xfrm>
          <a:prstGeom prst="rect">
            <a:avLst/>
          </a:prstGeom>
          <a:noFill/>
          <a:ln>
            <a:noFill/>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1" normalizeH="0" baseline="0" noProof="0">
                <a:ln>
                  <a:noFill/>
                </a:ln>
                <a:solidFill>
                  <a:srgbClr val="2A2356"/>
                </a:solidFill>
                <a:effectLst/>
                <a:uLnTx/>
                <a:uFillTx/>
                <a:latin typeface="Calibri"/>
              </a:rPr>
              <a:t>Market &amp; strategic development</a:t>
            </a:r>
            <a:endParaRPr kumimoji="0" lang="en-US" sz="4200" b="0" i="0" u="none" strike="noStrike" kern="1200" cap="none" spc="-1" normalizeH="0" baseline="0" noProof="0">
              <a:ln>
                <a:noFill/>
              </a:ln>
              <a:solidFill>
                <a:srgbClr val="002060"/>
              </a:solidFill>
              <a:effectLst/>
              <a:uLnTx/>
              <a:uFillTx/>
              <a:latin typeface="Calibri"/>
            </a:endParaRPr>
          </a:p>
        </p:txBody>
      </p:sp>
      <p:sp>
        <p:nvSpPr>
          <p:cNvPr id="4" name="PlaceHolder 3"/>
          <p:cNvSpPr>
            <a:spLocks noGrp="1"/>
          </p:cNvSpPr>
          <p:nvPr>
            <p:ph type="sldNum"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5050D86-BAB2-4188-930F-51A763199532}" type="slidenum">
              <a:rPr kumimoji="0" lang="en-US" sz="2800" b="0" i="0" u="none" strike="noStrike" kern="1200" cap="none" spc="-1" normalizeH="0" baseline="0" noProof="0">
                <a:ln>
                  <a:noFill/>
                </a:ln>
                <a:solidFill>
                  <a:srgbClr val="2A2356"/>
                </a:solidFill>
                <a:effectLst/>
                <a:uLnTx/>
                <a:uFillTx/>
                <a:latin typeface="Calibri"/>
              </a:rPr>
              <a:pPr marL="0" marR="0" lvl="0" indent="0" algn="ctr" defTabSz="914400" rtl="0" eaLnBrk="1" fontAlgn="auto" latinLnBrk="0" hangingPunct="1">
                <a:lnSpc>
                  <a:spcPct val="100000"/>
                </a:lnSpc>
                <a:spcBef>
                  <a:spcPts val="0"/>
                </a:spcBef>
                <a:spcAft>
                  <a:spcPts val="0"/>
                </a:spcAft>
                <a:buClrTx/>
                <a:buSzTx/>
                <a:buFontTx/>
                <a:buNone/>
                <a:tabLst/>
                <a:defRPr/>
              </a:pPr>
              <a:t>65</a:t>
            </a:fld>
            <a:endParaRPr kumimoji="0" lang="en-US" sz="2800" b="0" i="0" u="none" strike="noStrike" kern="1200" cap="none" spc="-1" normalizeH="0" baseline="0" noProof="0">
              <a:ln>
                <a:noFill/>
              </a:ln>
              <a:solidFill>
                <a:srgbClr val="2A2356"/>
              </a:solidFill>
              <a:effectLst/>
              <a:uLnTx/>
              <a:uFillTx/>
              <a:latin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TextShape 1"/>
          <p:cNvSpPr txBox="1"/>
          <p:nvPr/>
        </p:nvSpPr>
        <p:spPr>
          <a:xfrm>
            <a:off x="2336400" y="2351520"/>
            <a:ext cx="9679680" cy="1003680"/>
          </a:xfrm>
          <a:prstGeom prst="rect">
            <a:avLst/>
          </a:prstGeom>
          <a:noFill/>
          <a:ln>
            <a:noFill/>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200" b="1" i="0" u="none" strike="noStrike" kern="1200" cap="none" spc="-1" normalizeH="0" baseline="0" noProof="0">
                <a:ln>
                  <a:noFill/>
                </a:ln>
                <a:solidFill>
                  <a:srgbClr val="2A2356"/>
                </a:solidFill>
                <a:effectLst/>
                <a:uLnTx/>
                <a:uFillTx/>
                <a:latin typeface="Calibri"/>
              </a:rPr>
              <a:t>White Paper offered to prof. Luuk Rietveld</a:t>
            </a:r>
            <a:endParaRPr kumimoji="0" lang="en-US" sz="4200" b="0" i="0" u="none" strike="noStrike" kern="1200" cap="none" spc="-1" normalizeH="0" baseline="0" noProof="0">
              <a:ln>
                <a:noFill/>
              </a:ln>
              <a:solidFill>
                <a:srgbClr val="002060"/>
              </a:solidFill>
              <a:effectLst/>
              <a:uLnTx/>
              <a:uFillTx/>
              <a:latin typeface="Calibri"/>
            </a:endParaRPr>
          </a:p>
        </p:txBody>
      </p:sp>
      <p:sp>
        <p:nvSpPr>
          <p:cNvPr id="3" name="PlaceHolder 2"/>
          <p:cNvSpPr>
            <a:spLocks noGrp="1"/>
          </p:cNvSpPr>
          <p:nvPr>
            <p:ph type="sldNum" idx="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1838BF1-46BB-4A34-A2CF-65E479ED8901}" type="slidenum">
              <a:rPr kumimoji="0" lang="en-US" sz="2800" b="0" i="0" u="none" strike="noStrike" kern="1200" cap="none" spc="-1" normalizeH="0" baseline="0" noProof="0">
                <a:ln>
                  <a:noFill/>
                </a:ln>
                <a:solidFill>
                  <a:srgbClr val="2A2356"/>
                </a:solidFill>
                <a:effectLst/>
                <a:uLnTx/>
                <a:uFillTx/>
                <a:latin typeface="Calibri"/>
              </a:rPr>
              <a:pPr marL="0" marR="0" lvl="0" indent="0" algn="ctr" defTabSz="914400" rtl="0" eaLnBrk="1" fontAlgn="auto" latinLnBrk="0" hangingPunct="1">
                <a:lnSpc>
                  <a:spcPct val="100000"/>
                </a:lnSpc>
                <a:spcBef>
                  <a:spcPts val="0"/>
                </a:spcBef>
                <a:spcAft>
                  <a:spcPts val="0"/>
                </a:spcAft>
                <a:buClrTx/>
                <a:buSzTx/>
                <a:buFontTx/>
                <a:buNone/>
                <a:tabLst/>
                <a:defRPr/>
              </a:pPr>
              <a:t>66</a:t>
            </a:fld>
            <a:endParaRPr kumimoji="0" lang="en-US" sz="2800" b="0" i="0" u="none" strike="noStrike" kern="1200" cap="none" spc="-1" normalizeH="0" baseline="0" noProof="0">
              <a:ln>
                <a:noFill/>
              </a:ln>
              <a:solidFill>
                <a:srgbClr val="2A2356"/>
              </a:solidFill>
              <a:effectLst/>
              <a:uLnTx/>
              <a:uFillTx/>
              <a:latin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9A2E6-8021-40BC-8945-287F72A7901D}"/>
              </a:ext>
            </a:extLst>
          </p:cNvPr>
          <p:cNvSpPr>
            <a:spLocks noGrp="1"/>
          </p:cNvSpPr>
          <p:nvPr>
            <p:ph type="ctrTitle"/>
          </p:nvPr>
        </p:nvSpPr>
        <p:spPr/>
        <p:txBody>
          <a:bodyPr/>
          <a:lstStyle/>
          <a:p>
            <a:r>
              <a:rPr lang="en-GB" dirty="0"/>
              <a:t>THANK YOU ZERO BRINE PARTNERS!</a:t>
            </a:r>
          </a:p>
        </p:txBody>
      </p:sp>
    </p:spTree>
    <p:extLst>
      <p:ext uri="{BB962C8B-B14F-4D97-AF65-F5344CB8AC3E}">
        <p14:creationId xmlns:p14="http://schemas.microsoft.com/office/powerpoint/2010/main" val="1547779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F0CE280-AD61-4D10-9E48-0C25A1F51ACC}"/>
              </a:ext>
            </a:extLst>
          </p:cNvPr>
          <p:cNvPicPr>
            <a:picLocks noChangeAspect="1"/>
          </p:cNvPicPr>
          <p:nvPr/>
        </p:nvPicPr>
        <p:blipFill rotWithShape="1">
          <a:blip r:embed="rId3"/>
          <a:srcRect t="6631" b="1548"/>
          <a:stretch/>
        </p:blipFill>
        <p:spPr>
          <a:xfrm>
            <a:off x="1422400" y="1295486"/>
            <a:ext cx="10769600" cy="5562513"/>
          </a:xfrm>
          <a:prstGeom prst="rect">
            <a:avLst/>
          </a:prstGeom>
        </p:spPr>
      </p:pic>
      <p:sp>
        <p:nvSpPr>
          <p:cNvPr id="2" name="Title 1">
            <a:extLst>
              <a:ext uri="{FF2B5EF4-FFF2-40B4-BE49-F238E27FC236}">
                <a16:creationId xmlns:a16="http://schemas.microsoft.com/office/drawing/2014/main" id="{D3588A8D-7E8D-420A-B9FB-C14AB4B375F0}"/>
              </a:ext>
            </a:extLst>
          </p:cNvPr>
          <p:cNvSpPr txBox="1">
            <a:spLocks/>
          </p:cNvSpPr>
          <p:nvPr/>
        </p:nvSpPr>
        <p:spPr>
          <a:xfrm>
            <a:off x="1422400" y="599792"/>
            <a:ext cx="8967342" cy="735255"/>
          </a:xfrm>
          <a:prstGeom prst="rect">
            <a:avLst/>
          </a:prstGeom>
        </p:spPr>
        <p:txBody>
          <a:bodyPr/>
          <a:lstStyle>
            <a:lvl1pPr algn="l" defTabSz="914400" rtl="0" eaLnBrk="1" latinLnBrk="0" hangingPunct="1">
              <a:lnSpc>
                <a:spcPct val="90000"/>
              </a:lnSpc>
              <a:spcBef>
                <a:spcPct val="0"/>
              </a:spcBef>
              <a:buNone/>
              <a:defRPr sz="4200" b="1" kern="1200">
                <a:solidFill>
                  <a:srgbClr val="4AC2D7"/>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4AC2D7"/>
                </a:solidFill>
                <a:effectLst/>
                <a:uLnTx/>
                <a:uFillTx/>
                <a:latin typeface="Calibri" panose="020F0502020204030204"/>
                <a:ea typeface="+mj-ea"/>
                <a:cs typeface="+mj-cs"/>
              </a:rPr>
              <a:t>Brines: a shared </a:t>
            </a:r>
            <a:r>
              <a:rPr kumimoji="0" lang="en-US" sz="4000" b="1" i="0" u="none" strike="noStrike" kern="1200" cap="none" spc="0" normalizeH="0" baseline="0" noProof="0" dirty="0">
                <a:ln>
                  <a:noFill/>
                </a:ln>
                <a:solidFill>
                  <a:srgbClr val="4AC2D7"/>
                </a:solidFill>
                <a:effectLst/>
                <a:uLnTx/>
                <a:uFillTx/>
                <a:latin typeface="Calibri" panose="020F0502020204030204"/>
                <a:ea typeface="+mj-ea"/>
                <a:cs typeface="+mj-cs"/>
              </a:rPr>
              <a:t>problem</a:t>
            </a:r>
            <a:endParaRPr kumimoji="0" lang="en-NL" sz="4000" b="1" i="0" u="none" strike="noStrike" kern="1200" cap="none" spc="0" normalizeH="0" baseline="0" noProof="0" dirty="0">
              <a:ln>
                <a:noFill/>
              </a:ln>
              <a:solidFill>
                <a:srgbClr val="4AC2D7"/>
              </a:solidFill>
              <a:effectLst/>
              <a:uLnTx/>
              <a:uFillTx/>
              <a:latin typeface="Calibri" panose="020F0502020204030204"/>
              <a:ea typeface="+mj-ea"/>
              <a:cs typeface="+mj-cs"/>
            </a:endParaRPr>
          </a:p>
        </p:txBody>
      </p:sp>
      <p:pic>
        <p:nvPicPr>
          <p:cNvPr id="19" name="Picture 18">
            <a:extLst>
              <a:ext uri="{FF2B5EF4-FFF2-40B4-BE49-F238E27FC236}">
                <a16:creationId xmlns:a16="http://schemas.microsoft.com/office/drawing/2014/main" id="{C2E1F208-3CB5-408E-9F6E-625C584352CF}"/>
              </a:ext>
            </a:extLst>
          </p:cNvPr>
          <p:cNvPicPr>
            <a:picLocks noChangeAspect="1"/>
          </p:cNvPicPr>
          <p:nvPr/>
        </p:nvPicPr>
        <p:blipFill rotWithShape="1">
          <a:blip r:embed="rId4"/>
          <a:srcRect l="373" r="820"/>
          <a:stretch/>
        </p:blipFill>
        <p:spPr>
          <a:xfrm>
            <a:off x="7044592" y="6321455"/>
            <a:ext cx="3759200" cy="536545"/>
          </a:xfrm>
          <a:prstGeom prst="rect">
            <a:avLst/>
          </a:prstGeom>
        </p:spPr>
      </p:pic>
      <p:sp>
        <p:nvSpPr>
          <p:cNvPr id="3" name="Oval 2">
            <a:extLst>
              <a:ext uri="{FF2B5EF4-FFF2-40B4-BE49-F238E27FC236}">
                <a16:creationId xmlns:a16="http://schemas.microsoft.com/office/drawing/2014/main" id="{F90D2A79-6502-472E-BE91-85024B4B2F21}"/>
              </a:ext>
            </a:extLst>
          </p:cNvPr>
          <p:cNvSpPr/>
          <p:nvPr/>
        </p:nvSpPr>
        <p:spPr>
          <a:xfrm>
            <a:off x="2495061" y="2800736"/>
            <a:ext cx="2743200" cy="2743200"/>
          </a:xfrm>
          <a:prstGeom prst="ellipse">
            <a:avLst/>
          </a:prstGeom>
          <a:solidFill>
            <a:srgbClr val="311268">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a:ea typeface="+mn-ea"/>
                <a:cs typeface="+mn-cs"/>
              </a:rPr>
              <a:t>18Mt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Chloride releases (2017)</a:t>
            </a:r>
            <a:endParaRPr kumimoji="0" lang="en-NL"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9A666566-B4AD-4C14-A68B-84FFC4261212}"/>
              </a:ext>
            </a:extLst>
          </p:cNvPr>
          <p:cNvSpPr/>
          <p:nvPr/>
        </p:nvSpPr>
        <p:spPr>
          <a:xfrm>
            <a:off x="1422400" y="4800600"/>
            <a:ext cx="1429136" cy="1429136"/>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713</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facilities</a:t>
            </a:r>
            <a:endParaRPr kumimoji="0" lang="en-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157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BA5A813-693D-422D-A280-A19373856F18}"/>
              </a:ext>
            </a:extLst>
          </p:cNvPr>
          <p:cNvPicPr>
            <a:picLocks noChangeAspect="1"/>
          </p:cNvPicPr>
          <p:nvPr/>
        </p:nvPicPr>
        <p:blipFill rotWithShape="1">
          <a:blip r:embed="rId3"/>
          <a:srcRect l="8178" t="146" b="1548"/>
          <a:stretch/>
        </p:blipFill>
        <p:spPr>
          <a:xfrm>
            <a:off x="804393" y="0"/>
            <a:ext cx="11387607" cy="6858000"/>
          </a:xfrm>
          <a:prstGeom prst="rect">
            <a:avLst/>
          </a:prstGeom>
        </p:spPr>
      </p:pic>
      <p:sp>
        <p:nvSpPr>
          <p:cNvPr id="2" name="Title 1">
            <a:extLst>
              <a:ext uri="{FF2B5EF4-FFF2-40B4-BE49-F238E27FC236}">
                <a16:creationId xmlns:a16="http://schemas.microsoft.com/office/drawing/2014/main" id="{D3588A8D-7E8D-420A-B9FB-C14AB4B375F0}"/>
              </a:ext>
            </a:extLst>
          </p:cNvPr>
          <p:cNvSpPr txBox="1">
            <a:spLocks/>
          </p:cNvSpPr>
          <p:nvPr/>
        </p:nvSpPr>
        <p:spPr>
          <a:xfrm>
            <a:off x="1321026" y="599792"/>
            <a:ext cx="10751525" cy="697667"/>
          </a:xfrm>
          <a:prstGeom prst="rect">
            <a:avLst/>
          </a:prstGeom>
          <a:solidFill>
            <a:schemeClr val="bg1">
              <a:alpha val="20000"/>
            </a:schemeClr>
          </a:solidFill>
        </p:spPr>
        <p:txBody>
          <a:bodyPr/>
          <a:lstStyle>
            <a:lvl1pPr algn="l" defTabSz="914400" rtl="0" eaLnBrk="1" latinLnBrk="0" hangingPunct="1">
              <a:lnSpc>
                <a:spcPct val="90000"/>
              </a:lnSpc>
              <a:spcBef>
                <a:spcPct val="0"/>
              </a:spcBef>
              <a:buNone/>
              <a:defRPr sz="4200" b="1" kern="1200">
                <a:solidFill>
                  <a:srgbClr val="4AC2D7"/>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200" b="1" i="0" u="none" strike="noStrike" kern="1200" cap="none" spc="0" normalizeH="0" baseline="0" noProof="0" dirty="0">
                <a:ln>
                  <a:noFill/>
                </a:ln>
                <a:solidFill>
                  <a:srgbClr val="4AC2D7"/>
                </a:solidFill>
                <a:effectLst/>
                <a:uLnTx/>
                <a:uFillTx/>
                <a:latin typeface="Calibri" panose="020F0502020204030204"/>
                <a:ea typeface="+mj-ea"/>
                <a:cs typeface="+mj-cs"/>
              </a:rPr>
              <a:t>Disruptive brine treatment technologies</a:t>
            </a:r>
            <a:endParaRPr kumimoji="0" lang="en-NL" sz="4200" b="1" i="0" u="none" strike="noStrike" kern="1200" cap="none" spc="0" normalizeH="0" baseline="0" noProof="0" dirty="0">
              <a:ln>
                <a:noFill/>
              </a:ln>
              <a:solidFill>
                <a:srgbClr val="4AC2D7"/>
              </a:solidFill>
              <a:effectLst/>
              <a:uLnTx/>
              <a:uFillTx/>
              <a:latin typeface="Calibri" panose="020F0502020204030204"/>
              <a:ea typeface="+mj-ea"/>
              <a:cs typeface="+mj-cs"/>
            </a:endParaRPr>
          </a:p>
        </p:txBody>
      </p:sp>
      <p:sp>
        <p:nvSpPr>
          <p:cNvPr id="7" name="Title 1">
            <a:extLst>
              <a:ext uri="{FF2B5EF4-FFF2-40B4-BE49-F238E27FC236}">
                <a16:creationId xmlns:a16="http://schemas.microsoft.com/office/drawing/2014/main" id="{94CCBC46-3423-4132-B549-F7A525F19FEC}"/>
              </a:ext>
            </a:extLst>
          </p:cNvPr>
          <p:cNvSpPr txBox="1">
            <a:spLocks/>
          </p:cNvSpPr>
          <p:nvPr/>
        </p:nvSpPr>
        <p:spPr>
          <a:xfrm>
            <a:off x="309118" y="2756185"/>
            <a:ext cx="3926879" cy="1345630"/>
          </a:xfrm>
          <a:prstGeom prst="rect">
            <a:avLst/>
          </a:prstGeom>
        </p:spPr>
        <p:txBody>
          <a:bodyPr/>
          <a:lstStyle>
            <a:lvl1pPr algn="l" defTabSz="914400" rtl="0" eaLnBrk="1" latinLnBrk="0" hangingPunct="1">
              <a:lnSpc>
                <a:spcPct val="90000"/>
              </a:lnSpc>
              <a:spcBef>
                <a:spcPct val="0"/>
              </a:spcBef>
              <a:buNone/>
              <a:defRPr sz="4200" b="1" kern="1200">
                <a:solidFill>
                  <a:srgbClr val="4AC2D7"/>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311268"/>
                </a:solidFill>
                <a:effectLst/>
                <a:uLnTx/>
                <a:uFillTx/>
                <a:latin typeface="Calibri" panose="020F0502020204030204"/>
                <a:ea typeface="+mj-ea"/>
                <a:cs typeface="+mj-cs"/>
              </a:rPr>
              <a:t>In five EU Countries, 10 organizations have been developing leading &amp; </a:t>
            </a:r>
            <a:r>
              <a:rPr kumimoji="0" lang="en-US" sz="2000" b="1" i="0" u="none" strike="noStrike" kern="1200" cap="none" spc="0" normalizeH="0" baseline="0" noProof="0" dirty="0">
                <a:ln>
                  <a:noFill/>
                </a:ln>
                <a:solidFill>
                  <a:srgbClr val="311268"/>
                </a:solidFill>
                <a:effectLst/>
                <a:uLnTx/>
                <a:uFillTx/>
                <a:latin typeface="Calibri" panose="020F0502020204030204"/>
                <a:ea typeface="+mj-ea"/>
                <a:cs typeface="+mj-cs"/>
              </a:rPr>
              <a:t>disruptive</a:t>
            </a:r>
            <a:r>
              <a:rPr kumimoji="0" lang="en-US" sz="2000" b="0" i="0" u="none" strike="noStrike" kern="1200" cap="none" spc="0" normalizeH="0" baseline="0" noProof="0" dirty="0">
                <a:ln>
                  <a:noFill/>
                </a:ln>
                <a:solidFill>
                  <a:srgbClr val="311268"/>
                </a:solidFill>
                <a:effectLst/>
                <a:uLnTx/>
                <a:uFillTx/>
                <a:latin typeface="Calibri" panose="020F0502020204030204"/>
                <a:ea typeface="+mj-ea"/>
                <a:cs typeface="+mj-cs"/>
              </a:rPr>
              <a:t> technology on brine treatment  </a:t>
            </a:r>
          </a:p>
        </p:txBody>
      </p:sp>
      <p:sp>
        <p:nvSpPr>
          <p:cNvPr id="5" name="Title 1">
            <a:extLst>
              <a:ext uri="{FF2B5EF4-FFF2-40B4-BE49-F238E27FC236}">
                <a16:creationId xmlns:a16="http://schemas.microsoft.com/office/drawing/2014/main" id="{1C475C64-8DE0-2A41-9427-439772938797}"/>
              </a:ext>
            </a:extLst>
          </p:cNvPr>
          <p:cNvSpPr txBox="1">
            <a:spLocks/>
          </p:cNvSpPr>
          <p:nvPr/>
        </p:nvSpPr>
        <p:spPr>
          <a:xfrm>
            <a:off x="309118" y="4596708"/>
            <a:ext cx="4526651" cy="1661500"/>
          </a:xfrm>
          <a:prstGeom prst="rect">
            <a:avLst/>
          </a:prstGeom>
        </p:spPr>
        <p:txBody>
          <a:bodyPr/>
          <a:lstStyle>
            <a:lvl1pPr algn="l" defTabSz="914400" rtl="0" eaLnBrk="1" latinLnBrk="0" hangingPunct="1">
              <a:lnSpc>
                <a:spcPct val="90000"/>
              </a:lnSpc>
              <a:spcBef>
                <a:spcPct val="0"/>
              </a:spcBef>
              <a:buNone/>
              <a:defRPr sz="4200" b="1" kern="1200">
                <a:solidFill>
                  <a:srgbClr val="4AC2D7"/>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sng" strike="noStrike" kern="1200" cap="none" spc="0" normalizeH="0" baseline="0" noProof="0" dirty="0">
                <a:ln>
                  <a:noFill/>
                </a:ln>
                <a:solidFill>
                  <a:srgbClr val="311268"/>
                </a:solidFill>
                <a:effectLst/>
                <a:uLnTx/>
                <a:uFillTx/>
                <a:latin typeface="Calibri" panose="020F0502020204030204"/>
                <a:ea typeface="+mj-ea"/>
                <a:cs typeface="+mj-cs"/>
              </a:rPr>
              <a:t>Challenge</a:t>
            </a:r>
            <a:r>
              <a:rPr kumimoji="0" lang="en-US" sz="2000" b="0" i="0" u="none" strike="noStrike" kern="1200" cap="none" spc="0" normalizeH="0" baseline="0" noProof="0" dirty="0">
                <a:ln>
                  <a:noFill/>
                </a:ln>
                <a:solidFill>
                  <a:srgbClr val="311268"/>
                </a:solidFill>
                <a:effectLst/>
                <a:uLnTx/>
                <a:uFillTx/>
                <a:latin typeface="Calibri" panose="020F0502020204030204"/>
                <a:ea typeface="+mj-ea"/>
                <a:cs typeface="+mj-cs"/>
              </a:rPr>
              <a:t>/</a:t>
            </a:r>
            <a:r>
              <a:rPr kumimoji="0" lang="en-US" sz="2000" b="1" i="0" u="none" strike="noStrike" kern="1200" cap="none" spc="0" normalizeH="0" baseline="0" noProof="0" dirty="0">
                <a:ln>
                  <a:noFill/>
                </a:ln>
                <a:solidFill>
                  <a:srgbClr val="311268"/>
                </a:solidFill>
                <a:effectLst/>
                <a:uLnTx/>
                <a:uFillTx/>
                <a:latin typeface="Calibri" panose="020F0502020204030204"/>
                <a:ea typeface="+mj-ea"/>
                <a:cs typeface="+mj-cs"/>
              </a:rPr>
              <a:t>Research question</a:t>
            </a:r>
            <a:r>
              <a:rPr kumimoji="0" lang="en-US" sz="2000" b="0" i="0" u="none" strike="noStrike" kern="1200" cap="none" spc="0" normalizeH="0" baseline="0" noProof="0" dirty="0">
                <a:ln>
                  <a:noFill/>
                </a:ln>
                <a:solidFill>
                  <a:srgbClr val="311268"/>
                </a:solidFill>
                <a:effectLst/>
                <a:uLnTx/>
                <a:uFillTx/>
                <a:latin typeface="Calibri" panose="020F05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311268"/>
                </a:solidFill>
                <a:effectLst/>
                <a:uLnTx/>
                <a:uFillTx/>
                <a:latin typeface="Calibri" panose="020F0502020204030204"/>
                <a:ea typeface="+mj-ea"/>
                <a:cs typeface="+mj-cs"/>
              </a:rPr>
              <a:t>How can the interests of water innovators be aligned into joint exploitation pathways towards circular economy implementation (sustainable development)?</a:t>
            </a:r>
          </a:p>
        </p:txBody>
      </p:sp>
    </p:spTree>
    <p:extLst>
      <p:ext uri="{BB962C8B-B14F-4D97-AF65-F5344CB8AC3E}">
        <p14:creationId xmlns:p14="http://schemas.microsoft.com/office/powerpoint/2010/main" val="2604954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2B260-1BBD-457F-B776-A778C15379B8}"/>
              </a:ext>
            </a:extLst>
          </p:cNvPr>
          <p:cNvSpPr txBox="1">
            <a:spLocks/>
          </p:cNvSpPr>
          <p:nvPr/>
        </p:nvSpPr>
        <p:spPr>
          <a:xfrm>
            <a:off x="1321026" y="599792"/>
            <a:ext cx="10083573" cy="1076608"/>
          </a:xfrm>
          <a:prstGeom prst="rect">
            <a:avLst/>
          </a:prstGeom>
        </p:spPr>
        <p:txBody>
          <a:bodyPr/>
          <a:lstStyle>
            <a:lvl1pPr algn="l" defTabSz="914400" rtl="0" eaLnBrk="1" latinLnBrk="0" hangingPunct="1">
              <a:lnSpc>
                <a:spcPct val="90000"/>
              </a:lnSpc>
              <a:spcBef>
                <a:spcPct val="0"/>
              </a:spcBef>
              <a:buNone/>
              <a:defRPr sz="4200" b="1" kern="1200">
                <a:solidFill>
                  <a:srgbClr val="4AC2D7"/>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4AC2D7"/>
                </a:solidFill>
                <a:effectLst/>
                <a:uLnTx/>
                <a:uFillTx/>
                <a:latin typeface="Calibri" panose="020F0502020204030204"/>
                <a:ea typeface="+mj-ea"/>
                <a:cs typeface="+mj-cs"/>
              </a:rPr>
              <a:t>Dynamic multi-level perspective on system innovations</a:t>
            </a:r>
            <a:endParaRPr kumimoji="0" lang="en-NL" sz="3200" b="1" i="0" u="none" strike="noStrike" kern="1200" cap="none" spc="0" normalizeH="0" baseline="0" noProof="0" dirty="0">
              <a:ln>
                <a:noFill/>
              </a:ln>
              <a:solidFill>
                <a:srgbClr val="4AC2D7"/>
              </a:solidFill>
              <a:effectLst/>
              <a:uLnTx/>
              <a:uFillTx/>
              <a:latin typeface="Calibri" panose="020F0502020204030204"/>
              <a:ea typeface="+mj-ea"/>
              <a:cs typeface="+mj-cs"/>
            </a:endParaRPr>
          </a:p>
        </p:txBody>
      </p:sp>
      <p:pic>
        <p:nvPicPr>
          <p:cNvPr id="6" name="Picture 5">
            <a:extLst>
              <a:ext uri="{FF2B5EF4-FFF2-40B4-BE49-F238E27FC236}">
                <a16:creationId xmlns:a16="http://schemas.microsoft.com/office/drawing/2014/main" id="{E7D1233D-60E0-40D8-B9DF-62B66AF5CB41}"/>
              </a:ext>
            </a:extLst>
          </p:cNvPr>
          <p:cNvPicPr>
            <a:picLocks noChangeAspect="1"/>
          </p:cNvPicPr>
          <p:nvPr/>
        </p:nvPicPr>
        <p:blipFill rotWithShape="1">
          <a:blip r:embed="rId2"/>
          <a:srcRect l="20000" t="2391" r="16875" b="1088"/>
          <a:stretch/>
        </p:blipFill>
        <p:spPr>
          <a:xfrm>
            <a:off x="1321027" y="1543622"/>
            <a:ext cx="7327674" cy="5314377"/>
          </a:xfrm>
          <a:prstGeom prst="rect">
            <a:avLst/>
          </a:prstGeom>
        </p:spPr>
      </p:pic>
      <p:sp>
        <p:nvSpPr>
          <p:cNvPr id="3" name="TextBox 2">
            <a:extLst>
              <a:ext uri="{FF2B5EF4-FFF2-40B4-BE49-F238E27FC236}">
                <a16:creationId xmlns:a16="http://schemas.microsoft.com/office/drawing/2014/main" id="{0DED59CD-446B-1D4D-824C-BF26A3F08775}"/>
              </a:ext>
            </a:extLst>
          </p:cNvPr>
          <p:cNvSpPr txBox="1"/>
          <p:nvPr/>
        </p:nvSpPr>
        <p:spPr>
          <a:xfrm>
            <a:off x="6999889" y="4422227"/>
            <a:ext cx="659868"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800" b="1" i="1" u="none" strike="noStrike" kern="1200" cap="none" spc="0" normalizeH="0" baseline="0" noProof="0" dirty="0">
                <a:ln>
                  <a:noFill/>
                </a:ln>
                <a:solidFill>
                  <a:srgbClr val="50469D"/>
                </a:solidFill>
                <a:effectLst/>
                <a:uLnTx/>
                <a:uFillTx/>
                <a:latin typeface="Calibri" panose="020F0502020204030204"/>
                <a:ea typeface="+mn-ea"/>
                <a:cs typeface="+mn-cs"/>
              </a:rPr>
              <a:t>Other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800" b="1" i="1" u="none" strike="noStrike" kern="1200" cap="none" spc="0" normalizeH="0" baseline="0" noProof="0" dirty="0">
                <a:ln>
                  <a:noFill/>
                </a:ln>
                <a:solidFill>
                  <a:srgbClr val="50469D"/>
                </a:solidFill>
                <a:effectLst/>
                <a:uLnTx/>
                <a:uFillTx/>
                <a:latin typeface="Calibri" panose="020F0502020204030204"/>
                <a:ea typeface="+mn-ea"/>
                <a:cs typeface="+mn-cs"/>
              </a:rPr>
              <a:t>industry</a:t>
            </a:r>
            <a:endParaRPr kumimoji="0" lang="en-NL" sz="1100" b="1" i="1" u="none" strike="noStrike" kern="1200" cap="none" spc="0" normalizeH="0" baseline="0" noProof="0" dirty="0">
              <a:ln>
                <a:noFill/>
              </a:ln>
              <a:solidFill>
                <a:srgbClr val="50469D"/>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A227A6FC-2599-CA4E-B199-256D79584E66}"/>
              </a:ext>
            </a:extLst>
          </p:cNvPr>
          <p:cNvSpPr/>
          <p:nvPr/>
        </p:nvSpPr>
        <p:spPr>
          <a:xfrm>
            <a:off x="3127513" y="5936974"/>
            <a:ext cx="792000" cy="792000"/>
          </a:xfrm>
          <a:prstGeom prst="ellipse">
            <a:avLst/>
          </a:prstGeom>
          <a:solidFill>
            <a:srgbClr val="4BC2D7">
              <a:alpha val="19216"/>
            </a:srgbClr>
          </a:solidFill>
          <a:ln>
            <a:solidFill>
              <a:srgbClr val="BC1D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8F72998-EA3D-0949-BC0C-C7BD094FA886}"/>
              </a:ext>
            </a:extLst>
          </p:cNvPr>
          <p:cNvSpPr txBox="1"/>
          <p:nvPr/>
        </p:nvSpPr>
        <p:spPr>
          <a:xfrm>
            <a:off x="9409043" y="2238934"/>
            <a:ext cx="282271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600" b="0" i="0" u="none" strike="noStrike" kern="1200" cap="none" spc="0" normalizeH="0" baseline="0" noProof="0" dirty="0">
                <a:ln>
                  <a:noFill/>
                </a:ln>
                <a:solidFill>
                  <a:srgbClr val="5A38A7"/>
                </a:solidFill>
                <a:effectLst/>
                <a:uLnTx/>
                <a:uFillTx/>
                <a:latin typeface="Calibri" panose="020F0502020204030204"/>
                <a:ea typeface="+mn-ea"/>
                <a:cs typeface="+mn-cs"/>
              </a:rPr>
              <a:t>How to align interests of individual technology innovators into joint exploitation pathways towards CE implementation?</a:t>
            </a:r>
          </a:p>
        </p:txBody>
      </p:sp>
      <p:sp>
        <p:nvSpPr>
          <p:cNvPr id="8" name="Oval 7">
            <a:extLst>
              <a:ext uri="{FF2B5EF4-FFF2-40B4-BE49-F238E27FC236}">
                <a16:creationId xmlns:a16="http://schemas.microsoft.com/office/drawing/2014/main" id="{DEB17591-CD71-3340-83DB-670D88FC63A6}"/>
              </a:ext>
            </a:extLst>
          </p:cNvPr>
          <p:cNvSpPr>
            <a:spLocks noChangeAspect="1"/>
          </p:cNvSpPr>
          <p:nvPr/>
        </p:nvSpPr>
        <p:spPr>
          <a:xfrm>
            <a:off x="8763000" y="2429846"/>
            <a:ext cx="576000" cy="576000"/>
          </a:xfrm>
          <a:prstGeom prst="ellipse">
            <a:avLst/>
          </a:prstGeom>
          <a:solidFill>
            <a:srgbClr val="BC1D7F">
              <a:alpha val="19216"/>
            </a:srgbClr>
          </a:solidFill>
          <a:ln>
            <a:solidFill>
              <a:srgbClr val="BC1D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2800" b="1" i="1" u="none" strike="noStrike" kern="1200" cap="none" spc="0" normalizeH="0" baseline="0" noProof="0" dirty="0">
                <a:ln>
                  <a:noFill/>
                </a:ln>
                <a:solidFill>
                  <a:srgbClr val="BC1D7F"/>
                </a:solidFill>
                <a:effectLst/>
                <a:uLnTx/>
                <a:uFillTx/>
                <a:latin typeface="Calibri" panose="020F0502020204030204"/>
                <a:ea typeface="+mn-ea"/>
                <a:cs typeface="+mn-cs"/>
              </a:rPr>
              <a:t>1</a:t>
            </a:r>
          </a:p>
        </p:txBody>
      </p:sp>
      <p:sp>
        <p:nvSpPr>
          <p:cNvPr id="9" name="TextBox 8">
            <a:extLst>
              <a:ext uri="{FF2B5EF4-FFF2-40B4-BE49-F238E27FC236}">
                <a16:creationId xmlns:a16="http://schemas.microsoft.com/office/drawing/2014/main" id="{74B8C17D-48E0-2F45-9D21-A533A6D2F3AE}"/>
              </a:ext>
            </a:extLst>
          </p:cNvPr>
          <p:cNvSpPr txBox="1"/>
          <p:nvPr/>
        </p:nvSpPr>
        <p:spPr>
          <a:xfrm>
            <a:off x="9409043" y="4255657"/>
            <a:ext cx="282271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600" b="0" i="0" u="none" strike="noStrike" kern="1200" cap="none" spc="0" normalizeH="0" baseline="0" noProof="0" dirty="0">
                <a:ln>
                  <a:noFill/>
                </a:ln>
                <a:solidFill>
                  <a:srgbClr val="5A38A7"/>
                </a:solidFill>
                <a:effectLst/>
                <a:uLnTx/>
                <a:uFillTx/>
                <a:latin typeface="Calibri" panose="020F0502020204030204"/>
                <a:ea typeface="+mn-ea"/>
                <a:cs typeface="+mn-cs"/>
              </a:rPr>
              <a:t>How to design a circular economy solution based on </a:t>
            </a:r>
            <a:r>
              <a:rPr kumimoji="0" lang="en-NL" sz="1600" b="0" i="0" u="sng" strike="noStrike" kern="1200" cap="none" spc="0" normalizeH="0" baseline="0" noProof="0" dirty="0">
                <a:ln>
                  <a:noFill/>
                </a:ln>
                <a:solidFill>
                  <a:srgbClr val="5A38A7"/>
                </a:solidFill>
                <a:effectLst/>
                <a:uLnTx/>
                <a:uFillTx/>
                <a:latin typeface="Calibri" panose="020F0502020204030204"/>
                <a:ea typeface="+mn-ea"/>
                <a:cs typeface="+mn-cs"/>
              </a:rPr>
              <a:t>systemic innovation </a:t>
            </a:r>
            <a:r>
              <a:rPr kumimoji="0" lang="en-NL" sz="1600" b="0" i="0" u="none" strike="noStrike" kern="1200" cap="none" spc="0" normalizeH="0" baseline="0" noProof="0" dirty="0">
                <a:ln>
                  <a:noFill/>
                </a:ln>
                <a:solidFill>
                  <a:srgbClr val="5A38A7"/>
                </a:solidFill>
                <a:effectLst/>
                <a:uLnTx/>
                <a:uFillTx/>
                <a:latin typeface="Calibri" panose="020F0502020204030204"/>
                <a:ea typeface="+mn-ea"/>
                <a:cs typeface="+mn-cs"/>
              </a:rPr>
              <a:t>that will be taken up by the market (mainstreamed in the regime)?</a:t>
            </a:r>
          </a:p>
        </p:txBody>
      </p:sp>
      <p:sp>
        <p:nvSpPr>
          <p:cNvPr id="10" name="Oval 9">
            <a:extLst>
              <a:ext uri="{FF2B5EF4-FFF2-40B4-BE49-F238E27FC236}">
                <a16:creationId xmlns:a16="http://schemas.microsoft.com/office/drawing/2014/main" id="{7488EC64-2FD4-0E4C-91DF-9FDB269C6E2C}"/>
              </a:ext>
            </a:extLst>
          </p:cNvPr>
          <p:cNvSpPr>
            <a:spLocks noChangeAspect="1"/>
          </p:cNvSpPr>
          <p:nvPr/>
        </p:nvSpPr>
        <p:spPr>
          <a:xfrm>
            <a:off x="8763000" y="4446569"/>
            <a:ext cx="576000" cy="576000"/>
          </a:xfrm>
          <a:prstGeom prst="ellipse">
            <a:avLst/>
          </a:prstGeom>
          <a:solidFill>
            <a:srgbClr val="BC1D7F">
              <a:alpha val="19216"/>
            </a:srgbClr>
          </a:solidFill>
          <a:ln>
            <a:solidFill>
              <a:srgbClr val="BC1D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2800" b="1" i="1" u="none" strike="noStrike" kern="1200" cap="none" spc="0" normalizeH="0" baseline="0" noProof="0" dirty="0">
                <a:ln>
                  <a:noFill/>
                </a:ln>
                <a:solidFill>
                  <a:srgbClr val="BC1D7F"/>
                </a:solidFill>
                <a:effectLst/>
                <a:uLnTx/>
                <a:uFillTx/>
                <a:latin typeface="Calibri" panose="020F0502020204030204"/>
                <a:ea typeface="+mn-ea"/>
                <a:cs typeface="+mn-cs"/>
              </a:rPr>
              <a:t>2</a:t>
            </a:r>
          </a:p>
        </p:txBody>
      </p:sp>
      <p:sp>
        <p:nvSpPr>
          <p:cNvPr id="11" name="Oval 10">
            <a:extLst>
              <a:ext uri="{FF2B5EF4-FFF2-40B4-BE49-F238E27FC236}">
                <a16:creationId xmlns:a16="http://schemas.microsoft.com/office/drawing/2014/main" id="{1DA083E6-EDC9-DF4E-8F03-3BAD32E638A4}"/>
              </a:ext>
            </a:extLst>
          </p:cNvPr>
          <p:cNvSpPr>
            <a:spLocks noChangeAspect="1"/>
          </p:cNvSpPr>
          <p:nvPr/>
        </p:nvSpPr>
        <p:spPr>
          <a:xfrm>
            <a:off x="2839513" y="5648974"/>
            <a:ext cx="576000" cy="576000"/>
          </a:xfrm>
          <a:prstGeom prst="ellipse">
            <a:avLst/>
          </a:prstGeom>
          <a:solidFill>
            <a:srgbClr val="BC1D7F">
              <a:alpha val="19216"/>
            </a:srgbClr>
          </a:solidFill>
          <a:ln>
            <a:solidFill>
              <a:srgbClr val="BC1D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2800" b="1" i="1" u="none" strike="noStrike" kern="1200" cap="none" spc="0" normalizeH="0" baseline="0" noProof="0" dirty="0">
                <a:ln>
                  <a:noFill/>
                </a:ln>
                <a:solidFill>
                  <a:srgbClr val="BC1D7F"/>
                </a:solidFill>
                <a:effectLst/>
                <a:uLnTx/>
                <a:uFillTx/>
                <a:latin typeface="Calibri" panose="020F0502020204030204"/>
                <a:ea typeface="+mn-ea"/>
                <a:cs typeface="+mn-cs"/>
              </a:rPr>
              <a:t>1</a:t>
            </a:r>
          </a:p>
        </p:txBody>
      </p:sp>
      <p:sp>
        <p:nvSpPr>
          <p:cNvPr id="12" name="Oval 11">
            <a:extLst>
              <a:ext uri="{FF2B5EF4-FFF2-40B4-BE49-F238E27FC236}">
                <a16:creationId xmlns:a16="http://schemas.microsoft.com/office/drawing/2014/main" id="{A720ABD2-9391-5E42-97F9-6ACE6306E400}"/>
              </a:ext>
            </a:extLst>
          </p:cNvPr>
          <p:cNvSpPr/>
          <p:nvPr/>
        </p:nvSpPr>
        <p:spPr>
          <a:xfrm rot="19246757">
            <a:off x="3739387" y="4345765"/>
            <a:ext cx="2768167" cy="917285"/>
          </a:xfrm>
          <a:prstGeom prst="ellipse">
            <a:avLst/>
          </a:prstGeom>
          <a:solidFill>
            <a:srgbClr val="4BC2D7">
              <a:alpha val="19216"/>
            </a:srgbClr>
          </a:solidFill>
          <a:ln>
            <a:solidFill>
              <a:srgbClr val="BC1D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DDD7448F-7CBA-124E-A508-6905EDD5B2C5}"/>
              </a:ext>
            </a:extLst>
          </p:cNvPr>
          <p:cNvSpPr>
            <a:spLocks noChangeAspect="1"/>
          </p:cNvSpPr>
          <p:nvPr/>
        </p:nvSpPr>
        <p:spPr>
          <a:xfrm>
            <a:off x="3919513" y="4588921"/>
            <a:ext cx="576000" cy="576000"/>
          </a:xfrm>
          <a:prstGeom prst="ellipse">
            <a:avLst/>
          </a:prstGeom>
          <a:solidFill>
            <a:srgbClr val="BC1D7F">
              <a:alpha val="19216"/>
            </a:srgbClr>
          </a:solidFill>
          <a:ln>
            <a:solidFill>
              <a:srgbClr val="BC1D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2800" b="1" i="1" u="none" strike="noStrike" kern="1200" cap="none" spc="0" normalizeH="0" baseline="0" noProof="0" dirty="0">
                <a:ln>
                  <a:noFill/>
                </a:ln>
                <a:solidFill>
                  <a:srgbClr val="BC1D7F"/>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317807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9" grpId="0"/>
      <p:bldP spid="10" grpId="0" animBg="1"/>
      <p:bldP spid="11" grpId="0" animBg="1"/>
      <p:bldP spid="12" grpId="0" animBg="1"/>
      <p:bldP spid="13" grpId="0" animBg="1"/>
    </p:bldLst>
  </p:timing>
</p:sld>
</file>

<file path=ppt/theme/theme1.xml><?xml version="1.0" encoding="utf-8"?>
<a:theme xmlns:a="http://schemas.openxmlformats.org/drawingml/2006/main" name="Pathways blue background">
  <a:themeElements>
    <a:clrScheme name="Zero Brine">
      <a:dk1>
        <a:srgbClr val="2A105B"/>
      </a:dk1>
      <a:lt1>
        <a:srgbClr val="FEFFFF"/>
      </a:lt1>
      <a:dk2>
        <a:srgbClr val="49C2D7"/>
      </a:dk2>
      <a:lt2>
        <a:srgbClr val="FEFFFF"/>
      </a:lt2>
      <a:accent1>
        <a:srgbClr val="49C2D7"/>
      </a:accent1>
      <a:accent2>
        <a:srgbClr val="E6007E"/>
      </a:accent2>
      <a:accent3>
        <a:srgbClr val="95D3E6"/>
      </a:accent3>
      <a:accent4>
        <a:srgbClr val="4C3C90"/>
      </a:accent4>
      <a:accent5>
        <a:srgbClr val="641649"/>
      </a:accent5>
      <a:accent6>
        <a:srgbClr val="921760"/>
      </a:accent6>
      <a:hlink>
        <a:srgbClr val="E6007E"/>
      </a:hlink>
      <a:folHlink>
        <a:srgbClr val="E6007E"/>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FFFFFF"/>
      </a:dk2>
      <a:lt2>
        <a:srgbClr val="EBEBEB"/>
      </a:lt2>
      <a:accent1>
        <a:srgbClr val="2A2356"/>
      </a:accent1>
      <a:accent2>
        <a:srgbClr val="513C8C"/>
      </a:accent2>
      <a:accent3>
        <a:srgbClr val="755FA2"/>
      </a:accent3>
      <a:accent4>
        <a:srgbClr val="90CFE0"/>
      </a:accent4>
      <a:accent5>
        <a:srgbClr val="BA0F76"/>
      </a:accent5>
      <a:accent6>
        <a:srgbClr val="621649"/>
      </a:accent6>
      <a:hlink>
        <a:srgbClr val="025780"/>
      </a:hlink>
      <a:folHlink>
        <a:srgbClr val="E1087E"/>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Office Theme">
  <a:themeElements>
    <a:clrScheme name="Custom 2">
      <a:dk1>
        <a:srgbClr val="00B0F0"/>
      </a:dk1>
      <a:lt1>
        <a:sysClr val="window" lastClr="FFFFFF"/>
      </a:lt1>
      <a:dk2>
        <a:srgbClr val="002060"/>
      </a:dk2>
      <a:lt2>
        <a:srgbClr val="E7E6E6"/>
      </a:lt2>
      <a:accent1>
        <a:srgbClr val="FF3399"/>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1_Office Theme">
  <a:themeElements>
    <a:clrScheme name="WaterMining ColourTheme">
      <a:dk1>
        <a:srgbClr val="000000"/>
      </a:dk1>
      <a:lt1>
        <a:srgbClr val="FFFFFF"/>
      </a:lt1>
      <a:dk2>
        <a:srgbClr val="0F4854"/>
      </a:dk2>
      <a:lt2>
        <a:srgbClr val="F1E9D6"/>
      </a:lt2>
      <a:accent1>
        <a:srgbClr val="0F4854"/>
      </a:accent1>
      <a:accent2>
        <a:srgbClr val="087F85"/>
      </a:accent2>
      <a:accent3>
        <a:srgbClr val="30B6BC"/>
      </a:accent3>
      <a:accent4>
        <a:srgbClr val="EFC84C"/>
      </a:accent4>
      <a:accent5>
        <a:srgbClr val="DF6615"/>
      </a:accent5>
      <a:accent6>
        <a:srgbClr val="C03630"/>
      </a:accent6>
      <a:hlink>
        <a:srgbClr val="30B6BC"/>
      </a:hlink>
      <a:folHlink>
        <a:srgbClr val="DF661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2_Office Theme">
  <a:themeElements>
    <a:clrScheme name="Custom 5">
      <a:dk1>
        <a:srgbClr val="2A105B"/>
      </a:dk1>
      <a:lt1>
        <a:srgbClr val="FFFFFF"/>
      </a:lt1>
      <a:dk2>
        <a:srgbClr val="49C2D7"/>
      </a:dk2>
      <a:lt2>
        <a:srgbClr val="95D3E6"/>
      </a:lt2>
      <a:accent1>
        <a:srgbClr val="E6007E"/>
      </a:accent1>
      <a:accent2>
        <a:srgbClr val="49C2D7"/>
      </a:accent2>
      <a:accent3>
        <a:srgbClr val="4C3C90"/>
      </a:accent3>
      <a:accent4>
        <a:srgbClr val="921760"/>
      </a:accent4>
      <a:accent5>
        <a:srgbClr val="C82686"/>
      </a:accent5>
      <a:accent6>
        <a:srgbClr val="1593B5"/>
      </a:accent6>
      <a:hlink>
        <a:srgbClr val="E6007E"/>
      </a:hlink>
      <a:folHlink>
        <a:srgbClr val="92176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3_Office Theme">
  <a:themeElements>
    <a:clrScheme name="Custom 2">
      <a:dk1>
        <a:srgbClr val="00B0F0"/>
      </a:dk1>
      <a:lt1>
        <a:sysClr val="window" lastClr="FFFFFF"/>
      </a:lt1>
      <a:dk2>
        <a:srgbClr val="002060"/>
      </a:dk2>
      <a:lt2>
        <a:srgbClr val="E7E6E6"/>
      </a:lt2>
      <a:accent1>
        <a:srgbClr val="FF3399"/>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Office Theme">
  <a:themeElements>
    <a:clrScheme name="Office">
      <a:dk1>
        <a:sysClr val="windowText" lastClr="000000"/>
      </a:dk1>
      <a:lt1>
        <a:sysClr val="window" lastClr="FFFFFF"/>
      </a:lt1>
      <a:dk2>
        <a:srgbClr val="49C2D7"/>
      </a:dk2>
      <a:lt2>
        <a:srgbClr val="95D3E6"/>
      </a:lt2>
      <a:accent1>
        <a:srgbClr val="E6007E"/>
      </a:accent1>
      <a:accent2>
        <a:srgbClr val="49C2D7"/>
      </a:accent2>
      <a:accent3>
        <a:srgbClr val="4C3C90"/>
      </a:accent3>
      <a:accent4>
        <a:srgbClr val="921760"/>
      </a:accent4>
      <a:accent5>
        <a:srgbClr val="C82686"/>
      </a:accent5>
      <a:accent6>
        <a:srgbClr val="1593B5"/>
      </a:accent6>
      <a:hlink>
        <a:srgbClr val="E6007E"/>
      </a:hlink>
      <a:folHlink>
        <a:srgbClr val="92176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9C2D7"/>
      </a:dk2>
      <a:lt2>
        <a:srgbClr val="95D3E6"/>
      </a:lt2>
      <a:accent1>
        <a:srgbClr val="E6007E"/>
      </a:accent1>
      <a:accent2>
        <a:srgbClr val="49C2D7"/>
      </a:accent2>
      <a:accent3>
        <a:srgbClr val="4C3C90"/>
      </a:accent3>
      <a:accent4>
        <a:srgbClr val="921760"/>
      </a:accent4>
      <a:accent5>
        <a:srgbClr val="C82686"/>
      </a:accent5>
      <a:accent6>
        <a:srgbClr val="1593B5"/>
      </a:accent6>
      <a:hlink>
        <a:srgbClr val="E6007E"/>
      </a:hlink>
      <a:folHlink>
        <a:srgbClr val="92176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9C2D7"/>
      </a:dk2>
      <a:lt2>
        <a:srgbClr val="95D3E6"/>
      </a:lt2>
      <a:accent1>
        <a:srgbClr val="E6007E"/>
      </a:accent1>
      <a:accent2>
        <a:srgbClr val="49C2D7"/>
      </a:accent2>
      <a:accent3>
        <a:srgbClr val="4C3C90"/>
      </a:accent3>
      <a:accent4>
        <a:srgbClr val="921760"/>
      </a:accent4>
      <a:accent5>
        <a:srgbClr val="C82686"/>
      </a:accent5>
      <a:accent6>
        <a:srgbClr val="1593B5"/>
      </a:accent6>
      <a:hlink>
        <a:srgbClr val="E6007E"/>
      </a:hlink>
      <a:folHlink>
        <a:srgbClr val="92176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9C2D7"/>
      </a:dk2>
      <a:lt2>
        <a:srgbClr val="95D3E6"/>
      </a:lt2>
      <a:accent1>
        <a:srgbClr val="E6007E"/>
      </a:accent1>
      <a:accent2>
        <a:srgbClr val="49C2D7"/>
      </a:accent2>
      <a:accent3>
        <a:srgbClr val="4C3C90"/>
      </a:accent3>
      <a:accent4>
        <a:srgbClr val="921760"/>
      </a:accent4>
      <a:accent5>
        <a:srgbClr val="C82686"/>
      </a:accent5>
      <a:accent6>
        <a:srgbClr val="1593B5"/>
      </a:accent6>
      <a:hlink>
        <a:srgbClr val="E6007E"/>
      </a:hlink>
      <a:folHlink>
        <a:srgbClr val="92176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9C2D7"/>
      </a:dk2>
      <a:lt2>
        <a:srgbClr val="95D3E6"/>
      </a:lt2>
      <a:accent1>
        <a:srgbClr val="E6007E"/>
      </a:accent1>
      <a:accent2>
        <a:srgbClr val="49C2D7"/>
      </a:accent2>
      <a:accent3>
        <a:srgbClr val="4C3C90"/>
      </a:accent3>
      <a:accent4>
        <a:srgbClr val="921760"/>
      </a:accent4>
      <a:accent5>
        <a:srgbClr val="C82686"/>
      </a:accent5>
      <a:accent6>
        <a:srgbClr val="1593B5"/>
      </a:accent6>
      <a:hlink>
        <a:srgbClr val="E6007E"/>
      </a:hlink>
      <a:folHlink>
        <a:srgbClr val="92176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9C2D7"/>
      </a:dk2>
      <a:lt2>
        <a:srgbClr val="95D3E6"/>
      </a:lt2>
      <a:accent1>
        <a:srgbClr val="E6007E"/>
      </a:accent1>
      <a:accent2>
        <a:srgbClr val="49C2D7"/>
      </a:accent2>
      <a:accent3>
        <a:srgbClr val="4C3C90"/>
      </a:accent3>
      <a:accent4>
        <a:srgbClr val="921760"/>
      </a:accent4>
      <a:accent5>
        <a:srgbClr val="C82686"/>
      </a:accent5>
      <a:accent6>
        <a:srgbClr val="1593B5"/>
      </a:accent6>
      <a:hlink>
        <a:srgbClr val="E6007E"/>
      </a:hlink>
      <a:folHlink>
        <a:srgbClr val="92176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FFFFFF"/>
      </a:dk2>
      <a:lt2>
        <a:srgbClr val="EBEBEB"/>
      </a:lt2>
      <a:accent1>
        <a:srgbClr val="2A2356"/>
      </a:accent1>
      <a:accent2>
        <a:srgbClr val="513C8C"/>
      </a:accent2>
      <a:accent3>
        <a:srgbClr val="755FA2"/>
      </a:accent3>
      <a:accent4>
        <a:srgbClr val="90CFE0"/>
      </a:accent4>
      <a:accent5>
        <a:srgbClr val="BA0F76"/>
      </a:accent5>
      <a:accent6>
        <a:srgbClr val="621649"/>
      </a:accent6>
      <a:hlink>
        <a:srgbClr val="025780"/>
      </a:hlink>
      <a:folHlink>
        <a:srgbClr val="E1087E"/>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FFFFFF"/>
      </a:dk2>
      <a:lt2>
        <a:srgbClr val="EBEBEB"/>
      </a:lt2>
      <a:accent1>
        <a:srgbClr val="2A2356"/>
      </a:accent1>
      <a:accent2>
        <a:srgbClr val="513C8C"/>
      </a:accent2>
      <a:accent3>
        <a:srgbClr val="755FA2"/>
      </a:accent3>
      <a:accent4>
        <a:srgbClr val="90CFE0"/>
      </a:accent4>
      <a:accent5>
        <a:srgbClr val="BA0F76"/>
      </a:accent5>
      <a:accent6>
        <a:srgbClr val="621649"/>
      </a:accent6>
      <a:hlink>
        <a:srgbClr val="025780"/>
      </a:hlink>
      <a:folHlink>
        <a:srgbClr val="E1087E"/>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D21AD8E47D60447A1E6153932624AA5" ma:contentTypeVersion="13" ma:contentTypeDescription="Create a new document." ma:contentTypeScope="" ma:versionID="4107c967e37a960f7132fa983df2155c">
  <xsd:schema xmlns:xsd="http://www.w3.org/2001/XMLSchema" xmlns:xs="http://www.w3.org/2001/XMLSchema" xmlns:p="http://schemas.microsoft.com/office/2006/metadata/properties" xmlns:ns2="8f9b66b2-41ce-4307-aa23-8c20e60e0fae" xmlns:ns3="8d2f270c-4c5d-4e43-9522-ff78ba4f7953" targetNamespace="http://schemas.microsoft.com/office/2006/metadata/properties" ma:root="true" ma:fieldsID="8c98abda7f1729e6eb8c39ef3438e925" ns2:_="" ns3:_="">
    <xsd:import namespace="8f9b66b2-41ce-4307-aa23-8c20e60e0fae"/>
    <xsd:import namespace="8d2f270c-4c5d-4e43-9522-ff78ba4f795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3:SharedWithUsers" minOccurs="0"/>
                <xsd:element ref="ns3:SharedWithDetails"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9b66b2-41ce-4307-aa23-8c20e60e0fa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d2f270c-4c5d-4e43-9522-ff78ba4f7953"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B400798-76C6-4E58-9696-9BA6DE94D4DC}"/>
</file>

<file path=customXml/itemProps2.xml><?xml version="1.0" encoding="utf-8"?>
<ds:datastoreItem xmlns:ds="http://schemas.openxmlformats.org/officeDocument/2006/customXml" ds:itemID="{6A22A915-F751-4A8C-A66D-50FB73730689}"/>
</file>

<file path=customXml/itemProps3.xml><?xml version="1.0" encoding="utf-8"?>
<ds:datastoreItem xmlns:ds="http://schemas.openxmlformats.org/officeDocument/2006/customXml" ds:itemID="{8B0A450E-95C5-4406-B461-DC43EFA076BA}"/>
</file>

<file path=docProps/app.xml><?xml version="1.0" encoding="utf-8"?>
<Properties xmlns="http://schemas.openxmlformats.org/officeDocument/2006/extended-properties" xmlns:vt="http://schemas.openxmlformats.org/officeDocument/2006/docPropsVTypes">
  <Template/>
  <TotalTime>7183</TotalTime>
  <Words>3712</Words>
  <Application>Microsoft Office PowerPoint</Application>
  <PresentationFormat>Widescreen</PresentationFormat>
  <Paragraphs>404</Paragraphs>
  <Slides>67</Slides>
  <Notes>12</Notes>
  <HiddenSlides>0</HiddenSlides>
  <MMClips>0</MMClips>
  <ScaleCrop>false</ScaleCrop>
  <HeadingPairs>
    <vt:vector size="6" baseType="variant">
      <vt:variant>
        <vt:lpstr>Fonts Used</vt:lpstr>
      </vt:variant>
      <vt:variant>
        <vt:i4>10</vt:i4>
      </vt:variant>
      <vt:variant>
        <vt:lpstr>Theme</vt:lpstr>
      </vt:variant>
      <vt:variant>
        <vt:i4>16</vt:i4>
      </vt:variant>
      <vt:variant>
        <vt:lpstr>Slide Titles</vt:lpstr>
      </vt:variant>
      <vt:variant>
        <vt:i4>67</vt:i4>
      </vt:variant>
    </vt:vector>
  </HeadingPairs>
  <TitlesOfParts>
    <vt:vector size="93" baseType="lpstr">
      <vt:lpstr>Arial</vt:lpstr>
      <vt:lpstr>Arial Narrow</vt:lpstr>
      <vt:lpstr>Bebas Neue Bold</vt:lpstr>
      <vt:lpstr>Calibri</vt:lpstr>
      <vt:lpstr>Calibri Light</vt:lpstr>
      <vt:lpstr>Helvetica Neue</vt:lpstr>
      <vt:lpstr>Helvetica Neue Light</vt:lpstr>
      <vt:lpstr>Helvetica Neue World 45 Light</vt:lpstr>
      <vt:lpstr>Symbol</vt:lpstr>
      <vt:lpstr>Wingdings</vt:lpstr>
      <vt:lpstr>Pathways blue background</vt:lpstr>
      <vt:lpstr>8_Office Theme</vt:lpstr>
      <vt:lpstr>Office Theme</vt:lpstr>
      <vt:lpstr>1_Office Theme</vt:lpstr>
      <vt:lpstr>2_Office Theme</vt:lpstr>
      <vt:lpstr>3_Office Theme</vt:lpstr>
      <vt:lpstr>4_Office Theme</vt:lpstr>
      <vt:lpstr>5_Office Theme</vt:lpstr>
      <vt:lpstr>6_Office Theme</vt:lpstr>
      <vt:lpstr>7_Office Theme</vt:lpstr>
      <vt:lpstr>9_Office Theme</vt:lpstr>
      <vt:lpstr>10_Office Theme</vt:lpstr>
      <vt:lpstr>1_Office</vt:lpstr>
      <vt:lpstr>11_Office Theme</vt:lpstr>
      <vt:lpstr>12_Office Theme</vt:lpstr>
      <vt:lpstr>13_Office Theme</vt:lpstr>
      <vt:lpstr>ZERO BRINE Final Forum</vt:lpstr>
      <vt:lpstr>IMPACT OF ZERO BRINE</vt:lpstr>
      <vt:lpstr>PowerPoint Presentation</vt:lpstr>
      <vt:lpstr>ZERO BRINE &amp; Market implementation</vt:lpstr>
      <vt:lpstr>PowerPoint Presentation</vt:lpstr>
      <vt:lpstr>Industries are looking for ways to  close the loop and move to  a circular economy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But how to reuse 3,000,000 m3 of wastewater, containing salts and organics?  </vt:lpstr>
      <vt:lpstr>PowerPoint Presentation</vt:lpstr>
      <vt:lpstr>Optimized treatment train</vt:lpstr>
      <vt:lpstr>Envisioned situation: circular salt</vt:lpstr>
      <vt:lpstr>1st CoP meeting: 4 October 2021</vt:lpstr>
      <vt:lpstr>Thank you!</vt:lpstr>
      <vt:lpstr>Zero Brine Policy Review</vt:lpstr>
      <vt:lpstr>Policy review and assessment </vt:lpstr>
      <vt:lpstr>REACH (1907/2006)-Steps need to be followed</vt:lpstr>
      <vt:lpstr>REACH and recovered materials in ZeroBrine</vt:lpstr>
      <vt:lpstr>REACH and recovered materials in ZeroBrine</vt:lpstr>
      <vt:lpstr>Water Framework Directive (WFD 2000/60/EC)</vt:lpstr>
      <vt:lpstr>Water Framework Directive (2000/60/EC) and recovery of water in ZeroBrine</vt:lpstr>
      <vt:lpstr>Waste Framework Directive (2008/98/EC) and ZeroBrine</vt:lpstr>
      <vt:lpstr>WFD and EoW criteria-the four conditions </vt:lpstr>
      <vt:lpstr>Industrial Emissions Directive (IED 2010/75/EU)-BREFs </vt:lpstr>
      <vt:lpstr>BREFs (Best Available Technique (BAT) Reference Documents)</vt:lpstr>
      <vt:lpstr>Why must we review BREFs?</vt:lpstr>
      <vt:lpstr>What could ZeroBrine offer to IED and BREFs?</vt:lpstr>
      <vt:lpstr>Thank you for your attention</vt:lpstr>
      <vt:lpstr>PowerPoint Presentation</vt:lpstr>
      <vt:lpstr>Key aspects for the development of sustainability indicators</vt:lpstr>
      <vt:lpstr>PowerPoint Presentation</vt:lpstr>
      <vt:lpstr>Key Aspects of Industrial Symbiosis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ZERO BRINE PARTNERS!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Emile Noel</dc:creator>
  <cp:lastModifiedBy>Danielle Kutka</cp:lastModifiedBy>
  <cp:revision>87</cp:revision>
  <dcterms:created xsi:type="dcterms:W3CDTF">2020-01-09T15:23:23Z</dcterms:created>
  <dcterms:modified xsi:type="dcterms:W3CDTF">2021-11-05T15:29:31Z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0x0101007D21AD8E47D60447A1E6153932624AA5</vt:lpwstr>
  </property>
</Properties>
</file>