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 id="2147483821" r:id="rId5"/>
    <p:sldMasterId id="2147483834" r:id="rId6"/>
    <p:sldMasterId id="2147483847" r:id="rId7"/>
    <p:sldMasterId id="2147483860" r:id="rId8"/>
    <p:sldMasterId id="2147483873" r:id="rId9"/>
    <p:sldMasterId id="2147483886" r:id="rId10"/>
  </p:sldMasterIdLst>
  <p:notesMasterIdLst>
    <p:notesMasterId r:id="rId81"/>
  </p:notesMasterIdLst>
  <p:handoutMasterIdLst>
    <p:handoutMasterId r:id="rId82"/>
  </p:handoutMasterIdLst>
  <p:sldIdLst>
    <p:sldId id="301" r:id="rId11"/>
    <p:sldId id="341" r:id="rId12"/>
    <p:sldId id="317" r:id="rId13"/>
    <p:sldId id="337" r:id="rId14"/>
    <p:sldId id="321" r:id="rId15"/>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325" r:id="rId31"/>
    <p:sldId id="1192" r:id="rId32"/>
    <p:sldId id="338" r:id="rId33"/>
    <p:sldId id="1195" r:id="rId34"/>
    <p:sldId id="324" r:id="rId35"/>
    <p:sldId id="1193" r:id="rId36"/>
    <p:sldId id="323" r:id="rId37"/>
    <p:sldId id="1194" r:id="rId38"/>
    <p:sldId id="339" r:id="rId39"/>
    <p:sldId id="342" r:id="rId40"/>
    <p:sldId id="343" r:id="rId41"/>
    <p:sldId id="344" r:id="rId42"/>
    <p:sldId id="345" r:id="rId43"/>
    <p:sldId id="346" r:id="rId44"/>
    <p:sldId id="347" r:id="rId45"/>
    <p:sldId id="276" r:id="rId46"/>
    <p:sldId id="1183" r:id="rId47"/>
    <p:sldId id="1184" r:id="rId48"/>
    <p:sldId id="1185" r:id="rId49"/>
    <p:sldId id="1186" r:id="rId50"/>
    <p:sldId id="1187" r:id="rId51"/>
    <p:sldId id="348" r:id="rId52"/>
    <p:sldId id="327" r:id="rId53"/>
    <p:sldId id="277" r:id="rId54"/>
    <p:sldId id="297" r:id="rId55"/>
    <p:sldId id="298" r:id="rId56"/>
    <p:sldId id="299" r:id="rId57"/>
    <p:sldId id="300" r:id="rId58"/>
    <p:sldId id="305" r:id="rId59"/>
    <p:sldId id="353" r:id="rId60"/>
    <p:sldId id="302" r:id="rId61"/>
    <p:sldId id="278" r:id="rId62"/>
    <p:sldId id="1171" r:id="rId63"/>
    <p:sldId id="1172" r:id="rId64"/>
    <p:sldId id="1173" r:id="rId65"/>
    <p:sldId id="1151" r:id="rId66"/>
    <p:sldId id="1181" r:id="rId67"/>
    <p:sldId id="1182" r:id="rId68"/>
    <p:sldId id="1168" r:id="rId69"/>
    <p:sldId id="1174" r:id="rId70"/>
    <p:sldId id="1175" r:id="rId71"/>
    <p:sldId id="294" r:id="rId72"/>
    <p:sldId id="293" r:id="rId73"/>
    <p:sldId id="1176" r:id="rId74"/>
    <p:sldId id="1177" r:id="rId75"/>
    <p:sldId id="1178" r:id="rId76"/>
    <p:sldId id="1179" r:id="rId77"/>
    <p:sldId id="1180" r:id="rId78"/>
    <p:sldId id="1142" r:id="rId79"/>
    <p:sldId id="32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95DA9-56C7-49D8-8682-0A8DEC8FB07A}" v="46" dt="2021-11-03T10:08:47.784"/>
    <p1510:client id="{7CB49D6C-9219-408A-974B-5E693B23EEEF}" v="3" dt="2021-11-03T20:20:56.569"/>
    <p1510:client id="{ED5A2664-70EB-4986-AF3A-794477760023}" v="10" dt="2021-11-03T10:53:19.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79"/>
    <p:restoredTop sz="94780"/>
  </p:normalViewPr>
  <p:slideViewPr>
    <p:cSldViewPr snapToGrid="0" snapToObjects="1">
      <p:cViewPr varScale="1">
        <p:scale>
          <a:sx n="91" d="100"/>
          <a:sy n="91" d="100"/>
        </p:scale>
        <p:origin x="548"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handoutMaster" Target="handoutMasters/handoutMaster1.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Lenovo\Desktop\active_obp_users-new%20-%20Extract%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Lenovo\Desktop\active_obp_users-new%20-%20Extract%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9F-438C-9ABC-6552D6B112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9F-438C-9ABC-6552D6B112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9F-438C-9ABC-6552D6B112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9F-438C-9ABC-6552D6B112E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59F-438C-9ABC-6552D6B112E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59F-438C-9ABC-6552D6B112E5}"/>
              </c:ext>
            </c:extLst>
          </c:dPt>
          <c:dLbls>
            <c:dLbl>
              <c:idx val="4"/>
              <c:layout>
                <c:manualLayout>
                  <c:x val="8.4330847044821848E-3"/>
                  <c:y val="9.978304735029508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59F-438C-9ABC-6552D6B112E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Αποτελέσματα!$K$2:$K$6</c:f>
              <c:strCache>
                <c:ptCount val="5"/>
                <c:pt idx="0">
                  <c:v>Brine Owners</c:v>
                </c:pt>
                <c:pt idx="1">
                  <c:v>Mineral Water Users</c:v>
                </c:pt>
                <c:pt idx="2">
                  <c:v>Technology Providers</c:v>
                </c:pt>
                <c:pt idx="3">
                  <c:v>Industry aggregator choice </c:v>
                </c:pt>
                <c:pt idx="4">
                  <c:v>Waste heat provider</c:v>
                </c:pt>
              </c:strCache>
            </c:strRef>
          </c:cat>
          <c:val>
            <c:numRef>
              <c:f>Αποτελέσματα!$O$2:$O$6</c:f>
              <c:numCache>
                <c:formatCode>0.00%</c:formatCode>
                <c:ptCount val="5"/>
                <c:pt idx="0" formatCode="0%">
                  <c:v>0.24</c:v>
                </c:pt>
                <c:pt idx="1">
                  <c:v>0.16600000000000001</c:v>
                </c:pt>
                <c:pt idx="2">
                  <c:v>0.27700000000000002</c:v>
                </c:pt>
                <c:pt idx="3">
                  <c:v>0.27700000000000002</c:v>
                </c:pt>
                <c:pt idx="4">
                  <c:v>3.6999999999999998E-2</c:v>
                </c:pt>
              </c:numCache>
            </c:numRef>
          </c:val>
          <c:extLst>
            <c:ext xmlns:c16="http://schemas.microsoft.com/office/drawing/2014/chart" uri="{C3380CC4-5D6E-409C-BE32-E72D297353CC}">
              <c16:uniqueId val="{0000000C-559F-438C-9ABC-6552D6B112E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1.41166099144702E-2"/>
          <c:y val="0.72924533084120891"/>
          <c:w val="0.98518584524612884"/>
          <c:h val="0.250945919774564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68772472373556"/>
          <c:y val="7.4313019175629422E-2"/>
          <c:w val="0.60763374952807381"/>
          <c:h val="0.76998201569954827"/>
        </c:manualLayout>
      </c:layout>
      <c:pieChart>
        <c:varyColors val="1"/>
        <c:ser>
          <c:idx val="0"/>
          <c:order val="0"/>
          <c:explosion val="1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07-4533-9F98-4D1F2B75D1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07-4533-9F98-4D1F2B75D1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07-4533-9F98-4D1F2B75D1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07-4533-9F98-4D1F2B75D1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607-4533-9F98-4D1F2B75D1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607-4533-9F98-4D1F2B75D1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607-4533-9F98-4D1F2B75D14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607-4533-9F98-4D1F2B75D14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607-4533-9F98-4D1F2B75D14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607-4533-9F98-4D1F2B75D14E}"/>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Αποτελέσματα!$A$2:$A$11</c:f>
              <c:strCache>
                <c:ptCount val="10"/>
                <c:pt idx="0">
                  <c:v>Netherlnads</c:v>
                </c:pt>
                <c:pt idx="1">
                  <c:v>Germany</c:v>
                </c:pt>
                <c:pt idx="2">
                  <c:v>Spain</c:v>
                </c:pt>
                <c:pt idx="3">
                  <c:v>Turkey </c:v>
                </c:pt>
                <c:pt idx="4">
                  <c:v>USA</c:v>
                </c:pt>
                <c:pt idx="5">
                  <c:v>Belgium </c:v>
                </c:pt>
                <c:pt idx="6">
                  <c:v>UK</c:v>
                </c:pt>
                <c:pt idx="7">
                  <c:v>Greece</c:v>
                </c:pt>
                <c:pt idx="8">
                  <c:v>Denmark</c:v>
                </c:pt>
                <c:pt idx="9">
                  <c:v>Italy </c:v>
                </c:pt>
              </c:strCache>
            </c:strRef>
          </c:cat>
          <c:val>
            <c:numRef>
              <c:f>Αποτελέσματα!$E$2:$E$11</c:f>
              <c:numCache>
                <c:formatCode>0.00%</c:formatCode>
                <c:ptCount val="10"/>
                <c:pt idx="0">
                  <c:v>0.55200000000000005</c:v>
                </c:pt>
                <c:pt idx="1">
                  <c:v>7.9000000000000001E-2</c:v>
                </c:pt>
                <c:pt idx="2">
                  <c:v>0.157</c:v>
                </c:pt>
                <c:pt idx="3">
                  <c:v>2.5999999999999999E-2</c:v>
                </c:pt>
                <c:pt idx="4">
                  <c:v>5.1999999999999998E-2</c:v>
                </c:pt>
                <c:pt idx="5">
                  <c:v>2.5999999999999999E-2</c:v>
                </c:pt>
                <c:pt idx="6">
                  <c:v>2.5999999999999999E-2</c:v>
                </c:pt>
                <c:pt idx="7">
                  <c:v>2.5999999999999999E-2</c:v>
                </c:pt>
                <c:pt idx="8">
                  <c:v>2.5999999999999999E-2</c:v>
                </c:pt>
                <c:pt idx="9">
                  <c:v>2.5999999999999999E-2</c:v>
                </c:pt>
              </c:numCache>
            </c:numRef>
          </c:val>
          <c:extLst>
            <c:ext xmlns:c16="http://schemas.microsoft.com/office/drawing/2014/chart" uri="{C3380CC4-5D6E-409C-BE32-E72D297353CC}">
              <c16:uniqueId val="{00000014-D607-4533-9F98-4D1F2B75D14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360531347009182"/>
          <c:y val="0.84098841729173779"/>
          <c:w val="0.69278917432140774"/>
          <c:h val="0.1340687433817187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51A865-6F90-4648-A79E-5C9DD546734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76E2EB8-76CC-4D23-86D6-F3EB4B310348}">
      <dgm:prSet phldrT="[Text]" custT="1"/>
      <dgm:spPr/>
      <dgm:t>
        <a:bodyPr/>
        <a:lstStyle/>
        <a:p>
          <a:r>
            <a:rPr lang="en-US" sz="1800" dirty="0"/>
            <a:t>interested in wastewater management</a:t>
          </a:r>
        </a:p>
      </dgm:t>
    </dgm:pt>
    <dgm:pt modelId="{0226A3B0-A23F-4F4A-B319-A44037743434}" type="parTrans" cxnId="{D14FBC2A-5B6E-472F-A962-EE1FAA2958A4}">
      <dgm:prSet/>
      <dgm:spPr/>
      <dgm:t>
        <a:bodyPr/>
        <a:lstStyle/>
        <a:p>
          <a:endParaRPr lang="en-US"/>
        </a:p>
      </dgm:t>
    </dgm:pt>
    <dgm:pt modelId="{E111CBE5-7E09-484B-B610-EBEBB39C2BCC}" type="sibTrans" cxnId="{D14FBC2A-5B6E-472F-A962-EE1FAA2958A4}">
      <dgm:prSet/>
      <dgm:spPr/>
      <dgm:t>
        <a:bodyPr/>
        <a:lstStyle/>
        <a:p>
          <a:endParaRPr lang="en-US"/>
        </a:p>
      </dgm:t>
    </dgm:pt>
    <dgm:pt modelId="{2D560CDB-36A8-44EF-B78F-889C7ED674FD}">
      <dgm:prSet phldrT="[Text]" custT="1"/>
      <dgm:spPr/>
      <dgm:t>
        <a:bodyPr/>
        <a:lstStyle/>
        <a:p>
          <a:r>
            <a:rPr lang="en-US" sz="1800" dirty="0"/>
            <a:t>raw material market suppliers</a:t>
          </a:r>
        </a:p>
      </dgm:t>
    </dgm:pt>
    <dgm:pt modelId="{58BCB37A-9471-475C-986E-6482D90FFEC4}" type="parTrans" cxnId="{F767D857-A268-47B8-804E-95ED0849C441}">
      <dgm:prSet/>
      <dgm:spPr/>
      <dgm:t>
        <a:bodyPr/>
        <a:lstStyle/>
        <a:p>
          <a:endParaRPr lang="en-US"/>
        </a:p>
      </dgm:t>
    </dgm:pt>
    <dgm:pt modelId="{5B1467D8-2099-4A9C-B3D1-52DBC3AD7952}" type="sibTrans" cxnId="{F767D857-A268-47B8-804E-95ED0849C441}">
      <dgm:prSet/>
      <dgm:spPr/>
      <dgm:t>
        <a:bodyPr/>
        <a:lstStyle/>
        <a:p>
          <a:endParaRPr lang="en-US"/>
        </a:p>
      </dgm:t>
    </dgm:pt>
    <dgm:pt modelId="{7DF8FBF6-1927-4BEF-BE28-FEC0B87F90A8}">
      <dgm:prSet phldrT="[Text]" custT="1"/>
      <dgm:spPr/>
      <dgm:t>
        <a:bodyPr/>
        <a:lstStyle/>
        <a:p>
          <a:r>
            <a:rPr lang="en-US" sz="1800" dirty="0"/>
            <a:t>technology providers</a:t>
          </a:r>
        </a:p>
      </dgm:t>
    </dgm:pt>
    <dgm:pt modelId="{F0ACA81F-D05D-4FD3-95BD-DC8E7F6ED911}" type="parTrans" cxnId="{329FF8C7-6074-456F-8C81-B70170AB7179}">
      <dgm:prSet/>
      <dgm:spPr/>
      <dgm:t>
        <a:bodyPr/>
        <a:lstStyle/>
        <a:p>
          <a:endParaRPr lang="en-US"/>
        </a:p>
      </dgm:t>
    </dgm:pt>
    <dgm:pt modelId="{13EE154D-19E5-4447-852B-BB9780DE2834}" type="sibTrans" cxnId="{329FF8C7-6074-456F-8C81-B70170AB7179}">
      <dgm:prSet/>
      <dgm:spPr/>
      <dgm:t>
        <a:bodyPr/>
        <a:lstStyle/>
        <a:p>
          <a:endParaRPr lang="en-US"/>
        </a:p>
      </dgm:t>
    </dgm:pt>
    <dgm:pt modelId="{27A3E428-6EC0-4ADE-9649-77861D26C22B}">
      <dgm:prSet phldrT="[Text]" custT="1"/>
      <dgm:spPr/>
      <dgm:t>
        <a:bodyPr/>
        <a:lstStyle/>
        <a:p>
          <a:r>
            <a:rPr lang="en-US" sz="1800" dirty="0"/>
            <a:t>wastewater aggregators</a:t>
          </a:r>
        </a:p>
      </dgm:t>
    </dgm:pt>
    <dgm:pt modelId="{0D66BFD4-0390-4CBE-927B-FE3DAF885A7A}" type="parTrans" cxnId="{1BE43B47-4B0A-47CF-AC47-83EE42E15A23}">
      <dgm:prSet/>
      <dgm:spPr/>
      <dgm:t>
        <a:bodyPr/>
        <a:lstStyle/>
        <a:p>
          <a:endParaRPr lang="en-US"/>
        </a:p>
      </dgm:t>
    </dgm:pt>
    <dgm:pt modelId="{4636570A-4A16-44E7-A058-A05EFDD5D021}" type="sibTrans" cxnId="{1BE43B47-4B0A-47CF-AC47-83EE42E15A23}">
      <dgm:prSet/>
      <dgm:spPr/>
      <dgm:t>
        <a:bodyPr/>
        <a:lstStyle/>
        <a:p>
          <a:endParaRPr lang="en-US"/>
        </a:p>
      </dgm:t>
    </dgm:pt>
    <dgm:pt modelId="{07D5600E-45CB-493C-9EF7-9363D7F367E0}">
      <dgm:prSet phldrT="[Text]" custT="1"/>
      <dgm:spPr/>
      <dgm:t>
        <a:bodyPr/>
        <a:lstStyle/>
        <a:p>
          <a:r>
            <a:rPr lang="en-US" sz="1800" dirty="0" err="1"/>
            <a:t>wasteheat</a:t>
          </a:r>
          <a:r>
            <a:rPr lang="en-US" sz="1800" dirty="0"/>
            <a:t> providers</a:t>
          </a:r>
        </a:p>
      </dgm:t>
    </dgm:pt>
    <dgm:pt modelId="{797AEC52-F613-4FFF-B105-3888FF79AE0F}" type="parTrans" cxnId="{2AC2A940-0BB6-4508-9B6B-08C490F2695F}">
      <dgm:prSet/>
      <dgm:spPr/>
      <dgm:t>
        <a:bodyPr/>
        <a:lstStyle/>
        <a:p>
          <a:endParaRPr lang="en-US"/>
        </a:p>
      </dgm:t>
    </dgm:pt>
    <dgm:pt modelId="{66208B1D-34AE-499B-96A0-04D0581CF943}" type="sibTrans" cxnId="{2AC2A940-0BB6-4508-9B6B-08C490F2695F}">
      <dgm:prSet/>
      <dgm:spPr/>
      <dgm:t>
        <a:bodyPr/>
        <a:lstStyle/>
        <a:p>
          <a:endParaRPr lang="en-US"/>
        </a:p>
      </dgm:t>
    </dgm:pt>
    <dgm:pt modelId="{608CB38B-24A9-4028-8467-2D1E49D2D4D0}" type="pres">
      <dgm:prSet presAssocID="{4851A865-6F90-4648-A79E-5C9DD546734D}" presName="linear" presStyleCnt="0">
        <dgm:presLayoutVars>
          <dgm:dir/>
          <dgm:animLvl val="lvl"/>
          <dgm:resizeHandles val="exact"/>
        </dgm:presLayoutVars>
      </dgm:prSet>
      <dgm:spPr/>
    </dgm:pt>
    <dgm:pt modelId="{0AB62525-33B1-45F6-8C54-78DE36678DED}" type="pres">
      <dgm:prSet presAssocID="{776E2EB8-76CC-4D23-86D6-F3EB4B310348}" presName="parentLin" presStyleCnt="0"/>
      <dgm:spPr/>
    </dgm:pt>
    <dgm:pt modelId="{80C75676-C92A-48F7-9ECB-57A84D849D85}" type="pres">
      <dgm:prSet presAssocID="{776E2EB8-76CC-4D23-86D6-F3EB4B310348}" presName="parentLeftMargin" presStyleLbl="node1" presStyleIdx="0" presStyleCnt="5"/>
      <dgm:spPr/>
    </dgm:pt>
    <dgm:pt modelId="{5394081A-6CAB-4645-B2FA-A5F994863303}" type="pres">
      <dgm:prSet presAssocID="{776E2EB8-76CC-4D23-86D6-F3EB4B310348}" presName="parentText" presStyleLbl="node1" presStyleIdx="0" presStyleCnt="5">
        <dgm:presLayoutVars>
          <dgm:chMax val="0"/>
          <dgm:bulletEnabled val="1"/>
        </dgm:presLayoutVars>
      </dgm:prSet>
      <dgm:spPr/>
    </dgm:pt>
    <dgm:pt modelId="{DB45A298-599E-4CBD-9073-694D32D219E2}" type="pres">
      <dgm:prSet presAssocID="{776E2EB8-76CC-4D23-86D6-F3EB4B310348}" presName="negativeSpace" presStyleCnt="0"/>
      <dgm:spPr/>
    </dgm:pt>
    <dgm:pt modelId="{A2CF0707-0D33-4BD3-BA1F-C2F8F1C20C14}" type="pres">
      <dgm:prSet presAssocID="{776E2EB8-76CC-4D23-86D6-F3EB4B310348}" presName="childText" presStyleLbl="conFgAcc1" presStyleIdx="0" presStyleCnt="5">
        <dgm:presLayoutVars>
          <dgm:bulletEnabled val="1"/>
        </dgm:presLayoutVars>
      </dgm:prSet>
      <dgm:spPr/>
    </dgm:pt>
    <dgm:pt modelId="{87AEB960-ABCA-42BC-A540-4C0E617E8283}" type="pres">
      <dgm:prSet presAssocID="{E111CBE5-7E09-484B-B610-EBEBB39C2BCC}" presName="spaceBetweenRectangles" presStyleCnt="0"/>
      <dgm:spPr/>
    </dgm:pt>
    <dgm:pt modelId="{C3154521-5336-445C-B6B5-0D4C7AE7AE8B}" type="pres">
      <dgm:prSet presAssocID="{7DF8FBF6-1927-4BEF-BE28-FEC0B87F90A8}" presName="parentLin" presStyleCnt="0"/>
      <dgm:spPr/>
    </dgm:pt>
    <dgm:pt modelId="{59648F71-BBA2-4536-88D9-33CA581EB6D0}" type="pres">
      <dgm:prSet presAssocID="{7DF8FBF6-1927-4BEF-BE28-FEC0B87F90A8}" presName="parentLeftMargin" presStyleLbl="node1" presStyleIdx="0" presStyleCnt="5"/>
      <dgm:spPr/>
    </dgm:pt>
    <dgm:pt modelId="{A32E82F9-1A98-4E81-9712-6349A71E7BFD}" type="pres">
      <dgm:prSet presAssocID="{7DF8FBF6-1927-4BEF-BE28-FEC0B87F90A8}" presName="parentText" presStyleLbl="node1" presStyleIdx="1" presStyleCnt="5">
        <dgm:presLayoutVars>
          <dgm:chMax val="0"/>
          <dgm:bulletEnabled val="1"/>
        </dgm:presLayoutVars>
      </dgm:prSet>
      <dgm:spPr/>
    </dgm:pt>
    <dgm:pt modelId="{7042787F-E7CE-4E27-90F3-32149D0A30B1}" type="pres">
      <dgm:prSet presAssocID="{7DF8FBF6-1927-4BEF-BE28-FEC0B87F90A8}" presName="negativeSpace" presStyleCnt="0"/>
      <dgm:spPr/>
    </dgm:pt>
    <dgm:pt modelId="{5C31E366-742C-41A8-A291-635AE1466F68}" type="pres">
      <dgm:prSet presAssocID="{7DF8FBF6-1927-4BEF-BE28-FEC0B87F90A8}" presName="childText" presStyleLbl="conFgAcc1" presStyleIdx="1" presStyleCnt="5">
        <dgm:presLayoutVars>
          <dgm:bulletEnabled val="1"/>
        </dgm:presLayoutVars>
      </dgm:prSet>
      <dgm:spPr/>
    </dgm:pt>
    <dgm:pt modelId="{F6992CF1-47A3-46C4-8316-E0FEB26E0871}" type="pres">
      <dgm:prSet presAssocID="{13EE154D-19E5-4447-852B-BB9780DE2834}" presName="spaceBetweenRectangles" presStyleCnt="0"/>
      <dgm:spPr/>
    </dgm:pt>
    <dgm:pt modelId="{8CACD918-9F1F-4CB6-9FAF-D83F0B48A494}" type="pres">
      <dgm:prSet presAssocID="{2D560CDB-36A8-44EF-B78F-889C7ED674FD}" presName="parentLin" presStyleCnt="0"/>
      <dgm:spPr/>
    </dgm:pt>
    <dgm:pt modelId="{DC9D87AF-5303-4289-939B-886900FEE3D3}" type="pres">
      <dgm:prSet presAssocID="{2D560CDB-36A8-44EF-B78F-889C7ED674FD}" presName="parentLeftMargin" presStyleLbl="node1" presStyleIdx="1" presStyleCnt="5"/>
      <dgm:spPr/>
    </dgm:pt>
    <dgm:pt modelId="{AEC5B048-F207-4961-BA01-F227E87ADA43}" type="pres">
      <dgm:prSet presAssocID="{2D560CDB-36A8-44EF-B78F-889C7ED674FD}" presName="parentText" presStyleLbl="node1" presStyleIdx="2" presStyleCnt="5">
        <dgm:presLayoutVars>
          <dgm:chMax val="0"/>
          <dgm:bulletEnabled val="1"/>
        </dgm:presLayoutVars>
      </dgm:prSet>
      <dgm:spPr/>
    </dgm:pt>
    <dgm:pt modelId="{8CC1D3B3-10C7-4C47-9D3A-5CA3588D44BC}" type="pres">
      <dgm:prSet presAssocID="{2D560CDB-36A8-44EF-B78F-889C7ED674FD}" presName="negativeSpace" presStyleCnt="0"/>
      <dgm:spPr/>
    </dgm:pt>
    <dgm:pt modelId="{C49B14A8-DB30-45BB-911F-A2FCC78026F3}" type="pres">
      <dgm:prSet presAssocID="{2D560CDB-36A8-44EF-B78F-889C7ED674FD}" presName="childText" presStyleLbl="conFgAcc1" presStyleIdx="2" presStyleCnt="5">
        <dgm:presLayoutVars>
          <dgm:bulletEnabled val="1"/>
        </dgm:presLayoutVars>
      </dgm:prSet>
      <dgm:spPr/>
    </dgm:pt>
    <dgm:pt modelId="{9B70E270-ECB3-4D40-BEF7-78BF9FF76F35}" type="pres">
      <dgm:prSet presAssocID="{5B1467D8-2099-4A9C-B3D1-52DBC3AD7952}" presName="spaceBetweenRectangles" presStyleCnt="0"/>
      <dgm:spPr/>
    </dgm:pt>
    <dgm:pt modelId="{BDE81819-3F18-4C14-AC99-4C74C66890FE}" type="pres">
      <dgm:prSet presAssocID="{27A3E428-6EC0-4ADE-9649-77861D26C22B}" presName="parentLin" presStyleCnt="0"/>
      <dgm:spPr/>
    </dgm:pt>
    <dgm:pt modelId="{0AFD26CE-CBF3-406C-8E74-B8EC803E3C14}" type="pres">
      <dgm:prSet presAssocID="{27A3E428-6EC0-4ADE-9649-77861D26C22B}" presName="parentLeftMargin" presStyleLbl="node1" presStyleIdx="2" presStyleCnt="5"/>
      <dgm:spPr/>
    </dgm:pt>
    <dgm:pt modelId="{D1DCCDA9-95FF-4FBA-96E4-78163B560136}" type="pres">
      <dgm:prSet presAssocID="{27A3E428-6EC0-4ADE-9649-77861D26C22B}" presName="parentText" presStyleLbl="node1" presStyleIdx="3" presStyleCnt="5">
        <dgm:presLayoutVars>
          <dgm:chMax val="0"/>
          <dgm:bulletEnabled val="1"/>
        </dgm:presLayoutVars>
      </dgm:prSet>
      <dgm:spPr/>
    </dgm:pt>
    <dgm:pt modelId="{66C2D845-659B-492C-9589-9DA73DFEBF78}" type="pres">
      <dgm:prSet presAssocID="{27A3E428-6EC0-4ADE-9649-77861D26C22B}" presName="negativeSpace" presStyleCnt="0"/>
      <dgm:spPr/>
    </dgm:pt>
    <dgm:pt modelId="{F3A05E34-BBA9-4B8C-9180-00076D94E847}" type="pres">
      <dgm:prSet presAssocID="{27A3E428-6EC0-4ADE-9649-77861D26C22B}" presName="childText" presStyleLbl="conFgAcc1" presStyleIdx="3" presStyleCnt="5">
        <dgm:presLayoutVars>
          <dgm:bulletEnabled val="1"/>
        </dgm:presLayoutVars>
      </dgm:prSet>
      <dgm:spPr/>
    </dgm:pt>
    <dgm:pt modelId="{EB2E55C9-9CB0-4C41-8BB4-6782638E1D9C}" type="pres">
      <dgm:prSet presAssocID="{4636570A-4A16-44E7-A058-A05EFDD5D021}" presName="spaceBetweenRectangles" presStyleCnt="0"/>
      <dgm:spPr/>
    </dgm:pt>
    <dgm:pt modelId="{23725B3D-6F63-4B2D-B11B-90B2549AAB9E}" type="pres">
      <dgm:prSet presAssocID="{07D5600E-45CB-493C-9EF7-9363D7F367E0}" presName="parentLin" presStyleCnt="0"/>
      <dgm:spPr/>
    </dgm:pt>
    <dgm:pt modelId="{183CACC3-0F71-40F0-B2D4-341A1AE2AA49}" type="pres">
      <dgm:prSet presAssocID="{07D5600E-45CB-493C-9EF7-9363D7F367E0}" presName="parentLeftMargin" presStyleLbl="node1" presStyleIdx="3" presStyleCnt="5"/>
      <dgm:spPr/>
    </dgm:pt>
    <dgm:pt modelId="{53EA92C5-2C37-4F94-81FB-2862E4FBEDA8}" type="pres">
      <dgm:prSet presAssocID="{07D5600E-45CB-493C-9EF7-9363D7F367E0}" presName="parentText" presStyleLbl="node1" presStyleIdx="4" presStyleCnt="5">
        <dgm:presLayoutVars>
          <dgm:chMax val="0"/>
          <dgm:bulletEnabled val="1"/>
        </dgm:presLayoutVars>
      </dgm:prSet>
      <dgm:spPr/>
    </dgm:pt>
    <dgm:pt modelId="{B2B3C277-790A-4656-B308-993C6220DCA8}" type="pres">
      <dgm:prSet presAssocID="{07D5600E-45CB-493C-9EF7-9363D7F367E0}" presName="negativeSpace" presStyleCnt="0"/>
      <dgm:spPr/>
    </dgm:pt>
    <dgm:pt modelId="{B806FC8B-56B7-4FCB-8DDE-EA6280553544}" type="pres">
      <dgm:prSet presAssocID="{07D5600E-45CB-493C-9EF7-9363D7F367E0}" presName="childText" presStyleLbl="conFgAcc1" presStyleIdx="4" presStyleCnt="5" custLinFactNeighborY="5212">
        <dgm:presLayoutVars>
          <dgm:bulletEnabled val="1"/>
        </dgm:presLayoutVars>
      </dgm:prSet>
      <dgm:spPr/>
    </dgm:pt>
  </dgm:ptLst>
  <dgm:cxnLst>
    <dgm:cxn modelId="{365F6E19-49D5-4DEC-8D56-B011D05D749F}" type="presOf" srcId="{7DF8FBF6-1927-4BEF-BE28-FEC0B87F90A8}" destId="{59648F71-BBA2-4536-88D9-33CA581EB6D0}" srcOrd="0" destOrd="0" presId="urn:microsoft.com/office/officeart/2005/8/layout/list1"/>
    <dgm:cxn modelId="{4371091C-37C2-4627-9BD4-567D3AD37E07}" type="presOf" srcId="{27A3E428-6EC0-4ADE-9649-77861D26C22B}" destId="{0AFD26CE-CBF3-406C-8E74-B8EC803E3C14}" srcOrd="0" destOrd="0" presId="urn:microsoft.com/office/officeart/2005/8/layout/list1"/>
    <dgm:cxn modelId="{D14FBC2A-5B6E-472F-A962-EE1FAA2958A4}" srcId="{4851A865-6F90-4648-A79E-5C9DD546734D}" destId="{776E2EB8-76CC-4D23-86D6-F3EB4B310348}" srcOrd="0" destOrd="0" parTransId="{0226A3B0-A23F-4F4A-B319-A44037743434}" sibTransId="{E111CBE5-7E09-484B-B610-EBEBB39C2BCC}"/>
    <dgm:cxn modelId="{FB3C0034-BC41-479A-B368-C01E7CB4925E}" type="presOf" srcId="{2D560CDB-36A8-44EF-B78F-889C7ED674FD}" destId="{AEC5B048-F207-4961-BA01-F227E87ADA43}" srcOrd="1" destOrd="0" presId="urn:microsoft.com/office/officeart/2005/8/layout/list1"/>
    <dgm:cxn modelId="{2AC2A940-0BB6-4508-9B6B-08C490F2695F}" srcId="{4851A865-6F90-4648-A79E-5C9DD546734D}" destId="{07D5600E-45CB-493C-9EF7-9363D7F367E0}" srcOrd="4" destOrd="0" parTransId="{797AEC52-F613-4FFF-B105-3888FF79AE0F}" sibTransId="{66208B1D-34AE-499B-96A0-04D0581CF943}"/>
    <dgm:cxn modelId="{1BE43B47-4B0A-47CF-AC47-83EE42E15A23}" srcId="{4851A865-6F90-4648-A79E-5C9DD546734D}" destId="{27A3E428-6EC0-4ADE-9649-77861D26C22B}" srcOrd="3" destOrd="0" parTransId="{0D66BFD4-0390-4CBE-927B-FE3DAF885A7A}" sibTransId="{4636570A-4A16-44E7-A058-A05EFDD5D021}"/>
    <dgm:cxn modelId="{54DDD555-8FC2-4611-82B5-40DD1DDC54D9}" type="presOf" srcId="{4851A865-6F90-4648-A79E-5C9DD546734D}" destId="{608CB38B-24A9-4028-8467-2D1E49D2D4D0}" srcOrd="0" destOrd="0" presId="urn:microsoft.com/office/officeart/2005/8/layout/list1"/>
    <dgm:cxn modelId="{93BA7077-E713-4F15-8CE0-CBA419578CB9}" type="presOf" srcId="{27A3E428-6EC0-4ADE-9649-77861D26C22B}" destId="{D1DCCDA9-95FF-4FBA-96E4-78163B560136}" srcOrd="1" destOrd="0" presId="urn:microsoft.com/office/officeart/2005/8/layout/list1"/>
    <dgm:cxn modelId="{F767D857-A268-47B8-804E-95ED0849C441}" srcId="{4851A865-6F90-4648-A79E-5C9DD546734D}" destId="{2D560CDB-36A8-44EF-B78F-889C7ED674FD}" srcOrd="2" destOrd="0" parTransId="{58BCB37A-9471-475C-986E-6482D90FFEC4}" sibTransId="{5B1467D8-2099-4A9C-B3D1-52DBC3AD7952}"/>
    <dgm:cxn modelId="{B757B294-94A1-460E-9C76-75BA3A527D3F}" type="presOf" srcId="{2D560CDB-36A8-44EF-B78F-889C7ED674FD}" destId="{DC9D87AF-5303-4289-939B-886900FEE3D3}" srcOrd="0" destOrd="0" presId="urn:microsoft.com/office/officeart/2005/8/layout/list1"/>
    <dgm:cxn modelId="{5E6382A8-4C00-40EF-9508-BCA6A770F20C}" type="presOf" srcId="{07D5600E-45CB-493C-9EF7-9363D7F367E0}" destId="{53EA92C5-2C37-4F94-81FB-2862E4FBEDA8}" srcOrd="1" destOrd="0" presId="urn:microsoft.com/office/officeart/2005/8/layout/list1"/>
    <dgm:cxn modelId="{329FF8C7-6074-456F-8C81-B70170AB7179}" srcId="{4851A865-6F90-4648-A79E-5C9DD546734D}" destId="{7DF8FBF6-1927-4BEF-BE28-FEC0B87F90A8}" srcOrd="1" destOrd="0" parTransId="{F0ACA81F-D05D-4FD3-95BD-DC8E7F6ED911}" sibTransId="{13EE154D-19E5-4447-852B-BB9780DE2834}"/>
    <dgm:cxn modelId="{6E483FE3-8918-473D-82F5-399E60DB2C42}" type="presOf" srcId="{07D5600E-45CB-493C-9EF7-9363D7F367E0}" destId="{183CACC3-0F71-40F0-B2D4-341A1AE2AA49}" srcOrd="0" destOrd="0" presId="urn:microsoft.com/office/officeart/2005/8/layout/list1"/>
    <dgm:cxn modelId="{8C385DED-AF83-426F-81B6-CC2FB743D9D2}" type="presOf" srcId="{7DF8FBF6-1927-4BEF-BE28-FEC0B87F90A8}" destId="{A32E82F9-1A98-4E81-9712-6349A71E7BFD}" srcOrd="1" destOrd="0" presId="urn:microsoft.com/office/officeart/2005/8/layout/list1"/>
    <dgm:cxn modelId="{5C6233F0-4CCF-45D6-AECB-766C4249759F}" type="presOf" srcId="{776E2EB8-76CC-4D23-86D6-F3EB4B310348}" destId="{5394081A-6CAB-4645-B2FA-A5F994863303}" srcOrd="1" destOrd="0" presId="urn:microsoft.com/office/officeart/2005/8/layout/list1"/>
    <dgm:cxn modelId="{919D2CFF-3590-43BE-B6DE-FF0302DB9B6D}" type="presOf" srcId="{776E2EB8-76CC-4D23-86D6-F3EB4B310348}" destId="{80C75676-C92A-48F7-9ECB-57A84D849D85}" srcOrd="0" destOrd="0" presId="urn:microsoft.com/office/officeart/2005/8/layout/list1"/>
    <dgm:cxn modelId="{6DDAEDDD-9DDA-4BE4-9FEE-D55C1C5826A0}" type="presParOf" srcId="{608CB38B-24A9-4028-8467-2D1E49D2D4D0}" destId="{0AB62525-33B1-45F6-8C54-78DE36678DED}" srcOrd="0" destOrd="0" presId="urn:microsoft.com/office/officeart/2005/8/layout/list1"/>
    <dgm:cxn modelId="{9C810194-3343-4882-BA4A-52AA19305383}" type="presParOf" srcId="{0AB62525-33B1-45F6-8C54-78DE36678DED}" destId="{80C75676-C92A-48F7-9ECB-57A84D849D85}" srcOrd="0" destOrd="0" presId="urn:microsoft.com/office/officeart/2005/8/layout/list1"/>
    <dgm:cxn modelId="{3E5E4C4C-A889-4209-9088-CFF021C05026}" type="presParOf" srcId="{0AB62525-33B1-45F6-8C54-78DE36678DED}" destId="{5394081A-6CAB-4645-B2FA-A5F994863303}" srcOrd="1" destOrd="0" presId="urn:microsoft.com/office/officeart/2005/8/layout/list1"/>
    <dgm:cxn modelId="{AA27D0E3-CFFC-47B0-BE63-3293554295A2}" type="presParOf" srcId="{608CB38B-24A9-4028-8467-2D1E49D2D4D0}" destId="{DB45A298-599E-4CBD-9073-694D32D219E2}" srcOrd="1" destOrd="0" presId="urn:microsoft.com/office/officeart/2005/8/layout/list1"/>
    <dgm:cxn modelId="{F35CB4BC-8580-411C-9FE7-B1D936C7054A}" type="presParOf" srcId="{608CB38B-24A9-4028-8467-2D1E49D2D4D0}" destId="{A2CF0707-0D33-4BD3-BA1F-C2F8F1C20C14}" srcOrd="2" destOrd="0" presId="urn:microsoft.com/office/officeart/2005/8/layout/list1"/>
    <dgm:cxn modelId="{8D8A95DA-6A24-492B-8983-E836B79C817B}" type="presParOf" srcId="{608CB38B-24A9-4028-8467-2D1E49D2D4D0}" destId="{87AEB960-ABCA-42BC-A540-4C0E617E8283}" srcOrd="3" destOrd="0" presId="urn:microsoft.com/office/officeart/2005/8/layout/list1"/>
    <dgm:cxn modelId="{7DA7F5D2-B096-451A-9C6E-BE789FAAAA23}" type="presParOf" srcId="{608CB38B-24A9-4028-8467-2D1E49D2D4D0}" destId="{C3154521-5336-445C-B6B5-0D4C7AE7AE8B}" srcOrd="4" destOrd="0" presId="urn:microsoft.com/office/officeart/2005/8/layout/list1"/>
    <dgm:cxn modelId="{A4C35744-719F-4A54-B9C7-DD9A8204BF20}" type="presParOf" srcId="{C3154521-5336-445C-B6B5-0D4C7AE7AE8B}" destId="{59648F71-BBA2-4536-88D9-33CA581EB6D0}" srcOrd="0" destOrd="0" presId="urn:microsoft.com/office/officeart/2005/8/layout/list1"/>
    <dgm:cxn modelId="{B3CDD5A9-62B5-499A-864E-73A3ABDBCDE8}" type="presParOf" srcId="{C3154521-5336-445C-B6B5-0D4C7AE7AE8B}" destId="{A32E82F9-1A98-4E81-9712-6349A71E7BFD}" srcOrd="1" destOrd="0" presId="urn:microsoft.com/office/officeart/2005/8/layout/list1"/>
    <dgm:cxn modelId="{A2128510-374A-4C10-B525-380ECD619CAC}" type="presParOf" srcId="{608CB38B-24A9-4028-8467-2D1E49D2D4D0}" destId="{7042787F-E7CE-4E27-90F3-32149D0A30B1}" srcOrd="5" destOrd="0" presId="urn:microsoft.com/office/officeart/2005/8/layout/list1"/>
    <dgm:cxn modelId="{1903F676-E144-49E0-87EE-871DB657C6B5}" type="presParOf" srcId="{608CB38B-24A9-4028-8467-2D1E49D2D4D0}" destId="{5C31E366-742C-41A8-A291-635AE1466F68}" srcOrd="6" destOrd="0" presId="urn:microsoft.com/office/officeart/2005/8/layout/list1"/>
    <dgm:cxn modelId="{9918F2C5-3A5E-414B-88D4-EC5A54EF3AD8}" type="presParOf" srcId="{608CB38B-24A9-4028-8467-2D1E49D2D4D0}" destId="{F6992CF1-47A3-46C4-8316-E0FEB26E0871}" srcOrd="7" destOrd="0" presId="urn:microsoft.com/office/officeart/2005/8/layout/list1"/>
    <dgm:cxn modelId="{FDF7F572-0285-42B7-B9B1-1CD51335601B}" type="presParOf" srcId="{608CB38B-24A9-4028-8467-2D1E49D2D4D0}" destId="{8CACD918-9F1F-4CB6-9FAF-D83F0B48A494}" srcOrd="8" destOrd="0" presId="urn:microsoft.com/office/officeart/2005/8/layout/list1"/>
    <dgm:cxn modelId="{5B9147AB-59C6-4292-A4B3-9D51A19D561A}" type="presParOf" srcId="{8CACD918-9F1F-4CB6-9FAF-D83F0B48A494}" destId="{DC9D87AF-5303-4289-939B-886900FEE3D3}" srcOrd="0" destOrd="0" presId="urn:microsoft.com/office/officeart/2005/8/layout/list1"/>
    <dgm:cxn modelId="{6170CF33-3D23-458B-9668-4C4461423B04}" type="presParOf" srcId="{8CACD918-9F1F-4CB6-9FAF-D83F0B48A494}" destId="{AEC5B048-F207-4961-BA01-F227E87ADA43}" srcOrd="1" destOrd="0" presId="urn:microsoft.com/office/officeart/2005/8/layout/list1"/>
    <dgm:cxn modelId="{054FD025-EF7C-4AC4-9736-D8B5DF811F07}" type="presParOf" srcId="{608CB38B-24A9-4028-8467-2D1E49D2D4D0}" destId="{8CC1D3B3-10C7-4C47-9D3A-5CA3588D44BC}" srcOrd="9" destOrd="0" presId="urn:microsoft.com/office/officeart/2005/8/layout/list1"/>
    <dgm:cxn modelId="{BC8F0954-39D8-4321-8EE7-46E6A0AC7E64}" type="presParOf" srcId="{608CB38B-24A9-4028-8467-2D1E49D2D4D0}" destId="{C49B14A8-DB30-45BB-911F-A2FCC78026F3}" srcOrd="10" destOrd="0" presId="urn:microsoft.com/office/officeart/2005/8/layout/list1"/>
    <dgm:cxn modelId="{D714F60C-0F5E-45CC-83D8-EAE333F5A579}" type="presParOf" srcId="{608CB38B-24A9-4028-8467-2D1E49D2D4D0}" destId="{9B70E270-ECB3-4D40-BEF7-78BF9FF76F35}" srcOrd="11" destOrd="0" presId="urn:microsoft.com/office/officeart/2005/8/layout/list1"/>
    <dgm:cxn modelId="{E6D965F6-565D-4E24-AD75-4486FD044C3B}" type="presParOf" srcId="{608CB38B-24A9-4028-8467-2D1E49D2D4D0}" destId="{BDE81819-3F18-4C14-AC99-4C74C66890FE}" srcOrd="12" destOrd="0" presId="urn:microsoft.com/office/officeart/2005/8/layout/list1"/>
    <dgm:cxn modelId="{752746BE-D797-4C74-9985-32336F7372C6}" type="presParOf" srcId="{BDE81819-3F18-4C14-AC99-4C74C66890FE}" destId="{0AFD26CE-CBF3-406C-8E74-B8EC803E3C14}" srcOrd="0" destOrd="0" presId="urn:microsoft.com/office/officeart/2005/8/layout/list1"/>
    <dgm:cxn modelId="{832EB6D4-A3DF-4EE6-A1BF-6558377A326F}" type="presParOf" srcId="{BDE81819-3F18-4C14-AC99-4C74C66890FE}" destId="{D1DCCDA9-95FF-4FBA-96E4-78163B560136}" srcOrd="1" destOrd="0" presId="urn:microsoft.com/office/officeart/2005/8/layout/list1"/>
    <dgm:cxn modelId="{59AF19B5-3722-44A0-9EED-992F628CFCC3}" type="presParOf" srcId="{608CB38B-24A9-4028-8467-2D1E49D2D4D0}" destId="{66C2D845-659B-492C-9589-9DA73DFEBF78}" srcOrd="13" destOrd="0" presId="urn:microsoft.com/office/officeart/2005/8/layout/list1"/>
    <dgm:cxn modelId="{B66FD35B-53F6-419D-BD25-B24C07766B46}" type="presParOf" srcId="{608CB38B-24A9-4028-8467-2D1E49D2D4D0}" destId="{F3A05E34-BBA9-4B8C-9180-00076D94E847}" srcOrd="14" destOrd="0" presId="urn:microsoft.com/office/officeart/2005/8/layout/list1"/>
    <dgm:cxn modelId="{AADC33DD-1FF6-4236-83A6-E155FE83F225}" type="presParOf" srcId="{608CB38B-24A9-4028-8467-2D1E49D2D4D0}" destId="{EB2E55C9-9CB0-4C41-8BB4-6782638E1D9C}" srcOrd="15" destOrd="0" presId="urn:microsoft.com/office/officeart/2005/8/layout/list1"/>
    <dgm:cxn modelId="{16B3B9E2-5889-4CB2-8ED3-ADF3C632D5DA}" type="presParOf" srcId="{608CB38B-24A9-4028-8467-2D1E49D2D4D0}" destId="{23725B3D-6F63-4B2D-B11B-90B2549AAB9E}" srcOrd="16" destOrd="0" presId="urn:microsoft.com/office/officeart/2005/8/layout/list1"/>
    <dgm:cxn modelId="{7A4D8CED-D30B-4782-962E-D2E7FECA19FA}" type="presParOf" srcId="{23725B3D-6F63-4B2D-B11B-90B2549AAB9E}" destId="{183CACC3-0F71-40F0-B2D4-341A1AE2AA49}" srcOrd="0" destOrd="0" presId="urn:microsoft.com/office/officeart/2005/8/layout/list1"/>
    <dgm:cxn modelId="{C8D0ABCF-F016-46AE-9404-05B09F3CFEC2}" type="presParOf" srcId="{23725B3D-6F63-4B2D-B11B-90B2549AAB9E}" destId="{53EA92C5-2C37-4F94-81FB-2862E4FBEDA8}" srcOrd="1" destOrd="0" presId="urn:microsoft.com/office/officeart/2005/8/layout/list1"/>
    <dgm:cxn modelId="{86547728-E84E-4694-A9EB-C3B2EC47AB46}" type="presParOf" srcId="{608CB38B-24A9-4028-8467-2D1E49D2D4D0}" destId="{B2B3C277-790A-4656-B308-993C6220DCA8}" srcOrd="17" destOrd="0" presId="urn:microsoft.com/office/officeart/2005/8/layout/list1"/>
    <dgm:cxn modelId="{CE26B793-4876-4F57-A647-6775939AB14F}" type="presParOf" srcId="{608CB38B-24A9-4028-8467-2D1E49D2D4D0}" destId="{B806FC8B-56B7-4FCB-8DDE-EA628055354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FCBC4-AD85-3E45-B486-CB12418894BA}" type="doc">
      <dgm:prSet loTypeId="urn:microsoft.com/office/officeart/2005/8/layout/radial6" loCatId="" qsTypeId="urn:microsoft.com/office/officeart/2005/8/quickstyle/simple1" qsCatId="simple" csTypeId="urn:microsoft.com/office/officeart/2005/8/colors/accent4_2" csCatId="accent4" phldr="1"/>
      <dgm:spPr/>
      <dgm:t>
        <a:bodyPr/>
        <a:lstStyle/>
        <a:p>
          <a:endParaRPr lang="en-US"/>
        </a:p>
      </dgm:t>
    </dgm:pt>
    <dgm:pt modelId="{95EB2A2A-2B6B-FC4F-A736-3287C9275597}">
      <dgm:prSet phldrT="[Text]"/>
      <dgm:spPr>
        <a:solidFill>
          <a:schemeClr val="accent1"/>
        </a:solidFill>
      </dgm:spPr>
      <dgm:t>
        <a:bodyPr/>
        <a:lstStyle/>
        <a:p>
          <a:r>
            <a:rPr lang="en-US" b="1">
              <a:latin typeface="+mj-lt"/>
            </a:rPr>
            <a:t>WEB</a:t>
          </a:r>
          <a:r>
            <a:rPr lang="en-US" b="1" baseline="0">
              <a:latin typeface="+mj-lt"/>
            </a:rPr>
            <a:t> PLATFORM</a:t>
          </a:r>
          <a:endParaRPr lang="en-US" b="1" dirty="0">
            <a:latin typeface="+mj-lt"/>
          </a:endParaRPr>
        </a:p>
      </dgm:t>
    </dgm:pt>
    <dgm:pt modelId="{24C4CA3D-1CCA-A54D-A8B2-161F76571B04}" type="parTrans" cxnId="{60648180-9F04-3341-9526-853142FBA108}">
      <dgm:prSet/>
      <dgm:spPr/>
      <dgm:t>
        <a:bodyPr/>
        <a:lstStyle/>
        <a:p>
          <a:endParaRPr lang="en-US"/>
        </a:p>
      </dgm:t>
    </dgm:pt>
    <dgm:pt modelId="{0A350BC1-E86A-2D4B-9FD4-94D248298B90}" type="sibTrans" cxnId="{60648180-9F04-3341-9526-853142FBA108}">
      <dgm:prSet/>
      <dgm:spPr/>
      <dgm:t>
        <a:bodyPr/>
        <a:lstStyle/>
        <a:p>
          <a:endParaRPr lang="en-US"/>
        </a:p>
      </dgm:t>
    </dgm:pt>
    <dgm:pt modelId="{4FB6B0C5-D14A-A74B-9300-8199DBA9D696}">
      <dgm:prSet phldrT="[Text]"/>
      <dgm:spPr>
        <a:solidFill>
          <a:srgbClr val="E6007E"/>
        </a:solidFill>
      </dgm:spPr>
      <dgm:t>
        <a:bodyPr/>
        <a:lstStyle/>
        <a:p>
          <a:r>
            <a:rPr lang="en-US" dirty="0"/>
            <a:t>Industry</a:t>
          </a:r>
        </a:p>
      </dgm:t>
    </dgm:pt>
    <dgm:pt modelId="{54D07394-51EF-6F46-8B3A-BBDB797F6301}" type="parTrans" cxnId="{19AC6034-1A24-C341-9038-BD23E5F2A168}">
      <dgm:prSet/>
      <dgm:spPr/>
      <dgm:t>
        <a:bodyPr/>
        <a:lstStyle/>
        <a:p>
          <a:endParaRPr lang="en-US"/>
        </a:p>
      </dgm:t>
    </dgm:pt>
    <dgm:pt modelId="{65CD0EA9-0225-5742-A1E0-2077C45248B8}" type="sibTrans" cxnId="{19AC6034-1A24-C341-9038-BD23E5F2A168}">
      <dgm:prSet/>
      <dgm:spPr/>
      <dgm:t>
        <a:bodyPr/>
        <a:lstStyle/>
        <a:p>
          <a:endParaRPr lang="en-US"/>
        </a:p>
      </dgm:t>
    </dgm:pt>
    <dgm:pt modelId="{88EBD640-7584-D04F-A94D-60B1BA65D639}">
      <dgm:prSet phldrT="[Text]"/>
      <dgm:spPr>
        <a:solidFill>
          <a:srgbClr val="E6007E"/>
        </a:solidFill>
      </dgm:spPr>
      <dgm:t>
        <a:bodyPr/>
        <a:lstStyle/>
        <a:p>
          <a:r>
            <a:rPr lang="en-US" dirty="0"/>
            <a:t>Technology providers</a:t>
          </a:r>
        </a:p>
      </dgm:t>
    </dgm:pt>
    <dgm:pt modelId="{397DE253-7AA0-9B41-84AA-63921B7A7B04}" type="parTrans" cxnId="{B4527A95-C4F0-8C4B-A314-5DC479791E73}">
      <dgm:prSet/>
      <dgm:spPr/>
      <dgm:t>
        <a:bodyPr/>
        <a:lstStyle/>
        <a:p>
          <a:endParaRPr lang="en-US"/>
        </a:p>
      </dgm:t>
    </dgm:pt>
    <dgm:pt modelId="{F1EBFF40-8C72-E74B-ABD0-76C78DA0073F}" type="sibTrans" cxnId="{B4527A95-C4F0-8C4B-A314-5DC479791E73}">
      <dgm:prSet/>
      <dgm:spPr/>
      <dgm:t>
        <a:bodyPr/>
        <a:lstStyle/>
        <a:p>
          <a:endParaRPr lang="en-US"/>
        </a:p>
      </dgm:t>
    </dgm:pt>
    <dgm:pt modelId="{E0DE0BE9-F2FD-D649-A727-1CAE4EAFB3A9}">
      <dgm:prSet phldrT="[Text]"/>
      <dgm:spPr>
        <a:solidFill>
          <a:srgbClr val="E6007E"/>
        </a:solidFill>
      </dgm:spPr>
      <dgm:t>
        <a:bodyPr/>
        <a:lstStyle/>
        <a:p>
          <a:r>
            <a:rPr lang="en-US" dirty="0"/>
            <a:t>End users</a:t>
          </a:r>
        </a:p>
      </dgm:t>
    </dgm:pt>
    <dgm:pt modelId="{FF223C87-803D-3346-977A-1C269E6EA2D4}" type="parTrans" cxnId="{40553A4F-86C8-5E4F-A5B2-62FE2C0CF919}">
      <dgm:prSet/>
      <dgm:spPr/>
      <dgm:t>
        <a:bodyPr/>
        <a:lstStyle/>
        <a:p>
          <a:endParaRPr lang="en-US"/>
        </a:p>
      </dgm:t>
    </dgm:pt>
    <dgm:pt modelId="{1270F631-E9A7-0442-80BE-20CD19CEF14B}" type="sibTrans" cxnId="{40553A4F-86C8-5E4F-A5B2-62FE2C0CF919}">
      <dgm:prSet/>
      <dgm:spPr/>
      <dgm:t>
        <a:bodyPr/>
        <a:lstStyle/>
        <a:p>
          <a:endParaRPr lang="en-US"/>
        </a:p>
      </dgm:t>
    </dgm:pt>
    <dgm:pt modelId="{F149135D-9AEA-1D4B-8C4D-576606333276}" type="pres">
      <dgm:prSet presAssocID="{F62FCBC4-AD85-3E45-B486-CB12418894BA}" presName="Name0" presStyleCnt="0">
        <dgm:presLayoutVars>
          <dgm:chMax val="1"/>
          <dgm:dir/>
          <dgm:animLvl val="ctr"/>
          <dgm:resizeHandles val="exact"/>
        </dgm:presLayoutVars>
      </dgm:prSet>
      <dgm:spPr/>
    </dgm:pt>
    <dgm:pt modelId="{01F3F297-3025-8E4D-BB12-34363FE7A30B}" type="pres">
      <dgm:prSet presAssocID="{95EB2A2A-2B6B-FC4F-A736-3287C9275597}" presName="centerShape" presStyleLbl="node0" presStyleIdx="0" presStyleCnt="1"/>
      <dgm:spPr/>
    </dgm:pt>
    <dgm:pt modelId="{2CFAD918-2A6D-6A46-8225-697A392EAA51}" type="pres">
      <dgm:prSet presAssocID="{4FB6B0C5-D14A-A74B-9300-8199DBA9D696}" presName="node" presStyleLbl="node1" presStyleIdx="0" presStyleCnt="3">
        <dgm:presLayoutVars>
          <dgm:bulletEnabled val="1"/>
        </dgm:presLayoutVars>
      </dgm:prSet>
      <dgm:spPr/>
    </dgm:pt>
    <dgm:pt modelId="{12341934-CE9F-2F47-9D35-AC6BBAC43273}" type="pres">
      <dgm:prSet presAssocID="{4FB6B0C5-D14A-A74B-9300-8199DBA9D696}" presName="dummy" presStyleCnt="0"/>
      <dgm:spPr/>
    </dgm:pt>
    <dgm:pt modelId="{8F4F31CE-C838-734E-80E9-B0D532326F7E}" type="pres">
      <dgm:prSet presAssocID="{65CD0EA9-0225-5742-A1E0-2077C45248B8}" presName="sibTrans" presStyleLbl="sibTrans2D1" presStyleIdx="0" presStyleCnt="3"/>
      <dgm:spPr/>
    </dgm:pt>
    <dgm:pt modelId="{A1259627-DCD3-5F42-8322-01C44108B79E}" type="pres">
      <dgm:prSet presAssocID="{88EBD640-7584-D04F-A94D-60B1BA65D639}" presName="node" presStyleLbl="node1" presStyleIdx="1" presStyleCnt="3">
        <dgm:presLayoutVars>
          <dgm:bulletEnabled val="1"/>
        </dgm:presLayoutVars>
      </dgm:prSet>
      <dgm:spPr/>
    </dgm:pt>
    <dgm:pt modelId="{C6E40C7A-BC6C-8147-9974-9B848CD2DA71}" type="pres">
      <dgm:prSet presAssocID="{88EBD640-7584-D04F-A94D-60B1BA65D639}" presName="dummy" presStyleCnt="0"/>
      <dgm:spPr/>
    </dgm:pt>
    <dgm:pt modelId="{547D1F89-DB4D-574A-8669-3D775F6A2234}" type="pres">
      <dgm:prSet presAssocID="{F1EBFF40-8C72-E74B-ABD0-76C78DA0073F}" presName="sibTrans" presStyleLbl="sibTrans2D1" presStyleIdx="1" presStyleCnt="3"/>
      <dgm:spPr/>
    </dgm:pt>
    <dgm:pt modelId="{4EBFEEC0-29EF-FD48-8EFF-05C26C64F3FD}" type="pres">
      <dgm:prSet presAssocID="{E0DE0BE9-F2FD-D649-A727-1CAE4EAFB3A9}" presName="node" presStyleLbl="node1" presStyleIdx="2" presStyleCnt="3">
        <dgm:presLayoutVars>
          <dgm:bulletEnabled val="1"/>
        </dgm:presLayoutVars>
      </dgm:prSet>
      <dgm:spPr/>
    </dgm:pt>
    <dgm:pt modelId="{081A827C-7DA6-A64B-BE43-D4CBB1225FFC}" type="pres">
      <dgm:prSet presAssocID="{E0DE0BE9-F2FD-D649-A727-1CAE4EAFB3A9}" presName="dummy" presStyleCnt="0"/>
      <dgm:spPr/>
    </dgm:pt>
    <dgm:pt modelId="{CD485604-1170-1B45-A31C-8EB01B3788AC}" type="pres">
      <dgm:prSet presAssocID="{1270F631-E9A7-0442-80BE-20CD19CEF14B}" presName="sibTrans" presStyleLbl="sibTrans2D1" presStyleIdx="2" presStyleCnt="3"/>
      <dgm:spPr/>
    </dgm:pt>
  </dgm:ptLst>
  <dgm:cxnLst>
    <dgm:cxn modelId="{A6683E07-D7CB-49B5-8326-EED023BC80D5}" type="presOf" srcId="{E0DE0BE9-F2FD-D649-A727-1CAE4EAFB3A9}" destId="{4EBFEEC0-29EF-FD48-8EFF-05C26C64F3FD}" srcOrd="0" destOrd="0" presId="urn:microsoft.com/office/officeart/2005/8/layout/radial6"/>
    <dgm:cxn modelId="{19AC6034-1A24-C341-9038-BD23E5F2A168}" srcId="{95EB2A2A-2B6B-FC4F-A736-3287C9275597}" destId="{4FB6B0C5-D14A-A74B-9300-8199DBA9D696}" srcOrd="0" destOrd="0" parTransId="{54D07394-51EF-6F46-8B3A-BBDB797F6301}" sibTransId="{65CD0EA9-0225-5742-A1E0-2077C45248B8}"/>
    <dgm:cxn modelId="{7DF9093F-8481-4E1B-B4AF-E9B6F8D34DFC}" type="presOf" srcId="{F62FCBC4-AD85-3E45-B486-CB12418894BA}" destId="{F149135D-9AEA-1D4B-8C4D-576606333276}" srcOrd="0" destOrd="0" presId="urn:microsoft.com/office/officeart/2005/8/layout/radial6"/>
    <dgm:cxn modelId="{1410B540-D99C-4846-ADFA-51E7B00C276F}" type="presOf" srcId="{1270F631-E9A7-0442-80BE-20CD19CEF14B}" destId="{CD485604-1170-1B45-A31C-8EB01B3788AC}" srcOrd="0" destOrd="0" presId="urn:microsoft.com/office/officeart/2005/8/layout/radial6"/>
    <dgm:cxn modelId="{40553A4F-86C8-5E4F-A5B2-62FE2C0CF919}" srcId="{95EB2A2A-2B6B-FC4F-A736-3287C9275597}" destId="{E0DE0BE9-F2FD-D649-A727-1CAE4EAFB3A9}" srcOrd="2" destOrd="0" parTransId="{FF223C87-803D-3346-977A-1C269E6EA2D4}" sibTransId="{1270F631-E9A7-0442-80BE-20CD19CEF14B}"/>
    <dgm:cxn modelId="{9930D052-18EA-4FCA-BFC1-3537F0000741}" type="presOf" srcId="{F1EBFF40-8C72-E74B-ABD0-76C78DA0073F}" destId="{547D1F89-DB4D-574A-8669-3D775F6A2234}" srcOrd="0" destOrd="0" presId="urn:microsoft.com/office/officeart/2005/8/layout/radial6"/>
    <dgm:cxn modelId="{67EB9A7D-B67D-4976-AD23-F9E106A3FDFC}" type="presOf" srcId="{4FB6B0C5-D14A-A74B-9300-8199DBA9D696}" destId="{2CFAD918-2A6D-6A46-8225-697A392EAA51}" srcOrd="0" destOrd="0" presId="urn:microsoft.com/office/officeart/2005/8/layout/radial6"/>
    <dgm:cxn modelId="{60648180-9F04-3341-9526-853142FBA108}" srcId="{F62FCBC4-AD85-3E45-B486-CB12418894BA}" destId="{95EB2A2A-2B6B-FC4F-A736-3287C9275597}" srcOrd="0" destOrd="0" parTransId="{24C4CA3D-1CCA-A54D-A8B2-161F76571B04}" sibTransId="{0A350BC1-E86A-2D4B-9FD4-94D248298B90}"/>
    <dgm:cxn modelId="{2FB61187-D172-44F5-8017-6284F1B5CE0C}" type="presOf" srcId="{88EBD640-7584-D04F-A94D-60B1BA65D639}" destId="{A1259627-DCD3-5F42-8322-01C44108B79E}" srcOrd="0" destOrd="0" presId="urn:microsoft.com/office/officeart/2005/8/layout/radial6"/>
    <dgm:cxn modelId="{B4527A95-C4F0-8C4B-A314-5DC479791E73}" srcId="{95EB2A2A-2B6B-FC4F-A736-3287C9275597}" destId="{88EBD640-7584-D04F-A94D-60B1BA65D639}" srcOrd="1" destOrd="0" parTransId="{397DE253-7AA0-9B41-84AA-63921B7A7B04}" sibTransId="{F1EBFF40-8C72-E74B-ABD0-76C78DA0073F}"/>
    <dgm:cxn modelId="{D0236DF1-AF32-40C4-99AA-A9F9BEEDDFB7}" type="presOf" srcId="{95EB2A2A-2B6B-FC4F-A736-3287C9275597}" destId="{01F3F297-3025-8E4D-BB12-34363FE7A30B}" srcOrd="0" destOrd="0" presId="urn:microsoft.com/office/officeart/2005/8/layout/radial6"/>
    <dgm:cxn modelId="{615409F7-5188-4AA9-80A2-56A70645701D}" type="presOf" srcId="{65CD0EA9-0225-5742-A1E0-2077C45248B8}" destId="{8F4F31CE-C838-734E-80E9-B0D532326F7E}" srcOrd="0" destOrd="0" presId="urn:microsoft.com/office/officeart/2005/8/layout/radial6"/>
    <dgm:cxn modelId="{62C29067-78C7-4F02-9247-DDE76277DFA6}" type="presParOf" srcId="{F149135D-9AEA-1D4B-8C4D-576606333276}" destId="{01F3F297-3025-8E4D-BB12-34363FE7A30B}" srcOrd="0" destOrd="0" presId="urn:microsoft.com/office/officeart/2005/8/layout/radial6"/>
    <dgm:cxn modelId="{8591D8C9-7123-44BD-9438-A98DF05F3B6F}" type="presParOf" srcId="{F149135D-9AEA-1D4B-8C4D-576606333276}" destId="{2CFAD918-2A6D-6A46-8225-697A392EAA51}" srcOrd="1" destOrd="0" presId="urn:microsoft.com/office/officeart/2005/8/layout/radial6"/>
    <dgm:cxn modelId="{9BB87BFC-ADA3-4A7B-A951-6795B74DF782}" type="presParOf" srcId="{F149135D-9AEA-1D4B-8C4D-576606333276}" destId="{12341934-CE9F-2F47-9D35-AC6BBAC43273}" srcOrd="2" destOrd="0" presId="urn:microsoft.com/office/officeart/2005/8/layout/radial6"/>
    <dgm:cxn modelId="{0CC46ACB-E8CB-4888-AB12-611508860E90}" type="presParOf" srcId="{F149135D-9AEA-1D4B-8C4D-576606333276}" destId="{8F4F31CE-C838-734E-80E9-B0D532326F7E}" srcOrd="3" destOrd="0" presId="urn:microsoft.com/office/officeart/2005/8/layout/radial6"/>
    <dgm:cxn modelId="{041AAAC6-B35C-4B19-B4F5-3DD991B8D0CC}" type="presParOf" srcId="{F149135D-9AEA-1D4B-8C4D-576606333276}" destId="{A1259627-DCD3-5F42-8322-01C44108B79E}" srcOrd="4" destOrd="0" presId="urn:microsoft.com/office/officeart/2005/8/layout/radial6"/>
    <dgm:cxn modelId="{42B9B666-A825-4FA1-A465-DD9E3EB9ECCD}" type="presParOf" srcId="{F149135D-9AEA-1D4B-8C4D-576606333276}" destId="{C6E40C7A-BC6C-8147-9974-9B848CD2DA71}" srcOrd="5" destOrd="0" presId="urn:microsoft.com/office/officeart/2005/8/layout/radial6"/>
    <dgm:cxn modelId="{BC461859-ADCE-4E17-AD7A-B5E394D27945}" type="presParOf" srcId="{F149135D-9AEA-1D4B-8C4D-576606333276}" destId="{547D1F89-DB4D-574A-8669-3D775F6A2234}" srcOrd="6" destOrd="0" presId="urn:microsoft.com/office/officeart/2005/8/layout/radial6"/>
    <dgm:cxn modelId="{077B583B-B690-44AF-878B-E1F7EBBD1DC8}" type="presParOf" srcId="{F149135D-9AEA-1D4B-8C4D-576606333276}" destId="{4EBFEEC0-29EF-FD48-8EFF-05C26C64F3FD}" srcOrd="7" destOrd="0" presId="urn:microsoft.com/office/officeart/2005/8/layout/radial6"/>
    <dgm:cxn modelId="{5E1D1D9C-FF76-41E5-8A10-F40C0862C2C8}" type="presParOf" srcId="{F149135D-9AEA-1D4B-8C4D-576606333276}" destId="{081A827C-7DA6-A64B-BE43-D4CBB1225FFC}" srcOrd="8" destOrd="0" presId="urn:microsoft.com/office/officeart/2005/8/layout/radial6"/>
    <dgm:cxn modelId="{4832DA4F-4786-42F2-9B56-0ABAF677639B}" type="presParOf" srcId="{F149135D-9AEA-1D4B-8C4D-576606333276}" destId="{CD485604-1170-1B45-A31C-8EB01B3788A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F0707-0D33-4BD3-BA1F-C2F8F1C20C14}">
      <dsp:nvSpPr>
        <dsp:cNvPr id="0" name=""/>
        <dsp:cNvSpPr/>
      </dsp:nvSpPr>
      <dsp:spPr>
        <a:xfrm>
          <a:off x="0" y="305948"/>
          <a:ext cx="6630402"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94081A-6CAB-4645-B2FA-A5F994863303}">
      <dsp:nvSpPr>
        <dsp:cNvPr id="0" name=""/>
        <dsp:cNvSpPr/>
      </dsp:nvSpPr>
      <dsp:spPr>
        <a:xfrm>
          <a:off x="331520" y="99308"/>
          <a:ext cx="4641282"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429" tIns="0" rIns="175429" bIns="0" numCol="1" spcCol="1270" anchor="ctr" anchorCtr="0">
          <a:noAutofit/>
        </a:bodyPr>
        <a:lstStyle/>
        <a:p>
          <a:pPr marL="0" lvl="0" indent="0" algn="l" defTabSz="800100">
            <a:lnSpc>
              <a:spcPct val="90000"/>
            </a:lnSpc>
            <a:spcBef>
              <a:spcPct val="0"/>
            </a:spcBef>
            <a:spcAft>
              <a:spcPct val="35000"/>
            </a:spcAft>
            <a:buNone/>
          </a:pPr>
          <a:r>
            <a:rPr lang="en-US" sz="1800" kern="1200" dirty="0"/>
            <a:t>interested in wastewater management</a:t>
          </a:r>
        </a:p>
      </dsp:txBody>
      <dsp:txXfrm>
        <a:off x="351695" y="119483"/>
        <a:ext cx="4600932" cy="372930"/>
      </dsp:txXfrm>
    </dsp:sp>
    <dsp:sp modelId="{5C31E366-742C-41A8-A291-635AE1466F68}">
      <dsp:nvSpPr>
        <dsp:cNvPr id="0" name=""/>
        <dsp:cNvSpPr/>
      </dsp:nvSpPr>
      <dsp:spPr>
        <a:xfrm>
          <a:off x="0" y="940988"/>
          <a:ext cx="6630402" cy="352800"/>
        </a:xfrm>
        <a:prstGeom prst="rect">
          <a:avLst/>
        </a:prstGeom>
        <a:solidFill>
          <a:schemeClr val="lt1">
            <a:alpha val="90000"/>
            <a:hueOff val="0"/>
            <a:satOff val="0"/>
            <a:lumOff val="0"/>
            <a:alphaOff val="0"/>
          </a:schemeClr>
        </a:solidFill>
        <a:ln w="12700" cap="flat" cmpd="sng" algn="ctr">
          <a:solidFill>
            <a:schemeClr val="accent5">
              <a:hueOff val="-1975401"/>
              <a:satOff val="2784"/>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E82F9-1A98-4E81-9712-6349A71E7BFD}">
      <dsp:nvSpPr>
        <dsp:cNvPr id="0" name=""/>
        <dsp:cNvSpPr/>
      </dsp:nvSpPr>
      <dsp:spPr>
        <a:xfrm>
          <a:off x="331520" y="734348"/>
          <a:ext cx="4641282" cy="413280"/>
        </a:xfrm>
        <a:prstGeom prst="roundRect">
          <a:avLst/>
        </a:prstGeom>
        <a:solidFill>
          <a:schemeClr val="accent5">
            <a:hueOff val="-1975401"/>
            <a:satOff val="2784"/>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429" tIns="0" rIns="175429" bIns="0" numCol="1" spcCol="1270" anchor="ctr" anchorCtr="0">
          <a:noAutofit/>
        </a:bodyPr>
        <a:lstStyle/>
        <a:p>
          <a:pPr marL="0" lvl="0" indent="0" algn="l" defTabSz="800100">
            <a:lnSpc>
              <a:spcPct val="90000"/>
            </a:lnSpc>
            <a:spcBef>
              <a:spcPct val="0"/>
            </a:spcBef>
            <a:spcAft>
              <a:spcPct val="35000"/>
            </a:spcAft>
            <a:buNone/>
          </a:pPr>
          <a:r>
            <a:rPr lang="en-US" sz="1800" kern="1200" dirty="0"/>
            <a:t>technology providers</a:t>
          </a:r>
        </a:p>
      </dsp:txBody>
      <dsp:txXfrm>
        <a:off x="351695" y="754523"/>
        <a:ext cx="4600932" cy="372930"/>
      </dsp:txXfrm>
    </dsp:sp>
    <dsp:sp modelId="{C49B14A8-DB30-45BB-911F-A2FCC78026F3}">
      <dsp:nvSpPr>
        <dsp:cNvPr id="0" name=""/>
        <dsp:cNvSpPr/>
      </dsp:nvSpPr>
      <dsp:spPr>
        <a:xfrm>
          <a:off x="0" y="1576028"/>
          <a:ext cx="6630402" cy="352800"/>
        </a:xfrm>
        <a:prstGeom prst="rect">
          <a:avLst/>
        </a:prstGeom>
        <a:solidFill>
          <a:schemeClr val="lt1">
            <a:alpha val="90000"/>
            <a:hueOff val="0"/>
            <a:satOff val="0"/>
            <a:lumOff val="0"/>
            <a:alphaOff val="0"/>
          </a:schemeClr>
        </a:solidFill>
        <a:ln w="12700" cap="flat" cmpd="sng" algn="ctr">
          <a:solidFill>
            <a:schemeClr val="accent5">
              <a:hueOff val="-3950803"/>
              <a:satOff val="5569"/>
              <a:lumOff val="-3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C5B048-F207-4961-BA01-F227E87ADA43}">
      <dsp:nvSpPr>
        <dsp:cNvPr id="0" name=""/>
        <dsp:cNvSpPr/>
      </dsp:nvSpPr>
      <dsp:spPr>
        <a:xfrm>
          <a:off x="331520" y="1369389"/>
          <a:ext cx="4641282" cy="413280"/>
        </a:xfrm>
        <a:prstGeom prst="roundRect">
          <a:avLst/>
        </a:prstGeom>
        <a:solidFill>
          <a:schemeClr val="accent5">
            <a:hueOff val="-3950803"/>
            <a:satOff val="556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429" tIns="0" rIns="175429" bIns="0" numCol="1" spcCol="1270" anchor="ctr" anchorCtr="0">
          <a:noAutofit/>
        </a:bodyPr>
        <a:lstStyle/>
        <a:p>
          <a:pPr marL="0" lvl="0" indent="0" algn="l" defTabSz="800100">
            <a:lnSpc>
              <a:spcPct val="90000"/>
            </a:lnSpc>
            <a:spcBef>
              <a:spcPct val="0"/>
            </a:spcBef>
            <a:spcAft>
              <a:spcPct val="35000"/>
            </a:spcAft>
            <a:buNone/>
          </a:pPr>
          <a:r>
            <a:rPr lang="en-US" sz="1800" kern="1200" dirty="0"/>
            <a:t>raw material market suppliers</a:t>
          </a:r>
        </a:p>
      </dsp:txBody>
      <dsp:txXfrm>
        <a:off x="351695" y="1389564"/>
        <a:ext cx="4600932" cy="372930"/>
      </dsp:txXfrm>
    </dsp:sp>
    <dsp:sp modelId="{F3A05E34-BBA9-4B8C-9180-00076D94E847}">
      <dsp:nvSpPr>
        <dsp:cNvPr id="0" name=""/>
        <dsp:cNvSpPr/>
      </dsp:nvSpPr>
      <dsp:spPr>
        <a:xfrm>
          <a:off x="0" y="2211069"/>
          <a:ext cx="6630402" cy="352800"/>
        </a:xfrm>
        <a:prstGeom prst="rect">
          <a:avLst/>
        </a:prstGeom>
        <a:solidFill>
          <a:schemeClr val="lt1">
            <a:alpha val="90000"/>
            <a:hueOff val="0"/>
            <a:satOff val="0"/>
            <a:lumOff val="0"/>
            <a:alphaOff val="0"/>
          </a:schemeClr>
        </a:solidFill>
        <a:ln w="12700" cap="flat" cmpd="sng" algn="ctr">
          <a:solidFill>
            <a:schemeClr val="accent5">
              <a:hueOff val="-5926204"/>
              <a:satOff val="8353"/>
              <a:lumOff val="-5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DCCDA9-95FF-4FBA-96E4-78163B560136}">
      <dsp:nvSpPr>
        <dsp:cNvPr id="0" name=""/>
        <dsp:cNvSpPr/>
      </dsp:nvSpPr>
      <dsp:spPr>
        <a:xfrm>
          <a:off x="331520" y="2004429"/>
          <a:ext cx="4641282" cy="413280"/>
        </a:xfrm>
        <a:prstGeom prst="roundRect">
          <a:avLst/>
        </a:prstGeom>
        <a:solidFill>
          <a:schemeClr val="accent5">
            <a:hueOff val="-5926204"/>
            <a:satOff val="8353"/>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429" tIns="0" rIns="175429" bIns="0" numCol="1" spcCol="1270" anchor="ctr" anchorCtr="0">
          <a:noAutofit/>
        </a:bodyPr>
        <a:lstStyle/>
        <a:p>
          <a:pPr marL="0" lvl="0" indent="0" algn="l" defTabSz="800100">
            <a:lnSpc>
              <a:spcPct val="90000"/>
            </a:lnSpc>
            <a:spcBef>
              <a:spcPct val="0"/>
            </a:spcBef>
            <a:spcAft>
              <a:spcPct val="35000"/>
            </a:spcAft>
            <a:buNone/>
          </a:pPr>
          <a:r>
            <a:rPr lang="en-US" sz="1800" kern="1200" dirty="0"/>
            <a:t>wastewater aggregators</a:t>
          </a:r>
        </a:p>
      </dsp:txBody>
      <dsp:txXfrm>
        <a:off x="351695" y="2024604"/>
        <a:ext cx="4600932" cy="372930"/>
      </dsp:txXfrm>
    </dsp:sp>
    <dsp:sp modelId="{B806FC8B-56B7-4FCB-8DDE-EA6280553544}">
      <dsp:nvSpPr>
        <dsp:cNvPr id="0" name=""/>
        <dsp:cNvSpPr/>
      </dsp:nvSpPr>
      <dsp:spPr>
        <a:xfrm>
          <a:off x="0" y="2856879"/>
          <a:ext cx="6630402" cy="352800"/>
        </a:xfrm>
        <a:prstGeom prst="rect">
          <a:avLst/>
        </a:prstGeom>
        <a:solidFill>
          <a:schemeClr val="lt1">
            <a:alpha val="90000"/>
            <a:hueOff val="0"/>
            <a:satOff val="0"/>
            <a:lumOff val="0"/>
            <a:alphaOff val="0"/>
          </a:schemeClr>
        </a:solidFill>
        <a:ln w="12700" cap="flat" cmpd="sng" algn="ctr">
          <a:solidFill>
            <a:schemeClr val="accent5">
              <a:hueOff val="-7901605"/>
              <a:satOff val="11137"/>
              <a:lumOff val="-70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EA92C5-2C37-4F94-81FB-2862E4FBEDA8}">
      <dsp:nvSpPr>
        <dsp:cNvPr id="0" name=""/>
        <dsp:cNvSpPr/>
      </dsp:nvSpPr>
      <dsp:spPr>
        <a:xfrm>
          <a:off x="331520" y="2639468"/>
          <a:ext cx="4641282" cy="413280"/>
        </a:xfrm>
        <a:prstGeom prst="roundRect">
          <a:avLst/>
        </a:prstGeom>
        <a:solidFill>
          <a:schemeClr val="accent5">
            <a:hueOff val="-7901605"/>
            <a:satOff val="11137"/>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429" tIns="0" rIns="175429" bIns="0" numCol="1" spcCol="1270" anchor="ctr" anchorCtr="0">
          <a:noAutofit/>
        </a:bodyPr>
        <a:lstStyle/>
        <a:p>
          <a:pPr marL="0" lvl="0" indent="0" algn="l" defTabSz="800100">
            <a:lnSpc>
              <a:spcPct val="90000"/>
            </a:lnSpc>
            <a:spcBef>
              <a:spcPct val="0"/>
            </a:spcBef>
            <a:spcAft>
              <a:spcPct val="35000"/>
            </a:spcAft>
            <a:buNone/>
          </a:pPr>
          <a:r>
            <a:rPr lang="en-US" sz="1800" kern="1200" dirty="0" err="1"/>
            <a:t>wasteheat</a:t>
          </a:r>
          <a:r>
            <a:rPr lang="en-US" sz="1800" kern="1200" dirty="0"/>
            <a:t> providers</a:t>
          </a:r>
        </a:p>
      </dsp:txBody>
      <dsp:txXfrm>
        <a:off x="351695" y="2659643"/>
        <a:ext cx="4600932"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85604-1170-1B45-A31C-8EB01B3788AC}">
      <dsp:nvSpPr>
        <dsp:cNvPr id="0" name=""/>
        <dsp:cNvSpPr/>
      </dsp:nvSpPr>
      <dsp:spPr>
        <a:xfrm>
          <a:off x="271245" y="482841"/>
          <a:ext cx="3206877" cy="3206877"/>
        </a:xfrm>
        <a:prstGeom prst="blockArc">
          <a:avLst>
            <a:gd name="adj1" fmla="val 9000000"/>
            <a:gd name="adj2" fmla="val 1620000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7D1F89-DB4D-574A-8669-3D775F6A2234}">
      <dsp:nvSpPr>
        <dsp:cNvPr id="0" name=""/>
        <dsp:cNvSpPr/>
      </dsp:nvSpPr>
      <dsp:spPr>
        <a:xfrm>
          <a:off x="271245" y="482841"/>
          <a:ext cx="3206877" cy="3206877"/>
        </a:xfrm>
        <a:prstGeom prst="blockArc">
          <a:avLst>
            <a:gd name="adj1" fmla="val 1800000"/>
            <a:gd name="adj2" fmla="val 900000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4F31CE-C838-734E-80E9-B0D532326F7E}">
      <dsp:nvSpPr>
        <dsp:cNvPr id="0" name=""/>
        <dsp:cNvSpPr/>
      </dsp:nvSpPr>
      <dsp:spPr>
        <a:xfrm>
          <a:off x="271245" y="482841"/>
          <a:ext cx="3206877" cy="3206877"/>
        </a:xfrm>
        <a:prstGeom prst="blockArc">
          <a:avLst>
            <a:gd name="adj1" fmla="val 16200000"/>
            <a:gd name="adj2" fmla="val 180000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F3F297-3025-8E4D-BB12-34363FE7A30B}">
      <dsp:nvSpPr>
        <dsp:cNvPr id="0" name=""/>
        <dsp:cNvSpPr/>
      </dsp:nvSpPr>
      <dsp:spPr>
        <a:xfrm>
          <a:off x="1135977" y="1347574"/>
          <a:ext cx="1477412" cy="1477412"/>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rPr>
            <a:t>WEB</a:t>
          </a:r>
          <a:r>
            <a:rPr lang="en-US" sz="1800" b="1" kern="1200" baseline="0">
              <a:latin typeface="+mj-lt"/>
            </a:rPr>
            <a:t> PLATFORM</a:t>
          </a:r>
          <a:endParaRPr lang="en-US" sz="1800" b="1" kern="1200" dirty="0">
            <a:latin typeface="+mj-lt"/>
          </a:endParaRPr>
        </a:p>
      </dsp:txBody>
      <dsp:txXfrm>
        <a:off x="1352339" y="1563936"/>
        <a:ext cx="1044688" cy="1044688"/>
      </dsp:txXfrm>
    </dsp:sp>
    <dsp:sp modelId="{2CFAD918-2A6D-6A46-8225-697A392EAA51}">
      <dsp:nvSpPr>
        <dsp:cNvPr id="0" name=""/>
        <dsp:cNvSpPr/>
      </dsp:nvSpPr>
      <dsp:spPr>
        <a:xfrm>
          <a:off x="1357589" y="2978"/>
          <a:ext cx="1034188" cy="1034188"/>
        </a:xfrm>
        <a:prstGeom prst="ellipse">
          <a:avLst/>
        </a:prstGeom>
        <a:solidFill>
          <a:srgbClr val="E600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Industry</a:t>
          </a:r>
        </a:p>
      </dsp:txBody>
      <dsp:txXfrm>
        <a:off x="1509042" y="154431"/>
        <a:ext cx="731282" cy="731282"/>
      </dsp:txXfrm>
    </dsp:sp>
    <dsp:sp modelId="{A1259627-DCD3-5F42-8322-01C44108B79E}">
      <dsp:nvSpPr>
        <dsp:cNvPr id="0" name=""/>
        <dsp:cNvSpPr/>
      </dsp:nvSpPr>
      <dsp:spPr>
        <a:xfrm>
          <a:off x="2713965" y="2352290"/>
          <a:ext cx="1034188" cy="1034188"/>
        </a:xfrm>
        <a:prstGeom prst="ellipse">
          <a:avLst/>
        </a:prstGeom>
        <a:solidFill>
          <a:srgbClr val="E600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Technology providers</a:t>
          </a:r>
        </a:p>
      </dsp:txBody>
      <dsp:txXfrm>
        <a:off x="2865418" y="2503743"/>
        <a:ext cx="731282" cy="731282"/>
      </dsp:txXfrm>
    </dsp:sp>
    <dsp:sp modelId="{4EBFEEC0-29EF-FD48-8EFF-05C26C64F3FD}">
      <dsp:nvSpPr>
        <dsp:cNvPr id="0" name=""/>
        <dsp:cNvSpPr/>
      </dsp:nvSpPr>
      <dsp:spPr>
        <a:xfrm>
          <a:off x="1213" y="2352290"/>
          <a:ext cx="1034188" cy="1034188"/>
        </a:xfrm>
        <a:prstGeom prst="ellipse">
          <a:avLst/>
        </a:prstGeom>
        <a:solidFill>
          <a:srgbClr val="E600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End users</a:t>
          </a:r>
        </a:p>
      </dsp:txBody>
      <dsp:txXfrm>
        <a:off x="152666" y="2503743"/>
        <a:ext cx="731282" cy="7312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48C55-F10A-A34E-B576-0DDD545779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442222-1824-B44D-AC1B-A4C287BF5A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0F31A4-0AAE-5D42-BF74-94BB8DDCAF0C}" type="datetime1">
              <a:rPr lang="fr-BE" smtClean="0"/>
              <a:t>15-11-21</a:t>
            </a:fld>
            <a:endParaRPr lang="en-US"/>
          </a:p>
        </p:txBody>
      </p:sp>
      <p:sp>
        <p:nvSpPr>
          <p:cNvPr id="4" name="Footer Placeholder 3">
            <a:extLst>
              <a:ext uri="{FF2B5EF4-FFF2-40B4-BE49-F238E27FC236}">
                <a16:creationId xmlns:a16="http://schemas.microsoft.com/office/drawing/2014/main" id="{624B62B2-3F98-EC46-A692-A155818ECC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E58C-926C-434B-BE69-E7A89D07A0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B26912-4A31-8B4D-9B32-C18B32DE4378}" type="slidenum">
              <a:rPr lang="en-US" smtClean="0"/>
              <a:t>‹#›</a:t>
            </a:fld>
            <a:endParaRPr lang="en-US"/>
          </a:p>
        </p:txBody>
      </p:sp>
    </p:spTree>
    <p:extLst>
      <p:ext uri="{BB962C8B-B14F-4D97-AF65-F5344CB8AC3E}">
        <p14:creationId xmlns:p14="http://schemas.microsoft.com/office/powerpoint/2010/main" val="19024239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8C71F-430D-2547-9F87-899D8CFED790}" type="datetime1">
              <a:rPr lang="fr-BE" smtClean="0"/>
              <a:t>15-11-21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6ECE3-4FF3-E743-AEAB-B05CFE66FC10}" type="slidenum">
              <a:rPr lang="en-US" smtClean="0"/>
              <a:t>‹#›</a:t>
            </a:fld>
            <a:endParaRPr lang="en-US"/>
          </a:p>
        </p:txBody>
      </p:sp>
    </p:spTree>
    <p:extLst>
      <p:ext uri="{BB962C8B-B14F-4D97-AF65-F5344CB8AC3E}">
        <p14:creationId xmlns:p14="http://schemas.microsoft.com/office/powerpoint/2010/main" val="23594557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15-11-21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21</a:t>
            </a:fld>
            <a:endParaRPr lang="en-US"/>
          </a:p>
        </p:txBody>
      </p:sp>
    </p:spTree>
    <p:extLst>
      <p:ext uri="{BB962C8B-B14F-4D97-AF65-F5344CB8AC3E}">
        <p14:creationId xmlns:p14="http://schemas.microsoft.com/office/powerpoint/2010/main" val="455724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Brine aims to the implementation of smart systems which can contribute to the elimination of the negative impacts from brine discharge. </a:t>
            </a:r>
          </a:p>
          <a:p>
            <a:r>
              <a:rPr lang="en-US" dirty="0"/>
              <a:t>The adoption of these systems by the market has two prerequisites, the low environmental footprint and the economic feasibility. The economic feasibility is based on the value of the products that such a system can produce. These products must be raw materials that the market needs and the income from their exploitation must be higher than the capital and operational cost of the system which is used for their production.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43372-F507-1949-ACA0-096794AA4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74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920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baseline="0" dirty="0">
                <a:solidFill>
                  <a:srgbClr val="FFFFFF"/>
                </a:solidFill>
                <a:latin typeface="+mj-lt"/>
                <a:ea typeface="+mj-ea"/>
                <a:cs typeface="+mj-cs"/>
                <a:sym typeface="Calibri"/>
              </a:rPr>
              <a:t> The aim is to develop a Online Brine Platform for digital use to advance industrial symbiosis in Europe and worldwide </a:t>
            </a:r>
          </a:p>
          <a:p>
            <a:endParaRPr lang="en-US" sz="1200" b="0" i="0" u="none" strike="noStrike" baseline="0" dirty="0">
              <a:solidFill>
                <a:srgbClr val="FFFFFF"/>
              </a:solidFill>
              <a:latin typeface="+mj-lt"/>
              <a:ea typeface="+mj-ea"/>
              <a:cs typeface="+mj-cs"/>
              <a:sym typeface="Calibri"/>
            </a:endParaRPr>
          </a:p>
          <a:p>
            <a:r>
              <a:rPr lang="en-US" sz="1200" b="0" i="0" u="none" strike="noStrike" baseline="0" dirty="0" err="1">
                <a:solidFill>
                  <a:srgbClr val="FFFFFF"/>
                </a:solidFill>
                <a:latin typeface="+mj-lt"/>
                <a:ea typeface="+mj-ea"/>
                <a:cs typeface="+mj-cs"/>
                <a:sym typeface="Calibri"/>
              </a:rPr>
              <a:t>i</a:t>
            </a:r>
            <a:r>
              <a:rPr lang="en-US" sz="1200" b="0" i="0" u="none" strike="noStrike" baseline="0" dirty="0">
                <a:solidFill>
                  <a:srgbClr val="FFFFFF"/>
                </a:solidFill>
                <a:latin typeface="+mj-lt"/>
                <a:ea typeface="+mj-ea"/>
                <a:cs typeface="+mj-cs"/>
                <a:sym typeface="Calibri"/>
              </a:rPr>
              <a:t>) increased customer traction for the Brine Consortium of technology suppliers </a:t>
            </a:r>
          </a:p>
          <a:p>
            <a:r>
              <a:rPr lang="en-US" sz="1200" b="0" i="0" u="none" strike="noStrike" baseline="0" dirty="0">
                <a:solidFill>
                  <a:srgbClr val="FFFFFF"/>
                </a:solidFill>
                <a:latin typeface="+mj-lt"/>
                <a:ea typeface="+mj-ea"/>
                <a:cs typeface="+mj-cs"/>
                <a:sym typeface="Calibri"/>
              </a:rPr>
              <a:t>ii) providing effective brine treatment solutions to process industries (problem owners),</a:t>
            </a:r>
          </a:p>
          <a:p>
            <a:r>
              <a:rPr lang="en-US" sz="1200" b="0" i="0" u="none" strike="noStrike" baseline="0" dirty="0">
                <a:solidFill>
                  <a:srgbClr val="FFFFFF"/>
                </a:solidFill>
                <a:latin typeface="+mj-lt"/>
                <a:ea typeface="+mj-ea"/>
                <a:cs typeface="+mj-cs"/>
                <a:sym typeface="Calibri"/>
              </a:rPr>
              <a:t>iii) link problem owners to end-users, promoting resource efficiency and circular economy concepts (WP8) as well as</a:t>
            </a:r>
          </a:p>
          <a:p>
            <a:r>
              <a:rPr lang="en-US" sz="1200" b="0" i="0" u="none" strike="noStrike" baseline="0" dirty="0">
                <a:solidFill>
                  <a:srgbClr val="FFFFFF"/>
                </a:solidFill>
                <a:latin typeface="+mj-lt"/>
                <a:ea typeface="+mj-ea"/>
                <a:cs typeface="+mj-cs"/>
                <a:sym typeface="Calibri"/>
              </a:rPr>
              <a:t>facilitate and ensure the extensive knowledge exchange and dialogue between key stakeholders.</a:t>
            </a:r>
            <a:endParaRPr lang="en-US" dirty="0"/>
          </a:p>
          <a:p>
            <a:endParaRPr lang="en-US" dirty="0"/>
          </a:p>
        </p:txBody>
      </p:sp>
    </p:spTree>
    <p:extLst>
      <p:ext uri="{BB962C8B-B14F-4D97-AF65-F5344CB8AC3E}">
        <p14:creationId xmlns:p14="http://schemas.microsoft.com/office/powerpoint/2010/main" val="170394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15-11-21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23</a:t>
            </a:fld>
            <a:endParaRPr lang="en-US"/>
          </a:p>
        </p:txBody>
      </p:sp>
    </p:spTree>
    <p:extLst>
      <p:ext uri="{BB962C8B-B14F-4D97-AF65-F5344CB8AC3E}">
        <p14:creationId xmlns:p14="http://schemas.microsoft.com/office/powerpoint/2010/main" val="55904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15-11-21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25</a:t>
            </a:fld>
            <a:endParaRPr lang="en-US"/>
          </a:p>
        </p:txBody>
      </p:sp>
    </p:spTree>
    <p:extLst>
      <p:ext uri="{BB962C8B-B14F-4D97-AF65-F5344CB8AC3E}">
        <p14:creationId xmlns:p14="http://schemas.microsoft.com/office/powerpoint/2010/main" val="267614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15-11-21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27</a:t>
            </a:fld>
            <a:endParaRPr lang="en-US"/>
          </a:p>
        </p:txBody>
      </p:sp>
    </p:spTree>
    <p:extLst>
      <p:ext uri="{BB962C8B-B14F-4D97-AF65-F5344CB8AC3E}">
        <p14:creationId xmlns:p14="http://schemas.microsoft.com/office/powerpoint/2010/main" val="2684860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15-11-21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29</a:t>
            </a:fld>
            <a:endParaRPr lang="en-US"/>
          </a:p>
        </p:txBody>
      </p:sp>
    </p:spTree>
    <p:extLst>
      <p:ext uri="{BB962C8B-B14F-4D97-AF65-F5344CB8AC3E}">
        <p14:creationId xmlns:p14="http://schemas.microsoft.com/office/powerpoint/2010/main" val="62749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noRot="1" noChangeAspect="1"/>
          </p:cNvSpPr>
          <p:nvPr>
            <p:ph type="sldImg"/>
          </p:nvPr>
        </p:nvSpPr>
        <p:spPr>
          <a:xfrm>
            <a:off x="685800" y="1143000"/>
            <a:ext cx="5486040" cy="3085920"/>
          </a:xfrm>
          <a:prstGeom prst="rect">
            <a:avLst/>
          </a:prstGeom>
        </p:spPr>
      </p:sp>
      <p:sp>
        <p:nvSpPr>
          <p:cNvPr id="132"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Calibri"/>
            </a:endParaRPr>
          </a:p>
        </p:txBody>
      </p:sp>
      <p:sp>
        <p:nvSpPr>
          <p:cNvPr id="133"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F10CC-EBA8-4252-92B4-98B6BBCD9E0C}"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CTM Now </a:t>
            </a:r>
            <a:r>
              <a:rPr lang="en-US" dirty="0" err="1"/>
              <a:t>Eurecat</a:t>
            </a:r>
            <a:endParaRPr lang="en-US" dirty="0"/>
          </a:p>
        </p:txBody>
      </p:sp>
      <p:sp>
        <p:nvSpPr>
          <p:cNvPr id="4" name="Slide Number Placeholder 3"/>
          <p:cNvSpPr>
            <a:spLocks noGrp="1"/>
          </p:cNvSpPr>
          <p:nvPr>
            <p:ph type="sldNum" sz="quarter" idx="10"/>
          </p:nvPr>
        </p:nvSpPr>
        <p:spPr/>
        <p:txBody>
          <a:bodyPr/>
          <a:lstStyle/>
          <a:p>
            <a:fld id="{8AC43372-F507-1949-ACA0-096794AA479E}" type="slidenum">
              <a:rPr lang="en-US" smtClean="0"/>
              <a:t>39</a:t>
            </a:fld>
            <a:endParaRPr lang="en-US"/>
          </a:p>
        </p:txBody>
      </p:sp>
    </p:spTree>
    <p:extLst>
      <p:ext uri="{BB962C8B-B14F-4D97-AF65-F5344CB8AC3E}">
        <p14:creationId xmlns:p14="http://schemas.microsoft.com/office/powerpoint/2010/main" val="69796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43372-F507-1949-ACA0-096794AA479E}" type="slidenum">
              <a:rPr lang="en-US" smtClean="0"/>
              <a:t>41</a:t>
            </a:fld>
            <a:endParaRPr lang="en-US"/>
          </a:p>
        </p:txBody>
      </p:sp>
    </p:spTree>
    <p:extLst>
      <p:ext uri="{BB962C8B-B14F-4D97-AF65-F5344CB8AC3E}">
        <p14:creationId xmlns:p14="http://schemas.microsoft.com/office/powerpoint/2010/main" val="2894605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15-11-21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43</a:t>
            </a:fld>
            <a:endParaRPr lang="en-US"/>
          </a:p>
        </p:txBody>
      </p:sp>
    </p:spTree>
    <p:extLst>
      <p:ext uri="{BB962C8B-B14F-4D97-AF65-F5344CB8AC3E}">
        <p14:creationId xmlns:p14="http://schemas.microsoft.com/office/powerpoint/2010/main" val="2033485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4.sv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9.wmf"/><Relationship Id="rId1" Type="http://schemas.openxmlformats.org/officeDocument/2006/relationships/slideMaster" Target="../slideMasters/slideMaster7.xml"/><Relationship Id="rId4" Type="http://schemas.openxmlformats.org/officeDocument/2006/relationships/image" Target="../media/image37.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95438" y="1008423"/>
            <a:ext cx="3718367" cy="2429540"/>
          </a:xfrm>
        </p:spPr>
        <p:txBody>
          <a:bodyPr anchor="b">
            <a:normAutofit/>
          </a:bodyPr>
          <a:lstStyle>
            <a:lvl1pPr algn="l">
              <a:defRPr sz="5400" b="1">
                <a:solidFill>
                  <a:schemeClr val="tx2"/>
                </a:solidFill>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dirty="0"/>
              <a:t>Click to edit subtitle</a:t>
            </a:r>
          </a:p>
        </p:txBody>
      </p:sp>
      <p:grpSp>
        <p:nvGrpSpPr>
          <p:cNvPr id="3" name="Group 2">
            <a:extLst>
              <a:ext uri="{FF2B5EF4-FFF2-40B4-BE49-F238E27FC236}">
                <a16:creationId xmlns:a16="http://schemas.microsoft.com/office/drawing/2014/main" id="{B4C6D00A-E7BD-DB49-B73A-57512154B83E}"/>
              </a:ext>
            </a:extLst>
          </p:cNvPr>
          <p:cNvGrpSpPr/>
          <p:nvPr userDrawn="1"/>
        </p:nvGrpSpPr>
        <p:grpSpPr>
          <a:xfrm>
            <a:off x="0" y="5710518"/>
            <a:ext cx="9161928" cy="1156447"/>
            <a:chOff x="0" y="5710518"/>
            <a:chExt cx="9161928" cy="1156447"/>
          </a:xfrm>
        </p:grpSpPr>
        <p:grpSp>
          <p:nvGrpSpPr>
            <p:cNvPr id="16" name="Group 15">
              <a:extLst>
                <a:ext uri="{FF2B5EF4-FFF2-40B4-BE49-F238E27FC236}">
                  <a16:creationId xmlns:a16="http://schemas.microsoft.com/office/drawing/2014/main" id="{0FE327E3-6508-AB44-8EDF-F681AE0AA634}"/>
                </a:ext>
              </a:extLst>
            </p:cNvPr>
            <p:cNvGrpSpPr/>
            <p:nvPr userDrawn="1"/>
          </p:nvGrpSpPr>
          <p:grpSpPr>
            <a:xfrm>
              <a:off x="3452813" y="6120373"/>
              <a:ext cx="5709115" cy="400110"/>
              <a:chOff x="3703824" y="5852937"/>
              <a:chExt cx="5709115"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sp>
          <p:nvSpPr>
            <p:cNvPr id="2" name="Rectangle 1">
              <a:extLst>
                <a:ext uri="{FF2B5EF4-FFF2-40B4-BE49-F238E27FC236}">
                  <a16:creationId xmlns:a16="http://schemas.microsoft.com/office/drawing/2014/main" id="{B31CD91A-1CB5-0245-93A7-F730E32DB9D3}"/>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85300BA-C4C2-A24F-A1CF-387019FFC5E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332871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20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124183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374614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dirty="0">
                <a:solidFill>
                  <a:schemeClr val="tx2"/>
                </a:solidFill>
                <a:effectLst/>
                <a:latin typeface="+mn-lt"/>
                <a:ea typeface="+mn-ea"/>
                <a:cs typeface="+mn-cs"/>
              </a:rPr>
              <a:t>Thank you for your attention</a:t>
            </a:r>
            <a:endParaRPr lang="en-US" sz="4400" b="1" dirty="0">
              <a:solidFill>
                <a:schemeClr val="tx2"/>
              </a:solidFill>
            </a:endParaRPr>
          </a:p>
        </p:txBody>
      </p:sp>
    </p:spTree>
    <p:extLst>
      <p:ext uri="{BB962C8B-B14F-4D97-AF65-F5344CB8AC3E}">
        <p14:creationId xmlns:p14="http://schemas.microsoft.com/office/powerpoint/2010/main" val="216297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dirty="0">
                <a:solidFill>
                  <a:schemeClr val="tx1"/>
                </a:solidFill>
                <a:latin typeface="+mj-lt"/>
              </a:rPr>
              <a:t>About </a:t>
            </a:r>
            <a:r>
              <a:rPr lang="fr-FR" sz="2000" b="1" i="0" dirty="0" err="1">
                <a:solidFill>
                  <a:schemeClr val="tx1"/>
                </a:solidFill>
                <a:latin typeface="+mj-lt"/>
              </a:rPr>
              <a:t>Zero</a:t>
            </a:r>
            <a:r>
              <a:rPr lang="fr-FR" sz="2000" b="1" i="0" dirty="0">
                <a:solidFill>
                  <a:schemeClr val="tx1"/>
                </a:solidFill>
                <a:latin typeface="+mj-lt"/>
              </a:rPr>
              <a:t> </a:t>
            </a:r>
            <a:r>
              <a:rPr lang="fr-FR" sz="2000" b="1" i="0" dirty="0" err="1">
                <a:solidFill>
                  <a:schemeClr val="tx1"/>
                </a:solidFill>
                <a:latin typeface="+mj-lt"/>
              </a:rPr>
              <a:t>Brine</a:t>
            </a:r>
            <a:endParaRPr lang="fr-FR" sz="2000" b="1" i="0" dirty="0">
              <a:solidFill>
                <a:schemeClr val="tx1"/>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accent2"/>
          </a:solidFill>
          <a:ln w="12700" cap="flat">
            <a:noFill/>
            <a:miter lim="400000"/>
          </a:ln>
          <a:effectLst/>
        </p:spPr>
        <p:txBody>
          <a:bodyPr wrap="square" lIns="45719" tIns="45719" rIns="45719" bIns="45719" numCol="1" anchor="ctr">
            <a:noAutofit/>
          </a:bodyPr>
          <a:lstStyle/>
          <a:p>
            <a:endParaRPr>
              <a:solidFill>
                <a:schemeClr val="tx1"/>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dirty="0" err="1">
                <a:solidFill>
                  <a:schemeClr val="tx1"/>
                </a:solidFill>
                <a:latin typeface="+mj-lt"/>
              </a:rPr>
              <a:t>Get</a:t>
            </a:r>
            <a:r>
              <a:rPr lang="fr-FR" sz="2000" b="1" i="0" dirty="0">
                <a:solidFill>
                  <a:schemeClr val="tx1"/>
                </a:solidFill>
                <a:latin typeface="+mj-lt"/>
              </a:rPr>
              <a:t> in </a:t>
            </a:r>
            <a:r>
              <a:rPr lang="fr-FR" sz="2000" b="1" i="0" dirty="0" err="1">
                <a:solidFill>
                  <a:schemeClr val="tx1"/>
                </a:solidFill>
                <a:latin typeface="+mj-lt"/>
              </a:rPr>
              <a:t>touch</a:t>
            </a:r>
            <a:endParaRPr lang="fr-FR" sz="2000" b="1" i="0" dirty="0">
              <a:solidFill>
                <a:schemeClr val="tx1"/>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email address</a:t>
            </a:r>
          </a:p>
        </p:txBody>
      </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a:t>
            </a:r>
            <a:r>
              <a:rPr lang="en-US" dirty="0" err="1"/>
              <a:t>Linkedin</a:t>
            </a:r>
            <a:endParaRPr lang="en-US" dirty="0"/>
          </a:p>
        </p:txBody>
      </p:sp>
      <p:pic>
        <p:nvPicPr>
          <p:cNvPr id="34" name="Graphique 20">
            <a:extLst>
              <a:ext uri="{FF2B5EF4-FFF2-40B4-BE49-F238E27FC236}">
                <a16:creationId xmlns:a16="http://schemas.microsoft.com/office/drawing/2014/main" id="{C8F5504D-DAC9-094D-B47C-621D5928C26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01596" y="2952625"/>
            <a:ext cx="180000" cy="142105"/>
          </a:xfrm>
          <a:prstGeom prst="rect">
            <a:avLst/>
          </a:prstGeom>
        </p:spPr>
      </p:pic>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14084" y="3356992"/>
            <a:ext cx="155023" cy="142105"/>
          </a:xfrm>
          <a:prstGeom prst="rect">
            <a:avLst/>
          </a:prstGeom>
        </p:spPr>
      </p:pic>
      <p:grpSp>
        <p:nvGrpSpPr>
          <p:cNvPr id="37" name="Group 36">
            <a:extLst>
              <a:ext uri="{FF2B5EF4-FFF2-40B4-BE49-F238E27FC236}">
                <a16:creationId xmlns:a16="http://schemas.microsoft.com/office/drawing/2014/main" id="{3A87227D-9077-0247-B6B1-11230A57B5A9}"/>
              </a:ext>
            </a:extLst>
          </p:cNvPr>
          <p:cNvGrpSpPr/>
          <p:nvPr userDrawn="1"/>
        </p:nvGrpSpPr>
        <p:grpSpPr>
          <a:xfrm>
            <a:off x="0" y="5710518"/>
            <a:ext cx="9161928" cy="1156447"/>
            <a:chOff x="0" y="5710518"/>
            <a:chExt cx="9161928" cy="1156447"/>
          </a:xfrm>
        </p:grpSpPr>
        <p:grpSp>
          <p:nvGrpSpPr>
            <p:cNvPr id="38" name="Group 37">
              <a:extLst>
                <a:ext uri="{FF2B5EF4-FFF2-40B4-BE49-F238E27FC236}">
                  <a16:creationId xmlns:a16="http://schemas.microsoft.com/office/drawing/2014/main" id="{3F3FC31B-3C9E-B041-AEC8-06DF8C5C439C}"/>
                </a:ext>
              </a:extLst>
            </p:cNvPr>
            <p:cNvGrpSpPr/>
            <p:nvPr userDrawn="1"/>
          </p:nvGrpSpPr>
          <p:grpSpPr>
            <a:xfrm>
              <a:off x="3452813" y="6120373"/>
              <a:ext cx="5709115" cy="400110"/>
              <a:chOff x="3703824" y="5852937"/>
              <a:chExt cx="5709115" cy="400110"/>
            </a:xfrm>
          </p:grpSpPr>
          <p:sp>
            <p:nvSpPr>
              <p:cNvPr id="41" name="TextBox 40">
                <a:extLst>
                  <a:ext uri="{FF2B5EF4-FFF2-40B4-BE49-F238E27FC236}">
                    <a16:creationId xmlns:a16="http://schemas.microsoft.com/office/drawing/2014/main" id="{ED527738-C384-5A4F-BB2D-944DBA3A995E}"/>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42" name="Graphic 41">
                <a:extLst>
                  <a:ext uri="{FF2B5EF4-FFF2-40B4-BE49-F238E27FC236}">
                    <a16:creationId xmlns:a16="http://schemas.microsoft.com/office/drawing/2014/main" id="{AEA7E900-6B80-FD4D-AF91-86CD75EAEB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sp>
          <p:nvSpPr>
            <p:cNvPr id="39" name="Rectangle 38">
              <a:extLst>
                <a:ext uri="{FF2B5EF4-FFF2-40B4-BE49-F238E27FC236}">
                  <a16:creationId xmlns:a16="http://schemas.microsoft.com/office/drawing/2014/main" id="{4A3A1F25-EF2A-A54C-88BB-5319968F81EB}"/>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6355432D-E8C8-9444-865C-49F27EE9CF96}"/>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404410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2"/>
          </p:nvPr>
        </p:nvSpPr>
        <p:spPr/>
        <p:txBody>
          <a:bodyPr/>
          <a:lstStyle/>
          <a:p>
            <a:fld id="{29059B31-90A4-4367-9102-F80B0ABFC6F2}"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91011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 name="PlaceHolder 2"/>
          <p:cNvSpPr>
            <a:spLocks noGrp="1"/>
          </p:cNvSpPr>
          <p:nvPr>
            <p:ph type="subTitle"/>
          </p:nvPr>
        </p:nvSpPr>
        <p:spPr>
          <a:xfrm>
            <a:off x="838080" y="2611080"/>
            <a:ext cx="10515240" cy="33814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2142FE89-8CE2-446E-90C0-0ECE444C8E24}"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840160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 name="PlaceHolder 2"/>
          <p:cNvSpPr>
            <a:spLocks noGrp="1"/>
          </p:cNvSpPr>
          <p:nvPr>
            <p:ph type="body"/>
          </p:nvPr>
        </p:nvSpPr>
        <p:spPr>
          <a:xfrm>
            <a:off x="838080" y="2611080"/>
            <a:ext cx="1051524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7D7DA88D-D3DC-4C1C-AB13-13D3713C7A93}"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422560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 name="PlaceHolder 2"/>
          <p:cNvSpPr>
            <a:spLocks noGrp="1"/>
          </p:cNvSpPr>
          <p:nvPr>
            <p:ph type="body"/>
          </p:nvPr>
        </p:nvSpPr>
        <p:spPr>
          <a:xfrm>
            <a:off x="83808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 name="PlaceHolder 3"/>
          <p:cNvSpPr>
            <a:spLocks noGrp="1"/>
          </p:cNvSpPr>
          <p:nvPr>
            <p:ph type="body"/>
          </p:nvPr>
        </p:nvSpPr>
        <p:spPr>
          <a:xfrm>
            <a:off x="622620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8BE99F87-35E5-41CA-91B8-A7E97FEBF8A8}"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598038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44D2C031-A831-4CF7-838B-67BBAF15AA96}"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67627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dirty="0"/>
              <a:t>Click to edit subtitle</a:t>
            </a:r>
          </a:p>
        </p:txBody>
      </p:sp>
      <p:grpSp>
        <p:nvGrpSpPr>
          <p:cNvPr id="15" name="Group 14">
            <a:extLst>
              <a:ext uri="{FF2B5EF4-FFF2-40B4-BE49-F238E27FC236}">
                <a16:creationId xmlns:a16="http://schemas.microsoft.com/office/drawing/2014/main" id="{EFEC2C59-7FE4-A348-8A67-FFA99849E1E3}"/>
              </a:ext>
            </a:extLst>
          </p:cNvPr>
          <p:cNvGrpSpPr/>
          <p:nvPr userDrawn="1"/>
        </p:nvGrpSpPr>
        <p:grpSpPr>
          <a:xfrm>
            <a:off x="0" y="5710518"/>
            <a:ext cx="9161928" cy="1156447"/>
            <a:chOff x="0" y="5710518"/>
            <a:chExt cx="9161928" cy="1156447"/>
          </a:xfrm>
        </p:grpSpPr>
        <p:grpSp>
          <p:nvGrpSpPr>
            <p:cNvPr id="16" name="Group 15">
              <a:extLst>
                <a:ext uri="{FF2B5EF4-FFF2-40B4-BE49-F238E27FC236}">
                  <a16:creationId xmlns:a16="http://schemas.microsoft.com/office/drawing/2014/main" id="{45FECE92-8AF4-1346-A8CD-577003CAD8D3}"/>
                </a:ext>
              </a:extLst>
            </p:cNvPr>
            <p:cNvGrpSpPr/>
            <p:nvPr userDrawn="1"/>
          </p:nvGrpSpPr>
          <p:grpSpPr>
            <a:xfrm>
              <a:off x="3452813" y="6120373"/>
              <a:ext cx="5709115" cy="400110"/>
              <a:chOff x="3703824" y="5852937"/>
              <a:chExt cx="5709115" cy="400110"/>
            </a:xfrm>
          </p:grpSpPr>
          <p:sp>
            <p:nvSpPr>
              <p:cNvPr id="24" name="TextBox 23">
                <a:extLst>
                  <a:ext uri="{FF2B5EF4-FFF2-40B4-BE49-F238E27FC236}">
                    <a16:creationId xmlns:a16="http://schemas.microsoft.com/office/drawing/2014/main" id="{619BDC7A-4502-0E45-9FFF-B446222BACE6}"/>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25" name="Graphic 24">
                <a:extLst>
                  <a:ext uri="{FF2B5EF4-FFF2-40B4-BE49-F238E27FC236}">
                    <a16:creationId xmlns:a16="http://schemas.microsoft.com/office/drawing/2014/main" id="{90E8B86D-A9E0-424F-966B-2D61D8378F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sp>
          <p:nvSpPr>
            <p:cNvPr id="17" name="Rectangle 16">
              <a:extLst>
                <a:ext uri="{FF2B5EF4-FFF2-40B4-BE49-F238E27FC236}">
                  <a16:creationId xmlns:a16="http://schemas.microsoft.com/office/drawing/2014/main" id="{553411A6-3277-6348-ABA2-60CD10EEC026}"/>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CCB6D1F-E4E3-BE47-9DDF-A0989E2D92B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60037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831960" y="1709640"/>
            <a:ext cx="10515240" cy="333720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67A81F54-2607-4B6B-9309-7DE5149A85B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59106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 name="PlaceHolder 3"/>
          <p:cNvSpPr>
            <a:spLocks noGrp="1"/>
          </p:cNvSpPr>
          <p:nvPr>
            <p:ph type="body"/>
          </p:nvPr>
        </p:nvSpPr>
        <p:spPr>
          <a:xfrm>
            <a:off x="622620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 name="PlaceHolder 4"/>
          <p:cNvSpPr>
            <a:spLocks noGrp="1"/>
          </p:cNvSpPr>
          <p:nvPr>
            <p:ph type="body"/>
          </p:nvPr>
        </p:nvSpPr>
        <p:spPr>
          <a:xfrm>
            <a:off x="83808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C32425A8-7AAA-4810-AAAE-FF078CBA90C6}"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098598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 name="PlaceHolder 2"/>
          <p:cNvSpPr>
            <a:spLocks noGrp="1"/>
          </p:cNvSpPr>
          <p:nvPr>
            <p:ph type="body"/>
          </p:nvPr>
        </p:nvSpPr>
        <p:spPr>
          <a:xfrm>
            <a:off x="83808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 name="PlaceHolder 4"/>
          <p:cNvSpPr>
            <a:spLocks noGrp="1"/>
          </p:cNvSpPr>
          <p:nvPr>
            <p:ph type="body"/>
          </p:nvPr>
        </p:nvSpPr>
        <p:spPr>
          <a:xfrm>
            <a:off x="622620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5AFE67A2-6399-487B-9348-0F7E8AA4E98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203081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7"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8"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 name="PlaceHolder 4"/>
          <p:cNvSpPr>
            <a:spLocks noGrp="1"/>
          </p:cNvSpPr>
          <p:nvPr>
            <p:ph type="body"/>
          </p:nvPr>
        </p:nvSpPr>
        <p:spPr>
          <a:xfrm>
            <a:off x="838080" y="437760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30A0981B-8315-4F58-863B-0E9862A661A5}"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64430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1" name="PlaceHolder 2"/>
          <p:cNvSpPr>
            <a:spLocks noGrp="1"/>
          </p:cNvSpPr>
          <p:nvPr>
            <p:ph type="body"/>
          </p:nvPr>
        </p:nvSpPr>
        <p:spPr>
          <a:xfrm>
            <a:off x="838080" y="261108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2" name="PlaceHolder 3"/>
          <p:cNvSpPr>
            <a:spLocks noGrp="1"/>
          </p:cNvSpPr>
          <p:nvPr>
            <p:ph type="body"/>
          </p:nvPr>
        </p:nvSpPr>
        <p:spPr>
          <a:xfrm>
            <a:off x="838080" y="437760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708DFA10-BF36-4FF8-8DF6-BB06553EE794}"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333919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4"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5"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6" name="PlaceHolder 4"/>
          <p:cNvSpPr>
            <a:spLocks noGrp="1"/>
          </p:cNvSpPr>
          <p:nvPr>
            <p:ph type="body"/>
          </p:nvPr>
        </p:nvSpPr>
        <p:spPr>
          <a:xfrm>
            <a:off x="83808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7" name="PlaceHolder 5"/>
          <p:cNvSpPr>
            <a:spLocks noGrp="1"/>
          </p:cNvSpPr>
          <p:nvPr>
            <p:ph type="body"/>
          </p:nvPr>
        </p:nvSpPr>
        <p:spPr>
          <a:xfrm>
            <a:off x="622620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3"/>
          </p:nvPr>
        </p:nvSpPr>
        <p:spPr/>
        <p:txBody>
          <a:bodyPr/>
          <a:lstStyle/>
          <a:p>
            <a:r>
              <a:t>Footer</a:t>
            </a:r>
          </a:p>
        </p:txBody>
      </p:sp>
      <p:sp>
        <p:nvSpPr>
          <p:cNvPr id="8" name="PlaceHolder 7"/>
          <p:cNvSpPr>
            <a:spLocks noGrp="1"/>
          </p:cNvSpPr>
          <p:nvPr>
            <p:ph type="sldNum" idx="2"/>
          </p:nvPr>
        </p:nvSpPr>
        <p:spPr/>
        <p:txBody>
          <a:bodyPr/>
          <a:lstStyle/>
          <a:p>
            <a:fld id="{DAE30122-853F-473C-A7AB-0038D2588590}"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498088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9" name="PlaceHolder 2"/>
          <p:cNvSpPr>
            <a:spLocks noGrp="1"/>
          </p:cNvSpPr>
          <p:nvPr>
            <p:ph type="body"/>
          </p:nvPr>
        </p:nvSpPr>
        <p:spPr>
          <a:xfrm>
            <a:off x="83808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0" name="PlaceHolder 3"/>
          <p:cNvSpPr>
            <a:spLocks noGrp="1"/>
          </p:cNvSpPr>
          <p:nvPr>
            <p:ph type="body"/>
          </p:nvPr>
        </p:nvSpPr>
        <p:spPr>
          <a:xfrm>
            <a:off x="439344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1" name="PlaceHolder 4"/>
          <p:cNvSpPr>
            <a:spLocks noGrp="1"/>
          </p:cNvSpPr>
          <p:nvPr>
            <p:ph type="body"/>
          </p:nvPr>
        </p:nvSpPr>
        <p:spPr>
          <a:xfrm>
            <a:off x="794916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2" name="PlaceHolder 5"/>
          <p:cNvSpPr>
            <a:spLocks noGrp="1"/>
          </p:cNvSpPr>
          <p:nvPr>
            <p:ph type="body"/>
          </p:nvPr>
        </p:nvSpPr>
        <p:spPr>
          <a:xfrm>
            <a:off x="83808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3" name="PlaceHolder 6"/>
          <p:cNvSpPr>
            <a:spLocks noGrp="1"/>
          </p:cNvSpPr>
          <p:nvPr>
            <p:ph type="body"/>
          </p:nvPr>
        </p:nvSpPr>
        <p:spPr>
          <a:xfrm>
            <a:off x="439344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4" name="PlaceHolder 7"/>
          <p:cNvSpPr>
            <a:spLocks noGrp="1"/>
          </p:cNvSpPr>
          <p:nvPr>
            <p:ph type="body"/>
          </p:nvPr>
        </p:nvSpPr>
        <p:spPr>
          <a:xfrm>
            <a:off x="794916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3"/>
          </p:nvPr>
        </p:nvSpPr>
        <p:spPr/>
        <p:txBody>
          <a:bodyPr/>
          <a:lstStyle/>
          <a:p>
            <a:r>
              <a:t>Footer</a:t>
            </a:r>
          </a:p>
        </p:txBody>
      </p:sp>
      <p:sp>
        <p:nvSpPr>
          <p:cNvPr id="10" name="PlaceHolder 9"/>
          <p:cNvSpPr>
            <a:spLocks noGrp="1"/>
          </p:cNvSpPr>
          <p:nvPr>
            <p:ph type="sldNum" idx="2"/>
          </p:nvPr>
        </p:nvSpPr>
        <p:spPr/>
        <p:txBody>
          <a:bodyPr/>
          <a:lstStyle/>
          <a:p>
            <a:fld id="{4FDEAFDB-EFE0-45EE-9AD6-1D040EA29E05}"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1212820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5"/>
          </p:nvPr>
        </p:nvSpPr>
        <p:spPr/>
        <p:txBody>
          <a:bodyPr/>
          <a:lstStyle/>
          <a:p>
            <a:fld id="{C311D0F5-7CC4-4058-AC44-6D736C143140}" type="slidenum">
              <a:t>‹#›</a:t>
            </a:fld>
            <a:endParaRPr/>
          </a:p>
        </p:txBody>
      </p:sp>
      <p:sp>
        <p:nvSpPr>
          <p:cNvPr id="4" name="PlaceHolder 3"/>
          <p:cNvSpPr>
            <a:spLocks noGrp="1"/>
          </p:cNvSpPr>
          <p:nvPr>
            <p:ph type="dt" idx="4"/>
          </p:nvPr>
        </p:nvSpPr>
        <p:spPr/>
        <p:txBody>
          <a:bodyPr/>
          <a:lstStyle/>
          <a:p>
            <a:endParaRPr/>
          </a:p>
        </p:txBody>
      </p:sp>
    </p:spTree>
    <p:extLst>
      <p:ext uri="{BB962C8B-B14F-4D97-AF65-F5344CB8AC3E}">
        <p14:creationId xmlns:p14="http://schemas.microsoft.com/office/powerpoint/2010/main" val="2349232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5" name="PlaceHolder 2"/>
          <p:cNvSpPr>
            <a:spLocks noGrp="1"/>
          </p:cNvSpPr>
          <p:nvPr>
            <p:ph type="subTitle"/>
          </p:nvPr>
        </p:nvSpPr>
        <p:spPr>
          <a:xfrm>
            <a:off x="838080" y="2611080"/>
            <a:ext cx="10515240" cy="33814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2FF41A82-D10D-4B3F-8442-114DAF5E3970}"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2005166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7" name="PlaceHolder 2"/>
          <p:cNvSpPr>
            <a:spLocks noGrp="1"/>
          </p:cNvSpPr>
          <p:nvPr>
            <p:ph type="body"/>
          </p:nvPr>
        </p:nvSpPr>
        <p:spPr>
          <a:xfrm>
            <a:off x="838080" y="2611080"/>
            <a:ext cx="1051524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11E519AF-3EAD-4CCC-AD82-DE63AD26CA71}"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11715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dirty="0"/>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dirty="0"/>
              <a:t>Click to </a:t>
            </a:r>
            <a:r>
              <a:rPr lang="en-US" dirty="0" err="1"/>
              <a:t>instert</a:t>
            </a:r>
            <a:r>
              <a:rPr lang="en-US" dirty="0"/>
              <a: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8EF8CAF-A0E5-2E4F-A95A-2562E1E8594F}"/>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99F97351-936A-3E48-A669-FB7051E4DB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825" y="5230718"/>
            <a:ext cx="1343820" cy="1627282"/>
          </a:xfrm>
          <a:prstGeom prst="rect">
            <a:avLst/>
          </a:prstGeom>
        </p:spPr>
      </p:pic>
      <p:grpSp>
        <p:nvGrpSpPr>
          <p:cNvPr id="24" name="Group 23">
            <a:extLst>
              <a:ext uri="{FF2B5EF4-FFF2-40B4-BE49-F238E27FC236}">
                <a16:creationId xmlns:a16="http://schemas.microsoft.com/office/drawing/2014/main" id="{12B4AD89-54E3-6748-95C0-9B2F78652368}"/>
              </a:ext>
            </a:extLst>
          </p:cNvPr>
          <p:cNvGrpSpPr/>
          <p:nvPr userDrawn="1"/>
        </p:nvGrpSpPr>
        <p:grpSpPr>
          <a:xfrm>
            <a:off x="1595438" y="6011022"/>
            <a:ext cx="4052327" cy="553998"/>
            <a:chOff x="3703824" y="6094984"/>
            <a:chExt cx="4052327" cy="553998"/>
          </a:xfrm>
        </p:grpSpPr>
        <p:sp>
          <p:nvSpPr>
            <p:cNvPr id="27" name="TextBox 26">
              <a:extLst>
                <a:ext uri="{FF2B5EF4-FFF2-40B4-BE49-F238E27FC236}">
                  <a16:creationId xmlns:a16="http://schemas.microsoft.com/office/drawing/2014/main" id="{07EFC149-0708-2944-A324-52C9F2FA54DD}"/>
                </a:ext>
              </a:extLst>
            </p:cNvPr>
            <p:cNvSpPr txBox="1"/>
            <p:nvPr userDrawn="1"/>
          </p:nvSpPr>
          <p:spPr>
            <a:xfrm>
              <a:off x="4284918" y="6094984"/>
              <a:ext cx="3471233" cy="553998"/>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28" name="Graphic 27">
              <a:extLst>
                <a:ext uri="{FF2B5EF4-FFF2-40B4-BE49-F238E27FC236}">
                  <a16:creationId xmlns:a16="http://schemas.microsoft.com/office/drawing/2014/main" id="{ECCBEEA7-E66F-274B-8D37-7C40C9F427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6192820"/>
              <a:ext cx="527934" cy="358326"/>
            </a:xfrm>
            <a:prstGeom prst="rect">
              <a:avLst/>
            </a:prstGeom>
          </p:spPr>
        </p:pic>
      </p:grpSp>
    </p:spTree>
    <p:extLst>
      <p:ext uri="{BB962C8B-B14F-4D97-AF65-F5344CB8AC3E}">
        <p14:creationId xmlns:p14="http://schemas.microsoft.com/office/powerpoint/2010/main" val="3878462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9" name="PlaceHolder 2"/>
          <p:cNvSpPr>
            <a:spLocks noGrp="1"/>
          </p:cNvSpPr>
          <p:nvPr>
            <p:ph type="body"/>
          </p:nvPr>
        </p:nvSpPr>
        <p:spPr>
          <a:xfrm>
            <a:off x="83808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0" name="PlaceHolder 3"/>
          <p:cNvSpPr>
            <a:spLocks noGrp="1"/>
          </p:cNvSpPr>
          <p:nvPr>
            <p:ph type="body"/>
          </p:nvPr>
        </p:nvSpPr>
        <p:spPr>
          <a:xfrm>
            <a:off x="622620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8BB6220D-6006-4792-A980-AC44391D4B94}"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523065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BBE6B181-759D-4779-829D-FF421BA3DA9C}"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42673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831960" y="1709640"/>
            <a:ext cx="10515240" cy="333720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EF8A24EA-FA17-4211-A2AA-1987E1F2B8FD}"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2658156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4"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5" name="PlaceHolder 3"/>
          <p:cNvSpPr>
            <a:spLocks noGrp="1"/>
          </p:cNvSpPr>
          <p:nvPr>
            <p:ph type="body"/>
          </p:nvPr>
        </p:nvSpPr>
        <p:spPr>
          <a:xfrm>
            <a:off x="622620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6" name="PlaceHolder 4"/>
          <p:cNvSpPr>
            <a:spLocks noGrp="1"/>
          </p:cNvSpPr>
          <p:nvPr>
            <p:ph type="body"/>
          </p:nvPr>
        </p:nvSpPr>
        <p:spPr>
          <a:xfrm>
            <a:off x="83808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29657EF5-5A8E-4D1C-BF8F-0FF58077AE2A}"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179986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8" name="PlaceHolder 2"/>
          <p:cNvSpPr>
            <a:spLocks noGrp="1"/>
          </p:cNvSpPr>
          <p:nvPr>
            <p:ph type="body"/>
          </p:nvPr>
        </p:nvSpPr>
        <p:spPr>
          <a:xfrm>
            <a:off x="83808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9"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0" name="PlaceHolder 4"/>
          <p:cNvSpPr>
            <a:spLocks noGrp="1"/>
          </p:cNvSpPr>
          <p:nvPr>
            <p:ph type="body"/>
          </p:nvPr>
        </p:nvSpPr>
        <p:spPr>
          <a:xfrm>
            <a:off x="622620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A7375AF9-9B63-4E66-AC7C-304C050F937E}"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877058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2"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3"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4" name="PlaceHolder 4"/>
          <p:cNvSpPr>
            <a:spLocks noGrp="1"/>
          </p:cNvSpPr>
          <p:nvPr>
            <p:ph type="body"/>
          </p:nvPr>
        </p:nvSpPr>
        <p:spPr>
          <a:xfrm>
            <a:off x="838080" y="437760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C0FF8031-5B7B-49F0-AD60-E41C7E340517}"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4235965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6" name="PlaceHolder 2"/>
          <p:cNvSpPr>
            <a:spLocks noGrp="1"/>
          </p:cNvSpPr>
          <p:nvPr>
            <p:ph type="body"/>
          </p:nvPr>
        </p:nvSpPr>
        <p:spPr>
          <a:xfrm>
            <a:off x="838080" y="261108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7" name="PlaceHolder 3"/>
          <p:cNvSpPr>
            <a:spLocks noGrp="1"/>
          </p:cNvSpPr>
          <p:nvPr>
            <p:ph type="body"/>
          </p:nvPr>
        </p:nvSpPr>
        <p:spPr>
          <a:xfrm>
            <a:off x="838080" y="437760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E73F7F17-E82B-4B34-9915-E9CCD6413E2D}"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3163254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9"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0"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1" name="PlaceHolder 4"/>
          <p:cNvSpPr>
            <a:spLocks noGrp="1"/>
          </p:cNvSpPr>
          <p:nvPr>
            <p:ph type="body"/>
          </p:nvPr>
        </p:nvSpPr>
        <p:spPr>
          <a:xfrm>
            <a:off x="83808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2" name="PlaceHolder 5"/>
          <p:cNvSpPr>
            <a:spLocks noGrp="1"/>
          </p:cNvSpPr>
          <p:nvPr>
            <p:ph type="body"/>
          </p:nvPr>
        </p:nvSpPr>
        <p:spPr>
          <a:xfrm>
            <a:off x="622620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6"/>
          </p:nvPr>
        </p:nvSpPr>
        <p:spPr/>
        <p:txBody>
          <a:bodyPr/>
          <a:lstStyle/>
          <a:p>
            <a:r>
              <a:t>Footer</a:t>
            </a:r>
          </a:p>
        </p:txBody>
      </p:sp>
      <p:sp>
        <p:nvSpPr>
          <p:cNvPr id="8" name="PlaceHolder 7"/>
          <p:cNvSpPr>
            <a:spLocks noGrp="1"/>
          </p:cNvSpPr>
          <p:nvPr>
            <p:ph type="sldNum" idx="5"/>
          </p:nvPr>
        </p:nvSpPr>
        <p:spPr/>
        <p:txBody>
          <a:bodyPr/>
          <a:lstStyle/>
          <a:p>
            <a:fld id="{A2D2A652-7FBB-4AA6-BFDA-415B39DE5069}" type="slidenum">
              <a:t>‹#›</a:t>
            </a:fld>
            <a:endParaRPr/>
          </a:p>
        </p:txBody>
      </p:sp>
      <p:sp>
        <p:nvSpPr>
          <p:cNvPr id="9" name="PlaceHolder 8"/>
          <p:cNvSpPr>
            <a:spLocks noGrp="1"/>
          </p:cNvSpPr>
          <p:nvPr>
            <p:ph type="dt" idx="4"/>
          </p:nvPr>
        </p:nvSpPr>
        <p:spPr/>
        <p:txBody>
          <a:bodyPr/>
          <a:lstStyle/>
          <a:p>
            <a:endParaRPr/>
          </a:p>
        </p:txBody>
      </p:sp>
    </p:spTree>
    <p:extLst>
      <p:ext uri="{BB962C8B-B14F-4D97-AF65-F5344CB8AC3E}">
        <p14:creationId xmlns:p14="http://schemas.microsoft.com/office/powerpoint/2010/main" val="590645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4" name="PlaceHolder 2"/>
          <p:cNvSpPr>
            <a:spLocks noGrp="1"/>
          </p:cNvSpPr>
          <p:nvPr>
            <p:ph type="body"/>
          </p:nvPr>
        </p:nvSpPr>
        <p:spPr>
          <a:xfrm>
            <a:off x="83808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5" name="PlaceHolder 3"/>
          <p:cNvSpPr>
            <a:spLocks noGrp="1"/>
          </p:cNvSpPr>
          <p:nvPr>
            <p:ph type="body"/>
          </p:nvPr>
        </p:nvSpPr>
        <p:spPr>
          <a:xfrm>
            <a:off x="439344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6" name="PlaceHolder 4"/>
          <p:cNvSpPr>
            <a:spLocks noGrp="1"/>
          </p:cNvSpPr>
          <p:nvPr>
            <p:ph type="body"/>
          </p:nvPr>
        </p:nvSpPr>
        <p:spPr>
          <a:xfrm>
            <a:off x="794916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7" name="PlaceHolder 5"/>
          <p:cNvSpPr>
            <a:spLocks noGrp="1"/>
          </p:cNvSpPr>
          <p:nvPr>
            <p:ph type="body"/>
          </p:nvPr>
        </p:nvSpPr>
        <p:spPr>
          <a:xfrm>
            <a:off x="83808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8" name="PlaceHolder 6"/>
          <p:cNvSpPr>
            <a:spLocks noGrp="1"/>
          </p:cNvSpPr>
          <p:nvPr>
            <p:ph type="body"/>
          </p:nvPr>
        </p:nvSpPr>
        <p:spPr>
          <a:xfrm>
            <a:off x="439344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9" name="PlaceHolder 7"/>
          <p:cNvSpPr>
            <a:spLocks noGrp="1"/>
          </p:cNvSpPr>
          <p:nvPr>
            <p:ph type="body"/>
          </p:nvPr>
        </p:nvSpPr>
        <p:spPr>
          <a:xfrm>
            <a:off x="794916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6"/>
          </p:nvPr>
        </p:nvSpPr>
        <p:spPr/>
        <p:txBody>
          <a:bodyPr/>
          <a:lstStyle/>
          <a:p>
            <a:r>
              <a:t>Footer</a:t>
            </a:r>
          </a:p>
        </p:txBody>
      </p:sp>
      <p:sp>
        <p:nvSpPr>
          <p:cNvPr id="10" name="PlaceHolder 9"/>
          <p:cNvSpPr>
            <a:spLocks noGrp="1"/>
          </p:cNvSpPr>
          <p:nvPr>
            <p:ph type="sldNum" idx="5"/>
          </p:nvPr>
        </p:nvSpPr>
        <p:spPr/>
        <p:txBody>
          <a:bodyPr/>
          <a:lstStyle/>
          <a:p>
            <a:fld id="{92BF0808-FB69-45AD-8339-BCB0F853F69A}" type="slidenum">
              <a:t>‹#›</a:t>
            </a:fld>
            <a:endParaRPr/>
          </a:p>
        </p:txBody>
      </p:sp>
      <p:sp>
        <p:nvSpPr>
          <p:cNvPr id="11" name="PlaceHolder 10"/>
          <p:cNvSpPr>
            <a:spLocks noGrp="1"/>
          </p:cNvSpPr>
          <p:nvPr>
            <p:ph type="dt" idx="4"/>
          </p:nvPr>
        </p:nvSpPr>
        <p:spPr/>
        <p:txBody>
          <a:bodyPr/>
          <a:lstStyle/>
          <a:p>
            <a:endParaRPr/>
          </a:p>
        </p:txBody>
      </p:sp>
    </p:spTree>
    <p:extLst>
      <p:ext uri="{BB962C8B-B14F-4D97-AF65-F5344CB8AC3E}">
        <p14:creationId xmlns:p14="http://schemas.microsoft.com/office/powerpoint/2010/main" val="2618421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p:nvPr>
        </p:nvSpPr>
        <p:spPr>
          <a:xfrm>
            <a:off x="1524000" y="3840480"/>
            <a:ext cx="9144000" cy="1417320"/>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76533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Tree>
    <p:extLst>
      <p:ext uri="{BB962C8B-B14F-4D97-AF65-F5344CB8AC3E}">
        <p14:creationId xmlns:p14="http://schemas.microsoft.com/office/powerpoint/2010/main" val="157517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886-42A5-8248-9009-A0C93F7782A2}"/>
              </a:ext>
            </a:extLst>
          </p:cNvPr>
          <p:cNvSpPr>
            <a:spLocks noGrp="1"/>
          </p:cNvSpPr>
          <p:nvPr>
            <p:ph idx="1"/>
          </p:nvPr>
        </p:nvSpPr>
        <p:spPr>
          <a:xfrm>
            <a:off x="838200" y="2611121"/>
            <a:ext cx="10515600" cy="338190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08B2D5D-2398-454E-BB90-8097C124F50A}"/>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3">
            <a:extLst>
              <a:ext uri="{FF2B5EF4-FFF2-40B4-BE49-F238E27FC236}">
                <a16:creationId xmlns:a16="http://schemas.microsoft.com/office/drawing/2014/main" id="{568A9401-732A-5646-BEBD-2B27AEE70058}"/>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FD1EF39A-4319-5B42-B50C-F5B112A997C4}"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77CC128B-E561-DE4D-A8AD-C50DB4E2DC9B}"/>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0" name="Footer Placeholder 5">
            <a:extLst>
              <a:ext uri="{FF2B5EF4-FFF2-40B4-BE49-F238E27FC236}">
                <a16:creationId xmlns:a16="http://schemas.microsoft.com/office/drawing/2014/main" id="{D64C217D-B790-3543-9503-6F12C208FC1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1" name="Picture 10">
            <a:extLst>
              <a:ext uri="{FF2B5EF4-FFF2-40B4-BE49-F238E27FC236}">
                <a16:creationId xmlns:a16="http://schemas.microsoft.com/office/drawing/2014/main" id="{D15F245C-BEF0-B844-B023-D5784C9F12A7}"/>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2323267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625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4143740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1515744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425452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Tree>
    <p:extLst>
      <p:ext uri="{BB962C8B-B14F-4D97-AF65-F5344CB8AC3E}">
        <p14:creationId xmlns:p14="http://schemas.microsoft.com/office/powerpoint/2010/main" val="3879080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558360" y="3911040"/>
            <a:ext cx="6756120" cy="539460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1478943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2262990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2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1378389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98296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4586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3563215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157130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4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620574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210CF6A9-9A82-4996-95E8-CC359803B50A}" type="slidenum">
              <a:t>‹#›</a:t>
            </a:fld>
            <a:endParaRPr/>
          </a:p>
        </p:txBody>
      </p:sp>
    </p:spTree>
    <p:extLst>
      <p:ext uri="{BB962C8B-B14F-4D97-AF65-F5344CB8AC3E}">
        <p14:creationId xmlns:p14="http://schemas.microsoft.com/office/powerpoint/2010/main" val="1631339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5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1"/>
          </p:nvPr>
        </p:nvSpPr>
        <p:spPr/>
        <p:txBody>
          <a:bodyPr/>
          <a:lstStyle/>
          <a:p>
            <a:fld id="{4AEB325D-D49D-4C67-B038-EE9387DE6638}" type="slidenum">
              <a:t>‹#›</a:t>
            </a:fld>
            <a:endParaRPr/>
          </a:p>
        </p:txBody>
      </p:sp>
    </p:spTree>
    <p:extLst>
      <p:ext uri="{BB962C8B-B14F-4D97-AF65-F5344CB8AC3E}">
        <p14:creationId xmlns:p14="http://schemas.microsoft.com/office/powerpoint/2010/main" val="3285944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5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 name="PlaceHolder 3"/>
          <p:cNvSpPr>
            <a:spLocks noGrp="1"/>
          </p:cNvSpPr>
          <p:nvPr>
            <p:ph type="sldNum" idx="1"/>
          </p:nvPr>
        </p:nvSpPr>
        <p:spPr/>
        <p:txBody>
          <a:bodyPr/>
          <a:lstStyle/>
          <a:p>
            <a:fld id="{CC57DA59-1A96-457D-9AF6-AE7ADBF7C44C}" type="slidenum">
              <a:t>‹#›</a:t>
            </a:fld>
            <a:endParaRPr/>
          </a:p>
        </p:txBody>
      </p:sp>
    </p:spTree>
    <p:extLst>
      <p:ext uri="{BB962C8B-B14F-4D97-AF65-F5344CB8AC3E}">
        <p14:creationId xmlns:p14="http://schemas.microsoft.com/office/powerpoint/2010/main" val="1194506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1"/>
          </p:nvPr>
        </p:nvSpPr>
        <p:spPr/>
        <p:txBody>
          <a:bodyPr/>
          <a:lstStyle/>
          <a:p>
            <a:fld id="{36A637A5-DC32-4B09-98A9-588121C77D2F}" type="slidenum">
              <a:t>‹#›</a:t>
            </a:fld>
            <a:endParaRPr/>
          </a:p>
        </p:txBody>
      </p:sp>
    </p:spTree>
    <p:extLst>
      <p:ext uri="{BB962C8B-B14F-4D97-AF65-F5344CB8AC3E}">
        <p14:creationId xmlns:p14="http://schemas.microsoft.com/office/powerpoint/2010/main" val="3788764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 name="PlaceHolder 2"/>
          <p:cNvSpPr>
            <a:spLocks noGrp="1"/>
          </p:cNvSpPr>
          <p:nvPr>
            <p:ph type="sldNum" idx="1"/>
          </p:nvPr>
        </p:nvSpPr>
        <p:spPr/>
        <p:txBody>
          <a:bodyPr/>
          <a:lstStyle/>
          <a:p>
            <a:fld id="{DD742D69-265D-4098-9613-9EE581566EBC}" type="slidenum">
              <a:t>‹#›</a:t>
            </a:fld>
            <a:endParaRPr/>
          </a:p>
        </p:txBody>
      </p:sp>
    </p:spTree>
    <p:extLst>
      <p:ext uri="{BB962C8B-B14F-4D97-AF65-F5344CB8AC3E}">
        <p14:creationId xmlns:p14="http://schemas.microsoft.com/office/powerpoint/2010/main" val="745182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558360" y="3911040"/>
            <a:ext cx="6756120" cy="539460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1"/>
          </p:nvPr>
        </p:nvSpPr>
        <p:spPr/>
        <p:txBody>
          <a:bodyPr/>
          <a:lstStyle/>
          <a:p>
            <a:fld id="{91076369-9978-444B-A842-B2E6D38A7940}" type="slidenum">
              <a:t>‹#›</a:t>
            </a:fld>
            <a:endParaRPr/>
          </a:p>
        </p:txBody>
      </p:sp>
    </p:spTree>
    <p:extLst>
      <p:ext uri="{BB962C8B-B14F-4D97-AF65-F5344CB8AC3E}">
        <p14:creationId xmlns:p14="http://schemas.microsoft.com/office/powerpoint/2010/main" val="784049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1"/>
          </p:nvPr>
        </p:nvSpPr>
        <p:spPr/>
        <p:txBody>
          <a:bodyPr/>
          <a:lstStyle/>
          <a:p>
            <a:fld id="{449F7E89-C2C2-4E9F-83DE-371381C3657E}" type="slidenum">
              <a:t>‹#›</a:t>
            </a:fld>
            <a:endParaRPr/>
          </a:p>
        </p:txBody>
      </p:sp>
    </p:spTree>
    <p:extLst>
      <p:ext uri="{BB962C8B-B14F-4D97-AF65-F5344CB8AC3E}">
        <p14:creationId xmlns:p14="http://schemas.microsoft.com/office/powerpoint/2010/main" val="2476016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1595438" y="3172968"/>
            <a:ext cx="9001126" cy="2595982"/>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E1F37F65-3854-FD43-B8D4-00224D833E23}"/>
              </a:ext>
            </a:extLst>
          </p:cNvPr>
          <p:cNvSpPr txBox="1"/>
          <p:nvPr userDrawn="1"/>
        </p:nvSpPr>
        <p:spPr>
          <a:xfrm>
            <a:off x="9454551" y="759125"/>
            <a:ext cx="2365974" cy="1406105"/>
          </a:xfrm>
          <a:prstGeom prst="rect">
            <a:avLst/>
          </a:prstGeom>
          <a:noFill/>
        </p:spPr>
        <p:txBody>
          <a:bodyPr wrap="square" lIns="0" tIns="0" rIns="0" bIns="0" rtlCol="0" anchor="ctr" anchorCtr="0">
            <a:noAutofit/>
          </a:bodyPr>
          <a:lstStyle/>
          <a:p>
            <a:pPr algn="r">
              <a:lnSpc>
                <a:spcPct val="80000"/>
              </a:lnSpc>
            </a:pPr>
            <a:r>
              <a:rPr lang="en-US" sz="3600" b="1" dirty="0">
                <a:solidFill>
                  <a:schemeClr val="tx2"/>
                </a:solidFill>
                <a:latin typeface="+mj-lt"/>
              </a:rPr>
              <a:t>ZERO BRINE</a:t>
            </a:r>
            <a:br>
              <a:rPr lang="en-US" sz="3600" b="1" dirty="0">
                <a:solidFill>
                  <a:schemeClr val="tx2"/>
                </a:solidFill>
                <a:latin typeface="+mj-lt"/>
              </a:rPr>
            </a:br>
            <a:r>
              <a:rPr lang="en-US" sz="3600" b="0" dirty="0">
                <a:solidFill>
                  <a:schemeClr val="tx2"/>
                </a:solidFill>
                <a:latin typeface="+mj-lt"/>
              </a:rPr>
              <a:t>FINAL FORUM</a:t>
            </a:r>
          </a:p>
        </p:txBody>
      </p:sp>
      <p:sp>
        <p:nvSpPr>
          <p:cNvPr id="6" name="Picture Placeholder 5">
            <a:extLst>
              <a:ext uri="{FF2B5EF4-FFF2-40B4-BE49-F238E27FC236}">
                <a16:creationId xmlns:a16="http://schemas.microsoft.com/office/drawing/2014/main" id="{B1FB09FA-34CA-6E43-8E51-772FEB7A5BF5}"/>
              </a:ext>
            </a:extLst>
          </p:cNvPr>
          <p:cNvSpPr>
            <a:spLocks noGrp="1"/>
          </p:cNvSpPr>
          <p:nvPr>
            <p:ph type="pic" sz="quarter" idx="10"/>
          </p:nvPr>
        </p:nvSpPr>
        <p:spPr>
          <a:xfrm>
            <a:off x="371474" y="368299"/>
            <a:ext cx="2185117" cy="2185119"/>
          </a:xfrm>
          <a:prstGeom prst="ellipse">
            <a:avLst/>
          </a:prstGeom>
        </p:spPr>
        <p:txBody>
          <a:bodyPr/>
          <a:lstStyle/>
          <a:p>
            <a:endParaRPr lang="en-US" dirty="0"/>
          </a:p>
        </p:txBody>
      </p:sp>
      <p:sp>
        <p:nvSpPr>
          <p:cNvPr id="10" name="Text Placeholder 9">
            <a:extLst>
              <a:ext uri="{FF2B5EF4-FFF2-40B4-BE49-F238E27FC236}">
                <a16:creationId xmlns:a16="http://schemas.microsoft.com/office/drawing/2014/main" id="{564792D4-18AD-A546-867D-27F9100A56DC}"/>
              </a:ext>
            </a:extLst>
          </p:cNvPr>
          <p:cNvSpPr>
            <a:spLocks noGrp="1"/>
          </p:cNvSpPr>
          <p:nvPr>
            <p:ph type="body" sz="quarter" idx="11" hasCustomPrompt="1"/>
          </p:nvPr>
        </p:nvSpPr>
        <p:spPr>
          <a:xfrm>
            <a:off x="2984291" y="801683"/>
            <a:ext cx="5314320" cy="389542"/>
          </a:xfrm>
        </p:spPr>
        <p:txBody>
          <a:bodyPr anchor="ctr">
            <a:noAutofit/>
          </a:bodyPr>
          <a:lstStyle>
            <a:lvl1pPr algn="l">
              <a:defRPr sz="3200" b="1"/>
            </a:lvl1pPr>
          </a:lstStyle>
          <a:p>
            <a:pPr lvl="0"/>
            <a:r>
              <a:rPr lang="en-US" dirty="0"/>
              <a:t>Name</a:t>
            </a:r>
          </a:p>
        </p:txBody>
      </p:sp>
      <p:sp>
        <p:nvSpPr>
          <p:cNvPr id="11" name="Text Placeholder 9">
            <a:extLst>
              <a:ext uri="{FF2B5EF4-FFF2-40B4-BE49-F238E27FC236}">
                <a16:creationId xmlns:a16="http://schemas.microsoft.com/office/drawing/2014/main" id="{0BC19E54-6235-3F43-89F1-1226970685EA}"/>
              </a:ext>
            </a:extLst>
          </p:cNvPr>
          <p:cNvSpPr>
            <a:spLocks noGrp="1"/>
          </p:cNvSpPr>
          <p:nvPr>
            <p:ph type="body" sz="quarter" idx="12" hasCustomPrompt="1"/>
          </p:nvPr>
        </p:nvSpPr>
        <p:spPr>
          <a:xfrm>
            <a:off x="2984291" y="1264664"/>
            <a:ext cx="5314320" cy="389542"/>
          </a:xfrm>
        </p:spPr>
        <p:txBody>
          <a:bodyPr anchor="ctr">
            <a:noAutofit/>
          </a:bodyPr>
          <a:lstStyle>
            <a:lvl1pPr algn="l">
              <a:defRPr sz="3200" b="0"/>
            </a:lvl1pPr>
          </a:lstStyle>
          <a:p>
            <a:pPr lvl="0"/>
            <a:r>
              <a:rPr lang="en-US" dirty="0"/>
              <a:t>Job Title</a:t>
            </a:r>
          </a:p>
        </p:txBody>
      </p:sp>
      <p:sp>
        <p:nvSpPr>
          <p:cNvPr id="12" name="Text Placeholder 9">
            <a:extLst>
              <a:ext uri="{FF2B5EF4-FFF2-40B4-BE49-F238E27FC236}">
                <a16:creationId xmlns:a16="http://schemas.microsoft.com/office/drawing/2014/main" id="{CDCACF2B-15E5-114D-A712-4914C127AD2C}"/>
              </a:ext>
            </a:extLst>
          </p:cNvPr>
          <p:cNvSpPr>
            <a:spLocks noGrp="1"/>
          </p:cNvSpPr>
          <p:nvPr>
            <p:ph type="body" sz="quarter" idx="13" hasCustomPrompt="1"/>
          </p:nvPr>
        </p:nvSpPr>
        <p:spPr>
          <a:xfrm>
            <a:off x="2984291" y="1727645"/>
            <a:ext cx="5314320" cy="389542"/>
          </a:xfrm>
        </p:spPr>
        <p:txBody>
          <a:bodyPr anchor="ctr">
            <a:noAutofit/>
          </a:bodyPr>
          <a:lstStyle>
            <a:lvl1pPr algn="l">
              <a:defRPr sz="3200" b="0">
                <a:solidFill>
                  <a:schemeClr val="tx2"/>
                </a:solidFill>
              </a:defRPr>
            </a:lvl1pPr>
          </a:lstStyle>
          <a:p>
            <a:pPr lvl="0"/>
            <a:r>
              <a:rPr lang="en-US" dirty="0" err="1"/>
              <a:t>Organisation</a:t>
            </a:r>
            <a:endParaRPr lang="en-US" dirty="0"/>
          </a:p>
        </p:txBody>
      </p:sp>
    </p:spTree>
    <p:extLst>
      <p:ext uri="{BB962C8B-B14F-4D97-AF65-F5344CB8AC3E}">
        <p14:creationId xmlns:p14="http://schemas.microsoft.com/office/powerpoint/2010/main" val="2224951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6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1"/>
          </p:nvPr>
        </p:nvSpPr>
        <p:spPr/>
        <p:txBody>
          <a:bodyPr/>
          <a:lstStyle/>
          <a:p>
            <a:fld id="{413BF7FF-7D24-4B6D-9235-1FF3F7E9A255}" type="slidenum">
              <a:t>‹#›</a:t>
            </a:fld>
            <a:endParaRPr/>
          </a:p>
        </p:txBody>
      </p:sp>
    </p:spTree>
    <p:extLst>
      <p:ext uri="{BB962C8B-B14F-4D97-AF65-F5344CB8AC3E}">
        <p14:creationId xmlns:p14="http://schemas.microsoft.com/office/powerpoint/2010/main" val="3958611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1"/>
          </p:nvPr>
        </p:nvSpPr>
        <p:spPr/>
        <p:txBody>
          <a:bodyPr/>
          <a:lstStyle/>
          <a:p>
            <a:fld id="{8029BEF5-489D-4D10-ABA7-7AE776143C29}" type="slidenum">
              <a:t>‹#›</a:t>
            </a:fld>
            <a:endParaRPr/>
          </a:p>
        </p:txBody>
      </p:sp>
    </p:spTree>
    <p:extLst>
      <p:ext uri="{BB962C8B-B14F-4D97-AF65-F5344CB8AC3E}">
        <p14:creationId xmlns:p14="http://schemas.microsoft.com/office/powerpoint/2010/main" val="1199989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7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1"/>
          </p:nvPr>
        </p:nvSpPr>
        <p:spPr/>
        <p:txBody>
          <a:bodyPr/>
          <a:lstStyle/>
          <a:p>
            <a:fld id="{FEBCFE23-C746-4F96-8A89-E96BAD8EE62F}" type="slidenum">
              <a:t>‹#›</a:t>
            </a:fld>
            <a:endParaRPr/>
          </a:p>
        </p:txBody>
      </p:sp>
    </p:spTree>
    <p:extLst>
      <p:ext uri="{BB962C8B-B14F-4D97-AF65-F5344CB8AC3E}">
        <p14:creationId xmlns:p14="http://schemas.microsoft.com/office/powerpoint/2010/main" val="536118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8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 name="PlaceHolder 6"/>
          <p:cNvSpPr>
            <a:spLocks noGrp="1"/>
          </p:cNvSpPr>
          <p:nvPr>
            <p:ph type="sldNum" idx="1"/>
          </p:nvPr>
        </p:nvSpPr>
        <p:spPr/>
        <p:txBody>
          <a:bodyPr/>
          <a:lstStyle/>
          <a:p>
            <a:fld id="{87E6BA7D-1D6A-44B3-A276-26DF09D5109F}" type="slidenum">
              <a:t>‹#›</a:t>
            </a:fld>
            <a:endParaRPr/>
          </a:p>
        </p:txBody>
      </p:sp>
    </p:spTree>
    <p:extLst>
      <p:ext uri="{BB962C8B-B14F-4D97-AF65-F5344CB8AC3E}">
        <p14:creationId xmlns:p14="http://schemas.microsoft.com/office/powerpoint/2010/main" val="21889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8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9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9" name="PlaceHolder 8"/>
          <p:cNvSpPr>
            <a:spLocks noGrp="1"/>
          </p:cNvSpPr>
          <p:nvPr>
            <p:ph type="sldNum" idx="1"/>
          </p:nvPr>
        </p:nvSpPr>
        <p:spPr/>
        <p:txBody>
          <a:bodyPr/>
          <a:lstStyle/>
          <a:p>
            <a:fld id="{6B0D38A5-68CD-450F-8330-D5DE944A0AD5}" type="slidenum">
              <a:t>‹#›</a:t>
            </a:fld>
            <a:endParaRPr/>
          </a:p>
        </p:txBody>
      </p:sp>
    </p:spTree>
    <p:extLst>
      <p:ext uri="{BB962C8B-B14F-4D97-AF65-F5344CB8AC3E}">
        <p14:creationId xmlns:p14="http://schemas.microsoft.com/office/powerpoint/2010/main" val="2806828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6C8E593F-89B8-4558-BEEE-2436AE89A533}" type="slidenum">
              <a:t>‹#›</a:t>
            </a:fld>
            <a:endParaRPr/>
          </a:p>
        </p:txBody>
      </p:sp>
    </p:spTree>
    <p:extLst>
      <p:ext uri="{BB962C8B-B14F-4D97-AF65-F5344CB8AC3E}">
        <p14:creationId xmlns:p14="http://schemas.microsoft.com/office/powerpoint/2010/main" val="31517906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2"/>
          </p:nvPr>
        </p:nvSpPr>
        <p:spPr/>
        <p:txBody>
          <a:bodyPr/>
          <a:lstStyle/>
          <a:p>
            <a:fld id="{698092D0-B609-443C-A5EE-A19F18B3A1F9}" type="slidenum">
              <a:t>‹#›</a:t>
            </a:fld>
            <a:endParaRPr/>
          </a:p>
        </p:txBody>
      </p:sp>
    </p:spTree>
    <p:extLst>
      <p:ext uri="{BB962C8B-B14F-4D97-AF65-F5344CB8AC3E}">
        <p14:creationId xmlns:p14="http://schemas.microsoft.com/office/powerpoint/2010/main" val="1783173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 name="PlaceHolder 3"/>
          <p:cNvSpPr>
            <a:spLocks noGrp="1"/>
          </p:cNvSpPr>
          <p:nvPr>
            <p:ph type="sldNum" idx="2"/>
          </p:nvPr>
        </p:nvSpPr>
        <p:spPr/>
        <p:txBody>
          <a:bodyPr/>
          <a:lstStyle/>
          <a:p>
            <a:fld id="{168DD59F-99B3-4EFC-9C92-85C0623B3D1F}" type="slidenum">
              <a:t>‹#›</a:t>
            </a:fld>
            <a:endParaRPr/>
          </a:p>
        </p:txBody>
      </p:sp>
    </p:spTree>
    <p:extLst>
      <p:ext uri="{BB962C8B-B14F-4D97-AF65-F5344CB8AC3E}">
        <p14:creationId xmlns:p14="http://schemas.microsoft.com/office/powerpoint/2010/main" val="3954049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2"/>
          </p:nvPr>
        </p:nvSpPr>
        <p:spPr/>
        <p:txBody>
          <a:bodyPr/>
          <a:lstStyle/>
          <a:p>
            <a:fld id="{DD209D7B-0E13-4FD6-B0D8-3AFBA1D722D9}" type="slidenum">
              <a:t>‹#›</a:t>
            </a:fld>
            <a:endParaRPr/>
          </a:p>
        </p:txBody>
      </p:sp>
    </p:spTree>
    <p:extLst>
      <p:ext uri="{BB962C8B-B14F-4D97-AF65-F5344CB8AC3E}">
        <p14:creationId xmlns:p14="http://schemas.microsoft.com/office/powerpoint/2010/main" val="2291336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 name="PlaceHolder 2"/>
          <p:cNvSpPr>
            <a:spLocks noGrp="1"/>
          </p:cNvSpPr>
          <p:nvPr>
            <p:ph type="sldNum" idx="2"/>
          </p:nvPr>
        </p:nvSpPr>
        <p:spPr/>
        <p:txBody>
          <a:bodyPr/>
          <a:lstStyle/>
          <a:p>
            <a:fld id="{584FDE5F-E15D-4B35-8623-D8685F09CDF5}" type="slidenum">
              <a:t>‹#›</a:t>
            </a:fld>
            <a:endParaRPr/>
          </a:p>
        </p:txBody>
      </p:sp>
    </p:spTree>
    <p:extLst>
      <p:ext uri="{BB962C8B-B14F-4D97-AF65-F5344CB8AC3E}">
        <p14:creationId xmlns:p14="http://schemas.microsoft.com/office/powerpoint/2010/main" val="387324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dirty="0"/>
              <a:t>Title</a:t>
            </a:r>
            <a:endParaRPr lang="en-US" dirty="0"/>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2"/>
                </a:solidFill>
              </a:defRPr>
            </a:lvl1pPr>
          </a:lstStyle>
          <a:p>
            <a:pPr lvl="0"/>
            <a:r>
              <a:rPr lang="en-GB" dirty="0"/>
              <a:t>Title</a:t>
            </a:r>
            <a:endParaRPr lang="en-US" dirty="0"/>
          </a:p>
        </p:txBody>
      </p:sp>
    </p:spTree>
    <p:extLst>
      <p:ext uri="{BB962C8B-B14F-4D97-AF65-F5344CB8AC3E}">
        <p14:creationId xmlns:p14="http://schemas.microsoft.com/office/powerpoint/2010/main" val="3800984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558360" y="3911040"/>
            <a:ext cx="6756120" cy="539460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2"/>
          </p:nvPr>
        </p:nvSpPr>
        <p:spPr/>
        <p:txBody>
          <a:bodyPr/>
          <a:lstStyle/>
          <a:p>
            <a:fld id="{C684ECAE-8743-4CBA-8FFD-97DBBF653D2B}" type="slidenum">
              <a:t>‹#›</a:t>
            </a:fld>
            <a:endParaRPr/>
          </a:p>
        </p:txBody>
      </p:sp>
    </p:spTree>
    <p:extLst>
      <p:ext uri="{BB962C8B-B14F-4D97-AF65-F5344CB8AC3E}">
        <p14:creationId xmlns:p14="http://schemas.microsoft.com/office/powerpoint/2010/main" val="3351938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2"/>
          </p:nvPr>
        </p:nvSpPr>
        <p:spPr/>
        <p:txBody>
          <a:bodyPr/>
          <a:lstStyle/>
          <a:p>
            <a:fld id="{EE5FDCE8-2D73-475A-87EC-FA489C14484E}" type="slidenum">
              <a:t>‹#›</a:t>
            </a:fld>
            <a:endParaRPr/>
          </a:p>
        </p:txBody>
      </p:sp>
    </p:spTree>
    <p:extLst>
      <p:ext uri="{BB962C8B-B14F-4D97-AF65-F5344CB8AC3E}">
        <p14:creationId xmlns:p14="http://schemas.microsoft.com/office/powerpoint/2010/main" val="2821638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1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2"/>
          </p:nvPr>
        </p:nvSpPr>
        <p:spPr/>
        <p:txBody>
          <a:bodyPr/>
          <a:lstStyle/>
          <a:p>
            <a:fld id="{E80D22A2-EF44-49DA-A614-A8D4FD15BDAE}" type="slidenum">
              <a:t>‹#›</a:t>
            </a:fld>
            <a:endParaRPr/>
          </a:p>
        </p:txBody>
      </p:sp>
    </p:spTree>
    <p:extLst>
      <p:ext uri="{BB962C8B-B14F-4D97-AF65-F5344CB8AC3E}">
        <p14:creationId xmlns:p14="http://schemas.microsoft.com/office/powerpoint/2010/main" val="2377933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2"/>
          </p:nvPr>
        </p:nvSpPr>
        <p:spPr/>
        <p:txBody>
          <a:bodyPr/>
          <a:lstStyle/>
          <a:p>
            <a:fld id="{6FDDA1F0-3EB7-4750-8FC0-25DF2AB4803B}" type="slidenum">
              <a:t>‹#›</a:t>
            </a:fld>
            <a:endParaRPr/>
          </a:p>
        </p:txBody>
      </p:sp>
    </p:spTree>
    <p:extLst>
      <p:ext uri="{BB962C8B-B14F-4D97-AF65-F5344CB8AC3E}">
        <p14:creationId xmlns:p14="http://schemas.microsoft.com/office/powerpoint/2010/main" val="1516146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2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2"/>
          </p:nvPr>
        </p:nvSpPr>
        <p:spPr/>
        <p:txBody>
          <a:bodyPr/>
          <a:lstStyle/>
          <a:p>
            <a:fld id="{ED86E213-C47F-4BCA-A3FC-9629E1A5786F}" type="slidenum">
              <a:t>‹#›</a:t>
            </a:fld>
            <a:endParaRPr/>
          </a:p>
        </p:txBody>
      </p:sp>
    </p:spTree>
    <p:extLst>
      <p:ext uri="{BB962C8B-B14F-4D97-AF65-F5344CB8AC3E}">
        <p14:creationId xmlns:p14="http://schemas.microsoft.com/office/powerpoint/2010/main" val="2293596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 name="PlaceHolder 6"/>
          <p:cNvSpPr>
            <a:spLocks noGrp="1"/>
          </p:cNvSpPr>
          <p:nvPr>
            <p:ph type="sldNum" idx="2"/>
          </p:nvPr>
        </p:nvSpPr>
        <p:spPr/>
        <p:txBody>
          <a:bodyPr/>
          <a:lstStyle/>
          <a:p>
            <a:fld id="{E2ACB526-EFD4-46BA-9726-6A6154A8C692}" type="slidenum">
              <a:t>‹#›</a:t>
            </a:fld>
            <a:endParaRPr/>
          </a:p>
        </p:txBody>
      </p:sp>
    </p:spTree>
    <p:extLst>
      <p:ext uri="{BB962C8B-B14F-4D97-AF65-F5344CB8AC3E}">
        <p14:creationId xmlns:p14="http://schemas.microsoft.com/office/powerpoint/2010/main" val="1913171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558360" y="3911040"/>
            <a:ext cx="6756120" cy="116352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2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9" name="PlaceHolder 8"/>
          <p:cNvSpPr>
            <a:spLocks noGrp="1"/>
          </p:cNvSpPr>
          <p:nvPr>
            <p:ph type="sldNum" idx="2"/>
          </p:nvPr>
        </p:nvSpPr>
        <p:spPr/>
        <p:txBody>
          <a:bodyPr/>
          <a:lstStyle/>
          <a:p>
            <a:fld id="{A3C0B5FE-8B81-435F-94EA-90AE9FC904AD}" type="slidenum">
              <a:t>‹#›</a:t>
            </a:fld>
            <a:endParaRPr/>
          </a:p>
        </p:txBody>
      </p:sp>
    </p:spTree>
    <p:extLst>
      <p:ext uri="{BB962C8B-B14F-4D97-AF65-F5344CB8AC3E}">
        <p14:creationId xmlns:p14="http://schemas.microsoft.com/office/powerpoint/2010/main" val="3894881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p:nvPr>
        </p:nvSpPr>
        <p:spPr>
          <a:xfrm>
            <a:off x="1524000" y="3840480"/>
            <a:ext cx="9144000" cy="1417320"/>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416052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_Title Slide Lea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p:nvPr>
        </p:nvSpPr>
        <p:spPr>
          <a:xfrm>
            <a:off x="1524000" y="3840480"/>
            <a:ext cx="9144000" cy="1417320"/>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775919" cy="365125"/>
          </a:xfrm>
          <a:prstGeom prst="rect">
            <a:avLst/>
          </a:prstGeom>
          <a:solidFill>
            <a:schemeClr val="bg1"/>
          </a:solidFill>
          <a:ln w="12700">
            <a:solidFill>
              <a:schemeClr val="bg1"/>
            </a:solidFill>
          </a:ln>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3"/>
          <a:stretch>
            <a:fillRect/>
          </a:stretch>
        </p:blipFill>
        <p:spPr>
          <a:xfrm>
            <a:off x="360000" y="6176350"/>
            <a:ext cx="538050" cy="360000"/>
          </a:xfrm>
          <a:prstGeom prst="rect">
            <a:avLst/>
          </a:prstGeom>
          <a:ln w="12700">
            <a:solidFill>
              <a:schemeClr val="bg1"/>
            </a:solidFill>
          </a:ln>
        </p:spPr>
      </p:pic>
    </p:spTree>
    <p:extLst>
      <p:ext uri="{BB962C8B-B14F-4D97-AF65-F5344CB8AC3E}">
        <p14:creationId xmlns:p14="http://schemas.microsoft.com/office/powerpoint/2010/main" val="803042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alues">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15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B3FF211-4AFC-5E49-A089-9053C3DCE17A}"/>
              </a:ext>
            </a:extLst>
          </p:cNvPr>
          <p:cNvPicPr>
            <a:picLocks noChangeAspect="1"/>
          </p:cNvPicPr>
          <p:nvPr userDrawn="1"/>
        </p:nvPicPr>
        <p:blipFill>
          <a:blip r:embed="rId3"/>
          <a:stretch>
            <a:fillRect/>
          </a:stretch>
        </p:blipFill>
        <p:spPr>
          <a:xfrm>
            <a:off x="2231175" y="1972339"/>
            <a:ext cx="8013700" cy="2946400"/>
          </a:xfrm>
          <a:prstGeom prst="rect">
            <a:avLst/>
          </a:prstGeom>
        </p:spPr>
      </p:pic>
    </p:spTree>
    <p:extLst>
      <p:ext uri="{BB962C8B-B14F-4D97-AF65-F5344CB8AC3E}">
        <p14:creationId xmlns:p14="http://schemas.microsoft.com/office/powerpoint/2010/main" val="331218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23069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circular-econom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15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B3FF211-4AFC-5E49-A089-9053C3DCE17A}"/>
              </a:ext>
            </a:extLst>
          </p:cNvPr>
          <p:cNvPicPr>
            <a:picLocks noChangeAspect="1"/>
          </p:cNvPicPr>
          <p:nvPr userDrawn="1"/>
        </p:nvPicPr>
        <p:blipFill>
          <a:blip r:embed="rId3"/>
          <a:stretch>
            <a:fillRect/>
          </a:stretch>
        </p:blipFill>
        <p:spPr>
          <a:xfrm>
            <a:off x="3214637" y="1062299"/>
            <a:ext cx="5803451" cy="4231336"/>
          </a:xfrm>
          <a:prstGeom prst="rect">
            <a:avLst/>
          </a:prstGeom>
        </p:spPr>
      </p:pic>
    </p:spTree>
    <p:extLst>
      <p:ext uri="{BB962C8B-B14F-4D97-AF65-F5344CB8AC3E}">
        <p14:creationId xmlns:p14="http://schemas.microsoft.com/office/powerpoint/2010/main" val="1021052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Map">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15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B3FF211-4AFC-5E49-A089-9053C3DCE17A}"/>
              </a:ext>
            </a:extLst>
          </p:cNvPr>
          <p:cNvPicPr>
            <a:picLocks noChangeAspect="1"/>
          </p:cNvPicPr>
          <p:nvPr userDrawn="1"/>
        </p:nvPicPr>
        <p:blipFill>
          <a:blip r:embed="rId3"/>
          <a:stretch>
            <a:fillRect/>
          </a:stretch>
        </p:blipFill>
        <p:spPr>
          <a:xfrm>
            <a:off x="3281237" y="1062299"/>
            <a:ext cx="5913576" cy="4508768"/>
          </a:xfrm>
          <a:prstGeom prst="rect">
            <a:avLst/>
          </a:prstGeom>
        </p:spPr>
      </p:pic>
    </p:spTree>
    <p:extLst>
      <p:ext uri="{BB962C8B-B14F-4D97-AF65-F5344CB8AC3E}">
        <p14:creationId xmlns:p14="http://schemas.microsoft.com/office/powerpoint/2010/main" val="1169835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886-42A5-8248-9009-A0C93F7782A2}"/>
              </a:ext>
            </a:extLst>
          </p:cNvPr>
          <p:cNvSpPr>
            <a:spLocks noGrp="1"/>
          </p:cNvSpPr>
          <p:nvPr>
            <p:ph idx="1"/>
          </p:nvPr>
        </p:nvSpPr>
        <p:spPr>
          <a:xfrm>
            <a:off x="838200" y="2611121"/>
            <a:ext cx="10515600" cy="338190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08B2D5D-2398-454E-BB90-8097C124F50A}"/>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3">
            <a:extLst>
              <a:ext uri="{FF2B5EF4-FFF2-40B4-BE49-F238E27FC236}">
                <a16:creationId xmlns:a16="http://schemas.microsoft.com/office/drawing/2014/main" id="{568A9401-732A-5646-BEBD-2B27AEE70058}"/>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FD1EF39A-4319-5B42-B50C-F5B112A997C4}"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77CC128B-E561-DE4D-A8AD-C50DB4E2DC9B}"/>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0" name="Footer Placeholder 5">
            <a:extLst>
              <a:ext uri="{FF2B5EF4-FFF2-40B4-BE49-F238E27FC236}">
                <a16:creationId xmlns:a16="http://schemas.microsoft.com/office/drawing/2014/main" id="{D64C217D-B790-3543-9503-6F12C208FC1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1" name="Picture 10">
            <a:extLst>
              <a:ext uri="{FF2B5EF4-FFF2-40B4-BE49-F238E27FC236}">
                <a16:creationId xmlns:a16="http://schemas.microsoft.com/office/drawing/2014/main" id="{D15F245C-BEF0-B844-B023-D5784C9F12A7}"/>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725140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E83B-4901-564E-9350-FE927F1B7711}"/>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76511B8-06BA-6149-8393-0274C4C244C6}"/>
              </a:ext>
            </a:extLst>
          </p:cNvPr>
          <p:cNvSpPr>
            <a:spLocks noGrp="1"/>
          </p:cNvSpPr>
          <p:nvPr>
            <p:ph type="body" idx="1"/>
          </p:nvPr>
        </p:nvSpPr>
        <p:spPr>
          <a:xfrm>
            <a:off x="831850" y="2682241"/>
            <a:ext cx="10515600" cy="3236645"/>
          </a:xfrm>
          <a:prstGeom prst="rect">
            <a:avLst/>
          </a:prstGeo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Date Placeholder 3">
            <a:extLst>
              <a:ext uri="{FF2B5EF4-FFF2-40B4-BE49-F238E27FC236}">
                <a16:creationId xmlns:a16="http://schemas.microsoft.com/office/drawing/2014/main" id="{1592E3E1-9100-BC42-96CD-D1586C118A04}"/>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567C35AB-8808-6C41-AC04-F419C8BEBB12}"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36AD3A69-BBC1-D94E-941E-41257FDF3CE9}"/>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0" name="Footer Placeholder 5">
            <a:extLst>
              <a:ext uri="{FF2B5EF4-FFF2-40B4-BE49-F238E27FC236}">
                <a16:creationId xmlns:a16="http://schemas.microsoft.com/office/drawing/2014/main" id="{6941EF7A-99E9-004A-8318-9DAF64F78EFC}"/>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41F8E0DD-6ECE-694A-AD81-105C567A9E14}"/>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060980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B21A2-EE6B-A048-A651-2398DBB0D226}"/>
              </a:ext>
            </a:extLst>
          </p:cNvPr>
          <p:cNvSpPr>
            <a:spLocks noGrp="1"/>
          </p:cNvSpPr>
          <p:nvPr>
            <p:ph sz="half" idx="1"/>
          </p:nvPr>
        </p:nvSpPr>
        <p:spPr>
          <a:xfrm>
            <a:off x="838200" y="2611120"/>
            <a:ext cx="5181600" cy="338190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61F0AC-AA0B-C04B-85D3-7F37D94DFDA3}"/>
              </a:ext>
            </a:extLst>
          </p:cNvPr>
          <p:cNvSpPr>
            <a:spLocks noGrp="1"/>
          </p:cNvSpPr>
          <p:nvPr>
            <p:ph sz="half" idx="2"/>
          </p:nvPr>
        </p:nvSpPr>
        <p:spPr>
          <a:xfrm>
            <a:off x="6172200" y="2611119"/>
            <a:ext cx="5181600" cy="338190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188836C-83B7-2D4B-ACC7-AD10BE4383F2}"/>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D5DAEAFD-9FEB-0848-B8F3-A2145F546770}"/>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FDF18F13-A417-B248-BC7C-8D33236DE7EA}" type="datetime3">
              <a:rPr lang="en-US" smtClean="0"/>
              <a:pPr/>
              <a:t>15 November 2021</a:t>
            </a:fld>
            <a:endParaRPr lang="en-US" dirty="0"/>
          </a:p>
        </p:txBody>
      </p:sp>
      <p:sp>
        <p:nvSpPr>
          <p:cNvPr id="10" name="Slide Number Placeholder 5">
            <a:extLst>
              <a:ext uri="{FF2B5EF4-FFF2-40B4-BE49-F238E27FC236}">
                <a16:creationId xmlns:a16="http://schemas.microsoft.com/office/drawing/2014/main" id="{BA436A2D-3024-C64E-8F25-82C92A944CA5}"/>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1" name="Footer Placeholder 5">
            <a:extLst>
              <a:ext uri="{FF2B5EF4-FFF2-40B4-BE49-F238E27FC236}">
                <a16:creationId xmlns:a16="http://schemas.microsoft.com/office/drawing/2014/main" id="{88F8C34A-44AC-7C4A-A3D3-45E80285C15A}"/>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2" name="Picture 11">
            <a:extLst>
              <a:ext uri="{FF2B5EF4-FFF2-40B4-BE49-F238E27FC236}">
                <a16:creationId xmlns:a16="http://schemas.microsoft.com/office/drawing/2014/main" id="{925AA4D5-7670-424A-82CB-7B5B83568FC6}"/>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622736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1EBD4-EEEC-604D-8977-57B56560FEFC}"/>
              </a:ext>
            </a:extLst>
          </p:cNvPr>
          <p:cNvSpPr>
            <a:spLocks noGrp="1"/>
          </p:cNvSpPr>
          <p:nvPr>
            <p:ph type="body" idx="1"/>
          </p:nvPr>
        </p:nvSpPr>
        <p:spPr>
          <a:xfrm>
            <a:off x="839788" y="2612549"/>
            <a:ext cx="5157787" cy="360000"/>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137B36-5DFA-1946-A86A-0280F694C90D}"/>
              </a:ext>
            </a:extLst>
          </p:cNvPr>
          <p:cNvSpPr>
            <a:spLocks noGrp="1"/>
          </p:cNvSpPr>
          <p:nvPr>
            <p:ph sz="half" idx="2"/>
          </p:nvPr>
        </p:nvSpPr>
        <p:spPr>
          <a:xfrm>
            <a:off x="839788" y="3155360"/>
            <a:ext cx="5157787" cy="283766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44B5935-C9FF-BA49-8395-6EA88BC1255D}"/>
              </a:ext>
            </a:extLst>
          </p:cNvPr>
          <p:cNvSpPr>
            <a:spLocks noGrp="1"/>
          </p:cNvSpPr>
          <p:nvPr>
            <p:ph type="body" sz="quarter" idx="3"/>
          </p:nvPr>
        </p:nvSpPr>
        <p:spPr>
          <a:xfrm>
            <a:off x="6172200" y="2612549"/>
            <a:ext cx="5183188" cy="360000"/>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6FB4C5E9-FE35-964F-A247-090C25B7D1D6}"/>
              </a:ext>
            </a:extLst>
          </p:cNvPr>
          <p:cNvSpPr>
            <a:spLocks noGrp="1"/>
          </p:cNvSpPr>
          <p:nvPr>
            <p:ph sz="quarter" idx="4"/>
          </p:nvPr>
        </p:nvSpPr>
        <p:spPr>
          <a:xfrm>
            <a:off x="6172200" y="3155360"/>
            <a:ext cx="5183188" cy="283766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A54254-3040-D441-B240-9CFC829ABC67}"/>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Date Placeholder 3">
            <a:extLst>
              <a:ext uri="{FF2B5EF4-FFF2-40B4-BE49-F238E27FC236}">
                <a16:creationId xmlns:a16="http://schemas.microsoft.com/office/drawing/2014/main" id="{56B11875-2DA0-584D-96DE-33F9AA00BC71}"/>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7239EB4C-B895-F943-88F5-D0C360F7F8F1}" type="datetime3">
              <a:rPr lang="en-US" smtClean="0"/>
              <a:pPr/>
              <a:t>15 November 2021</a:t>
            </a:fld>
            <a:endParaRPr lang="en-US" dirty="0"/>
          </a:p>
        </p:txBody>
      </p:sp>
      <p:sp>
        <p:nvSpPr>
          <p:cNvPr id="12" name="Slide Number Placeholder 5">
            <a:extLst>
              <a:ext uri="{FF2B5EF4-FFF2-40B4-BE49-F238E27FC236}">
                <a16:creationId xmlns:a16="http://schemas.microsoft.com/office/drawing/2014/main" id="{E51FBE0E-13B9-A949-BD69-48F72031F83A}"/>
              </a:ext>
            </a:extLst>
          </p:cNvPr>
          <p:cNvSpPr>
            <a:spLocks noGrp="1"/>
          </p:cNvSpPr>
          <p:nvPr>
            <p:ph type="sldNum" sz="quarter" idx="11"/>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8" name="Footer Placeholder 5">
            <a:extLst>
              <a:ext uri="{FF2B5EF4-FFF2-40B4-BE49-F238E27FC236}">
                <a16:creationId xmlns:a16="http://schemas.microsoft.com/office/drawing/2014/main" id="{FBB7F14D-E65A-D841-88CD-CC1A14B14259}"/>
              </a:ext>
            </a:extLst>
          </p:cNvPr>
          <p:cNvSpPr>
            <a:spLocks noGrp="1"/>
          </p:cNvSpPr>
          <p:nvPr>
            <p:ph type="ftr" sz="quarter" idx="12"/>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9" name="Picture 18">
            <a:extLst>
              <a:ext uri="{FF2B5EF4-FFF2-40B4-BE49-F238E27FC236}">
                <a16:creationId xmlns:a16="http://schemas.microsoft.com/office/drawing/2014/main" id="{824782F9-6DA0-EA44-85B8-15CBF8E078E2}"/>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41509892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C7362E5-44DC-DC40-A6DB-16BB0942598A}"/>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Date Placeholder 3">
            <a:extLst>
              <a:ext uri="{FF2B5EF4-FFF2-40B4-BE49-F238E27FC236}">
                <a16:creationId xmlns:a16="http://schemas.microsoft.com/office/drawing/2014/main" id="{E3FB799A-188E-7045-A483-3602C6315F50}"/>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7C3C5B60-BF1E-F844-AE76-0D09B8E6F687}" type="datetime3">
              <a:rPr lang="en-US" smtClean="0"/>
              <a:pPr/>
              <a:t>15 November 2021</a:t>
            </a:fld>
            <a:endParaRPr lang="en-US" dirty="0"/>
          </a:p>
        </p:txBody>
      </p:sp>
      <p:sp>
        <p:nvSpPr>
          <p:cNvPr id="13" name="Slide Number Placeholder 5">
            <a:extLst>
              <a:ext uri="{FF2B5EF4-FFF2-40B4-BE49-F238E27FC236}">
                <a16:creationId xmlns:a16="http://schemas.microsoft.com/office/drawing/2014/main" id="{03EBA7A8-DE50-8B4D-A5FB-D4C35CB28B87}"/>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5ED1CFC9-C0D9-7D47-817B-58ED3A48BB5D}"/>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5AEBBE30-AB5A-7547-9144-0BF767C228C7}"/>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008487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15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948642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E0BDAB-21B3-C44A-9C4B-478C4E80E323}"/>
              </a:ext>
            </a:extLst>
          </p:cNvPr>
          <p:cNvSpPr>
            <a:spLocks noGrp="1"/>
          </p:cNvSpPr>
          <p:nvPr>
            <p:ph idx="1"/>
          </p:nvPr>
        </p:nvSpPr>
        <p:spPr>
          <a:xfrm>
            <a:off x="5183188" y="1709738"/>
            <a:ext cx="6172200" cy="4151312"/>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4DC457-7E35-174A-B3F3-40B21F3B03D6}"/>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8" name="Title 1">
            <a:extLst>
              <a:ext uri="{FF2B5EF4-FFF2-40B4-BE49-F238E27FC236}">
                <a16:creationId xmlns:a16="http://schemas.microsoft.com/office/drawing/2014/main" id="{129D3AE6-D69F-C047-A04A-1EB05A27473D}"/>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E6F2DE04-D257-C041-9DD5-F5E029BE1EC6}"/>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71DABFD9-8FDC-E142-AA45-20C59FA0D87E}" type="datetime3">
              <a:rPr lang="en-US" smtClean="0"/>
              <a:pPr/>
              <a:t>15 November 2021</a:t>
            </a:fld>
            <a:endParaRPr lang="en-US" dirty="0"/>
          </a:p>
        </p:txBody>
      </p:sp>
      <p:sp>
        <p:nvSpPr>
          <p:cNvPr id="14" name="Slide Number Placeholder 5">
            <a:extLst>
              <a:ext uri="{FF2B5EF4-FFF2-40B4-BE49-F238E27FC236}">
                <a16:creationId xmlns:a16="http://schemas.microsoft.com/office/drawing/2014/main" id="{8F760D0D-8A59-0143-B947-C8C1E94109B6}"/>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5" name="Footer Placeholder 5">
            <a:extLst>
              <a:ext uri="{FF2B5EF4-FFF2-40B4-BE49-F238E27FC236}">
                <a16:creationId xmlns:a16="http://schemas.microsoft.com/office/drawing/2014/main" id="{AD62B223-F497-A441-B4CB-609487CAF42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6" name="Picture 15">
            <a:extLst>
              <a:ext uri="{FF2B5EF4-FFF2-40B4-BE49-F238E27FC236}">
                <a16:creationId xmlns:a16="http://schemas.microsoft.com/office/drawing/2014/main" id="{24BADFD5-E8FB-E740-9744-78BFF4392835}"/>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2013226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FD33B8-2C39-3648-8E2A-357128A3A03E}"/>
              </a:ext>
            </a:extLst>
          </p:cNvPr>
          <p:cNvSpPr>
            <a:spLocks noGrp="1"/>
          </p:cNvSpPr>
          <p:nvPr>
            <p:ph type="pic" idx="1" hasCustomPrompt="1"/>
          </p:nvPr>
        </p:nvSpPr>
        <p:spPr>
          <a:xfrm>
            <a:off x="5183188" y="1709738"/>
            <a:ext cx="6172200" cy="4151312"/>
          </a:xfrm>
          <a:prstGeom prst="rect">
            <a:avLst/>
          </a:prstGeom>
          <a:solidFill>
            <a:schemeClr val="bg1">
              <a:lumMod val="95000"/>
            </a:schemeClr>
          </a:solidFill>
        </p:spPr>
        <p:txBody>
          <a:bodyPr anchor="ctr"/>
          <a:lstStyle>
            <a:lvl1pPr marL="0" indent="0" algn="ctr">
              <a:buNone/>
              <a:defRPr sz="60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24261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41058755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ircular economy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0" name="Picture 9">
            <a:extLst>
              <a:ext uri="{FF2B5EF4-FFF2-40B4-BE49-F238E27FC236}">
                <a16:creationId xmlns:a16="http://schemas.microsoft.com/office/drawing/2014/main" id="{D18E5272-32A2-A84A-A489-7255388C0169}"/>
              </a:ext>
            </a:extLst>
          </p:cNvPr>
          <p:cNvPicPr>
            <a:picLocks noChangeAspect="1"/>
          </p:cNvPicPr>
          <p:nvPr userDrawn="1"/>
        </p:nvPicPr>
        <p:blipFill>
          <a:blip r:embed="rId3"/>
          <a:stretch>
            <a:fillRect/>
          </a:stretch>
        </p:blipFill>
        <p:spPr>
          <a:xfrm>
            <a:off x="5923518" y="1709738"/>
            <a:ext cx="5309558" cy="3871235"/>
          </a:xfrm>
          <a:prstGeom prst="rect">
            <a:avLst/>
          </a:prstGeom>
        </p:spPr>
      </p:pic>
    </p:spTree>
    <p:extLst>
      <p:ext uri="{BB962C8B-B14F-4D97-AF65-F5344CB8AC3E}">
        <p14:creationId xmlns:p14="http://schemas.microsoft.com/office/powerpoint/2010/main" val="26620515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Map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882425" y="1236133"/>
            <a:ext cx="5463487" cy="4165600"/>
          </a:xfrm>
          <a:prstGeom prst="rect">
            <a:avLst/>
          </a:prstGeom>
        </p:spPr>
      </p:pic>
    </p:spTree>
    <p:extLst>
      <p:ext uri="{BB962C8B-B14F-4D97-AF65-F5344CB8AC3E}">
        <p14:creationId xmlns:p14="http://schemas.microsoft.com/office/powerpoint/2010/main" val="1755970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NL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570322" y="1879600"/>
            <a:ext cx="5833301" cy="3503239"/>
          </a:xfrm>
          <a:prstGeom prst="rect">
            <a:avLst/>
          </a:prstGeom>
        </p:spPr>
      </p:pic>
    </p:spTree>
    <p:extLst>
      <p:ext uri="{BB962C8B-B14F-4D97-AF65-F5344CB8AC3E}">
        <p14:creationId xmlns:p14="http://schemas.microsoft.com/office/powerpoint/2010/main" val="7632048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Spain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671922" y="2025355"/>
            <a:ext cx="5833301" cy="3245596"/>
          </a:xfrm>
          <a:prstGeom prst="rect">
            <a:avLst/>
          </a:prstGeom>
        </p:spPr>
      </p:pic>
    </p:spTree>
    <p:extLst>
      <p:ext uri="{BB962C8B-B14F-4D97-AF65-F5344CB8AC3E}">
        <p14:creationId xmlns:p14="http://schemas.microsoft.com/office/powerpoint/2010/main" val="18818401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Poland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931713" y="2025355"/>
            <a:ext cx="5313719" cy="3245596"/>
          </a:xfrm>
          <a:prstGeom prst="rect">
            <a:avLst/>
          </a:prstGeom>
        </p:spPr>
      </p:pic>
    </p:spTree>
    <p:extLst>
      <p:ext uri="{BB962C8B-B14F-4D97-AF65-F5344CB8AC3E}">
        <p14:creationId xmlns:p14="http://schemas.microsoft.com/office/powerpoint/2010/main" val="1837302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urkey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15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775725" y="2210759"/>
            <a:ext cx="5313719" cy="3145721"/>
          </a:xfrm>
          <a:prstGeom prst="rect">
            <a:avLst/>
          </a:prstGeom>
        </p:spPr>
      </p:pic>
    </p:spTree>
    <p:extLst>
      <p:ext uri="{BB962C8B-B14F-4D97-AF65-F5344CB8AC3E}">
        <p14:creationId xmlns:p14="http://schemas.microsoft.com/office/powerpoint/2010/main" val="1155969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Thank you for your attention</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hasCustomPrompt="1"/>
          </p:nvPr>
        </p:nvSpPr>
        <p:spPr>
          <a:xfrm>
            <a:off x="1524000" y="3840480"/>
            <a:ext cx="9144000" cy="1417320"/>
          </a:xfrm>
          <a:prstGeom prst="rect">
            <a:avLst/>
          </a:prstGeo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a:t>
            </a:r>
            <a:r>
              <a:rPr lang="en-US" dirty="0" err="1"/>
              <a:t>www.zerobrine.eu</a:t>
            </a:r>
            <a:r>
              <a:rPr lang="en-US" dirty="0"/>
              <a:t>          #</a:t>
            </a:r>
            <a:r>
              <a:rPr lang="en-US" dirty="0" err="1"/>
              <a:t>ZeroBrine</a:t>
            </a:r>
            <a:r>
              <a:rPr lang="en-US" dirty="0"/>
              <a:t>               @</a:t>
            </a:r>
            <a:r>
              <a:rPr lang="en-US" dirty="0" err="1"/>
              <a:t>zero_brine</a:t>
            </a:r>
            <a:r>
              <a:rPr lang="en-US" dirty="0"/>
              <a:t>_</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15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9BA8A8A-23EC-8249-AE6B-D4B6A17F0992}"/>
              </a:ext>
            </a:extLst>
          </p:cNvPr>
          <p:cNvPicPr>
            <a:picLocks noChangeAspect="1"/>
          </p:cNvPicPr>
          <p:nvPr userDrawn="1"/>
        </p:nvPicPr>
        <p:blipFill>
          <a:blip r:embed="rId3"/>
          <a:stretch>
            <a:fillRect/>
          </a:stretch>
        </p:blipFill>
        <p:spPr>
          <a:xfrm>
            <a:off x="7459134" y="3876399"/>
            <a:ext cx="382612" cy="309033"/>
          </a:xfrm>
          <a:prstGeom prst="rect">
            <a:avLst/>
          </a:prstGeom>
        </p:spPr>
      </p:pic>
      <p:pic>
        <p:nvPicPr>
          <p:cNvPr id="11" name="Picture 10">
            <a:extLst>
              <a:ext uri="{FF2B5EF4-FFF2-40B4-BE49-F238E27FC236}">
                <a16:creationId xmlns:a16="http://schemas.microsoft.com/office/drawing/2014/main" id="{8E900B6B-DB6E-D946-9743-1EC598318D65}"/>
              </a:ext>
            </a:extLst>
          </p:cNvPr>
          <p:cNvPicPr>
            <a:picLocks noChangeAspect="1"/>
          </p:cNvPicPr>
          <p:nvPr userDrawn="1"/>
        </p:nvPicPr>
        <p:blipFill>
          <a:blip r:embed="rId4"/>
          <a:stretch>
            <a:fillRect/>
          </a:stretch>
        </p:blipFill>
        <p:spPr>
          <a:xfrm>
            <a:off x="2120900" y="3876399"/>
            <a:ext cx="309033" cy="309033"/>
          </a:xfrm>
          <a:prstGeom prst="rect">
            <a:avLst/>
          </a:prstGeom>
        </p:spPr>
      </p:pic>
    </p:spTree>
    <p:extLst>
      <p:ext uri="{BB962C8B-B14F-4D97-AF65-F5344CB8AC3E}">
        <p14:creationId xmlns:p14="http://schemas.microsoft.com/office/powerpoint/2010/main" val="37197344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DC7DD56-6833-624A-9D8F-961D41459636}"/>
              </a:ext>
            </a:extLst>
          </p:cNvPr>
          <p:cNvPicPr>
            <a:picLocks noChangeAspect="1"/>
          </p:cNvPicPr>
          <p:nvPr userDrawn="1"/>
        </p:nvPicPr>
        <p:blipFill rotWithShape="1">
          <a:blip r:embed="rId2">
            <a:alphaModFix amt="50000"/>
          </a:blip>
          <a:srcRect t="5412" r="39847" b="5927"/>
          <a:stretch/>
        </p:blipFill>
        <p:spPr>
          <a:xfrm>
            <a:off x="7831908" y="-1"/>
            <a:ext cx="4360092" cy="5913439"/>
          </a:xfrm>
          <a:prstGeom prst="rect">
            <a:avLst/>
          </a:prstGeom>
        </p:spPr>
      </p:pic>
      <p:sp>
        <p:nvSpPr>
          <p:cNvPr id="2" name="Titel 1">
            <a:extLst>
              <a:ext uri="{FF2B5EF4-FFF2-40B4-BE49-F238E27FC236}">
                <a16:creationId xmlns:a16="http://schemas.microsoft.com/office/drawing/2014/main" id="{70941BB3-EAB4-C441-AC55-A397A2D95B29}"/>
              </a:ext>
            </a:extLst>
          </p:cNvPr>
          <p:cNvSpPr>
            <a:spLocks noGrp="1"/>
          </p:cNvSpPr>
          <p:nvPr>
            <p:ph type="title"/>
          </p:nvPr>
        </p:nvSpPr>
        <p:spPr/>
        <p:txBody>
          <a:body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DF2375AD-DB1A-7F43-BA7D-88B908258D88}"/>
              </a:ext>
            </a:extLst>
          </p:cNvPr>
          <p:cNvSpPr>
            <a:spLocks noGrp="1"/>
          </p:cNvSpPr>
          <p:nvPr>
            <p:ph idx="1"/>
          </p:nvPr>
        </p:nvSpPr>
        <p:spPr>
          <a:xfrm>
            <a:off x="838200" y="1916113"/>
            <a:ext cx="10515600" cy="3817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datum 3">
            <a:extLst>
              <a:ext uri="{FF2B5EF4-FFF2-40B4-BE49-F238E27FC236}">
                <a16:creationId xmlns:a16="http://schemas.microsoft.com/office/drawing/2014/main" id="{2C0FC2EF-774B-2E4D-9EEB-B94EB4ADABED}"/>
              </a:ext>
            </a:extLst>
          </p:cNvPr>
          <p:cNvSpPr>
            <a:spLocks noGrp="1"/>
          </p:cNvSpPr>
          <p:nvPr>
            <p:ph type="dt" sz="half" idx="10"/>
          </p:nvPr>
        </p:nvSpPr>
        <p:spPr>
          <a:xfrm>
            <a:off x="9354381" y="6229350"/>
            <a:ext cx="1080786" cy="365125"/>
          </a:xfrm>
          <a:prstGeom prst="rect">
            <a:avLst/>
          </a:prstGeom>
        </p:spPr>
        <p:txBody>
          <a:bodyPr/>
          <a:lstStyle/>
          <a:p>
            <a:fld id="{8F26DFAF-7752-49AE-9B03-1CB37F7A2AF7}" type="datetime1">
              <a:rPr lang="nl-NL" smtClean="0"/>
              <a:t>15-11-2021</a:t>
            </a:fld>
            <a:endParaRPr lang="nl-NL" dirty="0"/>
          </a:p>
        </p:txBody>
      </p:sp>
      <p:sp>
        <p:nvSpPr>
          <p:cNvPr id="5" name="Tijdelijke aanduiding voor voettekst 4">
            <a:extLst>
              <a:ext uri="{FF2B5EF4-FFF2-40B4-BE49-F238E27FC236}">
                <a16:creationId xmlns:a16="http://schemas.microsoft.com/office/drawing/2014/main" id="{0288205A-9EAB-A849-9E4C-A4CC82FFA986}"/>
              </a:ext>
            </a:extLst>
          </p:cNvPr>
          <p:cNvSpPr>
            <a:spLocks noGrp="1"/>
          </p:cNvSpPr>
          <p:nvPr>
            <p:ph type="ftr" sz="quarter" idx="11"/>
          </p:nvPr>
        </p:nvSpPr>
        <p:spPr>
          <a:xfrm>
            <a:off x="2934343" y="6229350"/>
            <a:ext cx="6323314" cy="365125"/>
          </a:xfrm>
          <a:prstGeom prst="rect">
            <a:avLst/>
          </a:prstGeom>
        </p:spPr>
        <p:txBody>
          <a:bodyPr/>
          <a:lstStyle>
            <a:lvl1pPr>
              <a:defRPr/>
            </a:lvl1pPr>
          </a:lstStyle>
          <a:p>
            <a:r>
              <a:rPr lang="nl-NL" dirty="0" err="1"/>
              <a:t>Footer</a:t>
            </a:r>
            <a:endParaRPr lang="nl-NL" dirty="0"/>
          </a:p>
        </p:txBody>
      </p:sp>
      <p:sp>
        <p:nvSpPr>
          <p:cNvPr id="6" name="Tijdelijke aanduiding voor dianummer 5">
            <a:extLst>
              <a:ext uri="{FF2B5EF4-FFF2-40B4-BE49-F238E27FC236}">
                <a16:creationId xmlns:a16="http://schemas.microsoft.com/office/drawing/2014/main" id="{8C5315E1-6486-9145-BECA-5E0F7C481478}"/>
              </a:ext>
            </a:extLst>
          </p:cNvPr>
          <p:cNvSpPr>
            <a:spLocks noGrp="1"/>
          </p:cNvSpPr>
          <p:nvPr>
            <p:ph type="sldNum" sz="quarter" idx="12"/>
          </p:nvPr>
        </p:nvSpPr>
        <p:spPr/>
        <p:txBody>
          <a:bodyPr/>
          <a:lstStyle/>
          <a:p>
            <a:fld id="{56F49A3C-25AC-CE44-8652-D7939CB75791}" type="slidenum">
              <a:rPr lang="nl-NL" smtClean="0"/>
              <a:t>‹#›</a:t>
            </a:fld>
            <a:endParaRPr lang="nl-NL" dirty="0"/>
          </a:p>
        </p:txBody>
      </p:sp>
    </p:spTree>
    <p:extLst>
      <p:ext uri="{BB962C8B-B14F-4D97-AF65-F5344CB8AC3E}">
        <p14:creationId xmlns:p14="http://schemas.microsoft.com/office/powerpoint/2010/main" val="31946617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Separ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143115" y="2841706"/>
            <a:ext cx="3506279" cy="703928"/>
          </a:xfrm>
          <a:prstGeom prst="rect">
            <a:avLst/>
          </a:prstGeom>
        </p:spPr>
        <p:txBody>
          <a:bodyPr anchor="ctr">
            <a:normAutofit/>
          </a:bodyPr>
          <a:lstStyle>
            <a:lvl1pPr algn="ctr">
              <a:defRPr sz="4400">
                <a:solidFill>
                  <a:srgbClr val="FFFFFF"/>
                </a:solidFill>
              </a:defRPr>
            </a:lvl1pPr>
          </a:lstStyle>
          <a:p>
            <a:r>
              <a:t>Title Text</a:t>
            </a:r>
          </a:p>
        </p:txBody>
      </p:sp>
      <p:sp>
        <p:nvSpPr>
          <p:cNvPr id="54" name="Straight Connector 7"/>
          <p:cNvSpPr/>
          <p:nvPr/>
        </p:nvSpPr>
        <p:spPr>
          <a:xfrm>
            <a:off x="4133785" y="3775193"/>
            <a:ext cx="3534271" cy="1"/>
          </a:xfrm>
          <a:prstGeom prst="line">
            <a:avLst/>
          </a:prstGeom>
          <a:ln cap="rnd">
            <a:solidFill>
              <a:srgbClr val="FFFFFF"/>
            </a:solidFill>
          </a:ln>
        </p:spPr>
        <p:txBody>
          <a:bodyPr lIns="45719" rIns="45719"/>
          <a:lstStyle/>
          <a:p>
            <a:endParaRPr sz="1800"/>
          </a:p>
        </p:txBody>
      </p:sp>
      <p:pic>
        <p:nvPicPr>
          <p:cNvPr id="55" name="Picture 12" descr="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440078"/>
            <a:ext cx="5309123" cy="2558866"/>
          </a:xfrm>
          <a:prstGeom prst="rect">
            <a:avLst/>
          </a:prstGeom>
          <a:ln w="12700">
            <a:miter lim="400000"/>
          </a:ln>
        </p:spPr>
      </p:pic>
      <p:sp>
        <p:nvSpPr>
          <p:cNvPr id="56" name="Slide Number"/>
          <p:cNvSpPr txBox="1">
            <a:spLocks noGrp="1"/>
          </p:cNvSpPr>
          <p:nvPr>
            <p:ph type="sldNum" sz="quarter" idx="2"/>
          </p:nvPr>
        </p:nvSpPr>
        <p:spPr>
          <a:xfrm>
            <a:off x="8366826" y="5833131"/>
            <a:ext cx="741547" cy="52322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692258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9.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8.w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7.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19.w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8.wmf"/><Relationship Id="rId2" Type="http://schemas.openxmlformats.org/officeDocument/2006/relationships/slideLayout" Target="../slideLayouts/slideLayout28.xml"/><Relationship Id="rId16" Type="http://schemas.openxmlformats.org/officeDocument/2006/relationships/image" Target="../media/image17.w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18" Type="http://schemas.openxmlformats.org/officeDocument/2006/relationships/image" Target="../media/image24.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23.png"/><Relationship Id="rId2" Type="http://schemas.openxmlformats.org/officeDocument/2006/relationships/slideLayout" Target="../slideLayouts/slideLayout42.xml"/><Relationship Id="rId16" Type="http://schemas.openxmlformats.org/officeDocument/2006/relationships/image" Target="../media/image22.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1.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0.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27.png"/><Relationship Id="rId2" Type="http://schemas.openxmlformats.org/officeDocument/2006/relationships/slideLayout" Target="../slideLayouts/slideLayout54.xml"/><Relationship Id="rId16" Type="http://schemas.openxmlformats.org/officeDocument/2006/relationships/image" Target="../media/image26.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2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26.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1.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2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19.wmf"/><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18.wmf"/><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17.wmf"/><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7.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25"/>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83947F9-92B2-244A-ADDA-ABE8B3B0DF9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16648" y="-691404"/>
            <a:ext cx="13025999" cy="4349003"/>
          </a:xfrm>
          <a:prstGeom prst="rect">
            <a:avLst/>
          </a:prstGeom>
        </p:spPr>
      </p:pic>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216197" y="5934636"/>
            <a:ext cx="1810872" cy="735105"/>
          </a:xfrm>
          <a:prstGeom prst="rect">
            <a:avLst/>
          </a:prstGeom>
        </p:spPr>
      </p:pic>
    </p:spTree>
    <p:extLst>
      <p:ext uri="{BB962C8B-B14F-4D97-AF65-F5344CB8AC3E}">
        <p14:creationId xmlns:p14="http://schemas.microsoft.com/office/powerpoint/2010/main" val="59510564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9"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hdr="0" dt="0"/>
  <p:txStyles>
    <p:titleStyle>
      <a:lvl1pPr algn="ctr" defTabSz="914400" rtl="0" eaLnBrk="1" latinLnBrk="0" hangingPunct="1">
        <a:lnSpc>
          <a:spcPct val="90000"/>
        </a:lnSpc>
        <a:spcBef>
          <a:spcPct val="0"/>
        </a:spcBef>
        <a:buNone/>
        <a:defRPr sz="5400" b="1" i="0" kern="1200" cap="none" baseline="0">
          <a:solidFill>
            <a:schemeClr val="tx2"/>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userDrawn="1">
          <p15:clr>
            <a:srgbClr val="F26B43"/>
          </p15:clr>
        </p15:guide>
        <p15:guide id="1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4"/>
          <p:cNvPicPr/>
          <p:nvPr/>
        </p:nvPicPr>
        <p:blipFill>
          <a:blip r:embed="rId14">
            <a:alphaModFix amt="5000"/>
          </a:blip>
          <a:stretch/>
        </p:blipFill>
        <p:spPr>
          <a:xfrm>
            <a:off x="-599400" y="-1172880"/>
            <a:ext cx="11460600" cy="3853080"/>
          </a:xfrm>
          <a:prstGeom prst="rect">
            <a:avLst/>
          </a:prstGeom>
          <a:ln>
            <a:noFill/>
          </a:ln>
        </p:spPr>
      </p:pic>
      <p:pic>
        <p:nvPicPr>
          <p:cNvPr id="10" name="Picture 3"/>
          <p:cNvPicPr/>
          <p:nvPr/>
        </p:nvPicPr>
        <p:blipFill>
          <a:blip r:embed="rId15"/>
          <a:stretch/>
        </p:blipFill>
        <p:spPr>
          <a:xfrm>
            <a:off x="360000" y="360000"/>
            <a:ext cx="885240" cy="1180080"/>
          </a:xfrm>
          <a:prstGeom prst="rect">
            <a:avLst/>
          </a:prstGeom>
          <a:ln>
            <a:noFill/>
          </a:ln>
        </p:spPr>
      </p:pic>
      <p:pic>
        <p:nvPicPr>
          <p:cNvPr id="2" name="Picture 16"/>
          <p:cNvPicPr/>
          <p:nvPr/>
        </p:nvPicPr>
        <p:blipFill>
          <a:blip r:embed="rId16"/>
          <a:stretch/>
        </p:blipFill>
        <p:spPr>
          <a:xfrm>
            <a:off x="360000" y="6176520"/>
            <a:ext cx="537840" cy="359640"/>
          </a:xfrm>
          <a:prstGeom prst="rect">
            <a:avLst/>
          </a:prstGeom>
          <a:ln>
            <a:noFill/>
          </a:ln>
        </p:spPr>
      </p:pic>
      <p:sp>
        <p:nvSpPr>
          <p:cNvPr id="3"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CLICK TO EDIT MASTER TITLE STYLE</a:t>
            </a:r>
            <a:endParaRPr lang="en-US" sz="5400" b="0" strike="noStrike" spc="-1">
              <a:solidFill>
                <a:srgbClr val="2A105B"/>
              </a:solidFill>
              <a:latin typeface="Calibri"/>
            </a:endParaRPr>
          </a:p>
        </p:txBody>
      </p:sp>
      <p:sp>
        <p:nvSpPr>
          <p:cNvPr id="4" name="PlaceHolder 2"/>
          <p:cNvSpPr>
            <a:spLocks noGrp="1"/>
          </p:cNvSpPr>
          <p:nvPr>
            <p:ph type="dt" idx="1"/>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 name="PlaceHolder 3"/>
          <p:cNvSpPr>
            <a:spLocks noGrp="1"/>
          </p:cNvSpPr>
          <p:nvPr>
            <p:ph type="sldNum" idx="2"/>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D2FCA933-18BF-48DE-8AC8-68500581F47C}" type="slidenum">
              <a:rPr lang="en-US" sz="1200" b="0" strike="noStrike" spc="-1">
                <a:solidFill>
                  <a:srgbClr val="2A105B"/>
                </a:solidFill>
                <a:latin typeface="Calibri"/>
              </a:rPr>
              <a:t>‹#›</a:t>
            </a:fld>
            <a:endParaRPr lang="en-US" sz="1200" b="0" strike="noStrike" spc="-1">
              <a:latin typeface="Calibri"/>
            </a:endParaRPr>
          </a:p>
        </p:txBody>
      </p:sp>
      <p:sp>
        <p:nvSpPr>
          <p:cNvPr id="6" name="PlaceHolder 4"/>
          <p:cNvSpPr>
            <a:spLocks noGrp="1"/>
          </p:cNvSpPr>
          <p:nvPr>
            <p:ph type="ftr" idx="3"/>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7" name="Picture 14"/>
          <p:cNvPicPr/>
          <p:nvPr/>
        </p:nvPicPr>
        <p:blipFill>
          <a:blip r:embed="rId16"/>
          <a:stretch/>
        </p:blipFill>
        <p:spPr>
          <a:xfrm>
            <a:off x="360000" y="6176520"/>
            <a:ext cx="537840" cy="359640"/>
          </a:xfrm>
          <a:prstGeom prst="rect">
            <a:avLst/>
          </a:prstGeom>
          <a:ln>
            <a:noFill/>
          </a:ln>
        </p:spPr>
      </p:pic>
      <p:sp>
        <p:nvSpPr>
          <p:cNvPr id="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343273721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4"/>
          <p:cNvPicPr/>
          <p:nvPr/>
        </p:nvPicPr>
        <p:blipFill>
          <a:blip r:embed="rId16">
            <a:alphaModFix amt="5000"/>
          </a:blip>
          <a:stretch/>
        </p:blipFill>
        <p:spPr>
          <a:xfrm>
            <a:off x="-599400" y="-1172880"/>
            <a:ext cx="11460600" cy="3853080"/>
          </a:xfrm>
          <a:prstGeom prst="rect">
            <a:avLst/>
          </a:prstGeom>
          <a:ln>
            <a:noFill/>
          </a:ln>
        </p:spPr>
      </p:pic>
      <p:pic>
        <p:nvPicPr>
          <p:cNvPr id="46" name="Picture 3"/>
          <p:cNvPicPr/>
          <p:nvPr/>
        </p:nvPicPr>
        <p:blipFill>
          <a:blip r:embed="rId17"/>
          <a:stretch/>
        </p:blipFill>
        <p:spPr>
          <a:xfrm>
            <a:off x="360000" y="360000"/>
            <a:ext cx="885240" cy="1180080"/>
          </a:xfrm>
          <a:prstGeom prst="rect">
            <a:avLst/>
          </a:prstGeom>
          <a:ln>
            <a:noFill/>
          </a:ln>
        </p:spPr>
      </p:pic>
      <p:pic>
        <p:nvPicPr>
          <p:cNvPr id="47" name="Picture 16"/>
          <p:cNvPicPr/>
          <p:nvPr/>
        </p:nvPicPr>
        <p:blipFill>
          <a:blip r:embed="rId18"/>
          <a:stretch/>
        </p:blipFill>
        <p:spPr>
          <a:xfrm>
            <a:off x="360000" y="6176520"/>
            <a:ext cx="537840" cy="359640"/>
          </a:xfrm>
          <a:prstGeom prst="rect">
            <a:avLst/>
          </a:prstGeom>
          <a:ln>
            <a:noFill/>
          </a:ln>
        </p:spPr>
      </p:pic>
      <p:sp>
        <p:nvSpPr>
          <p:cNvPr id="48" name="PlaceHolder 1"/>
          <p:cNvSpPr>
            <a:spLocks noGrp="1"/>
          </p:cNvSpPr>
          <p:nvPr>
            <p:ph type="body"/>
          </p:nvPr>
        </p:nvSpPr>
        <p:spPr>
          <a:xfrm>
            <a:off x="838080" y="2611080"/>
            <a:ext cx="10515240" cy="3381480"/>
          </a:xfrm>
          <a:prstGeom prst="rect">
            <a:avLst/>
          </a:prstGeom>
        </p:spPr>
        <p:txBody>
          <a:bodyPr lIns="90000" tIns="45000" rIns="90000" bIns="45000">
            <a:noAutofit/>
          </a:bodyPr>
          <a:lstStyle/>
          <a:p>
            <a:pPr marL="228600" indent="-228240">
              <a:lnSpc>
                <a:spcPct val="90000"/>
              </a:lnSpc>
              <a:spcBef>
                <a:spcPts val="1001"/>
              </a:spcBef>
              <a:buClr>
                <a:srgbClr val="2A105B"/>
              </a:buClr>
              <a:buFont typeface="Arial"/>
              <a:buChar char="•"/>
            </a:pPr>
            <a:r>
              <a:rPr lang="en-US" sz="28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49" name="PlaceHolder 2"/>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50" name="PlaceHolder 3"/>
          <p:cNvSpPr>
            <a:spLocks noGrp="1"/>
          </p:cNvSpPr>
          <p:nvPr>
            <p:ph type="dt" idx="4"/>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1" name="PlaceHolder 4"/>
          <p:cNvSpPr>
            <a:spLocks noGrp="1"/>
          </p:cNvSpPr>
          <p:nvPr>
            <p:ph type="sldNum" idx="5"/>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B5C6F376-2D51-40B4-BCC2-ACA3A2783735}" type="slidenum">
              <a:rPr lang="en-US" sz="1200" b="0" strike="noStrike" spc="-1">
                <a:solidFill>
                  <a:srgbClr val="2A105B"/>
                </a:solidFill>
                <a:latin typeface="Calibri"/>
              </a:rPr>
              <a:t>‹#›</a:t>
            </a:fld>
            <a:endParaRPr lang="en-US" sz="1200" b="0" strike="noStrike" spc="-1">
              <a:latin typeface="Calibri"/>
            </a:endParaRPr>
          </a:p>
        </p:txBody>
      </p:sp>
      <p:sp>
        <p:nvSpPr>
          <p:cNvPr id="52" name="PlaceHolder 5"/>
          <p:cNvSpPr>
            <a:spLocks noGrp="1"/>
          </p:cNvSpPr>
          <p:nvPr>
            <p:ph type="ftr" idx="6"/>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53" name="Picture 10"/>
          <p:cNvPicPr/>
          <p:nvPr/>
        </p:nvPicPr>
        <p:blipFill>
          <a:blip r:embed="rId18"/>
          <a:stretch/>
        </p:blipFill>
        <p:spPr>
          <a:xfrm>
            <a:off x="360000" y="6176520"/>
            <a:ext cx="537840" cy="359640"/>
          </a:xfrm>
          <a:prstGeom prst="rect">
            <a:avLst/>
          </a:prstGeom>
          <a:ln>
            <a:noFill/>
          </a:ln>
        </p:spPr>
      </p:pic>
    </p:spTree>
    <p:extLst>
      <p:ext uri="{BB962C8B-B14F-4D97-AF65-F5344CB8AC3E}">
        <p14:creationId xmlns:p14="http://schemas.microsoft.com/office/powerpoint/2010/main" val="8421428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909" r:id="rId13"/>
    <p:sldLayoutId id="21474839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alphaModFix amt="97000"/>
          </a:blip>
          <a:stretch/>
        </a:blipFill>
        <a:effectLst/>
      </p:bgPr>
    </p:bg>
    <p:spTree>
      <p:nvGrpSpPr>
        <p:cNvPr id="1" name=""/>
        <p:cNvGrpSpPr/>
        <p:nvPr/>
      </p:nvGrpSpPr>
      <p:grpSpPr>
        <a:xfrm>
          <a:off x="0" y="0"/>
          <a:ext cx="0" cy="0"/>
          <a:chOff x="0" y="0"/>
          <a:chExt cx="0" cy="0"/>
        </a:xfrm>
      </p:grpSpPr>
      <p:pic>
        <p:nvPicPr>
          <p:cNvPr id="10" name="Picture 8"/>
          <p:cNvPicPr/>
          <p:nvPr/>
        </p:nvPicPr>
        <p:blipFill>
          <a:blip r:embed="rId15"/>
          <a:srcRect t="28812"/>
          <a:stretch/>
        </p:blipFill>
        <p:spPr>
          <a:xfrm>
            <a:off x="7999560" y="0"/>
            <a:ext cx="1603080" cy="1141200"/>
          </a:xfrm>
          <a:prstGeom prst="rect">
            <a:avLst/>
          </a:prstGeom>
          <a:ln>
            <a:noFill/>
          </a:ln>
        </p:spPr>
      </p:pic>
      <p:pic>
        <p:nvPicPr>
          <p:cNvPr id="11" name="Picture 10"/>
          <p:cNvPicPr/>
          <p:nvPr/>
        </p:nvPicPr>
        <p:blipFill>
          <a:blip r:embed="rId16"/>
          <a:stretch/>
        </p:blipFill>
        <p:spPr>
          <a:xfrm>
            <a:off x="76320" y="46800"/>
            <a:ext cx="1441080" cy="1744560"/>
          </a:xfrm>
          <a:prstGeom prst="rect">
            <a:avLst/>
          </a:prstGeom>
          <a:ln>
            <a:noFill/>
          </a:ln>
        </p:spPr>
      </p:pic>
      <p:sp>
        <p:nvSpPr>
          <p:cNvPr id="2" name="CustomShape 1" hidden="1"/>
          <p:cNvSpPr/>
          <p:nvPr/>
        </p:nvSpPr>
        <p:spPr>
          <a:xfrm>
            <a:off x="2328840" y="6129000"/>
            <a:ext cx="7273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alibri"/>
              </a:rPr>
              <a:t>Industrial Wastewater        Resource Recovery         Circular Economy</a:t>
            </a:r>
            <a:endParaRPr lang="en-US" sz="1800" b="0" strike="noStrike" spc="-1">
              <a:latin typeface="Calibri"/>
            </a:endParaRPr>
          </a:p>
        </p:txBody>
      </p:sp>
      <p:sp>
        <p:nvSpPr>
          <p:cNvPr id="3" name="CustomShape 2" hidden="1"/>
          <p:cNvSpPr/>
          <p:nvPr/>
        </p:nvSpPr>
        <p:spPr>
          <a:xfrm>
            <a:off x="685152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4" name="CustomShape 3" hidden="1"/>
          <p:cNvSpPr/>
          <p:nvPr/>
        </p:nvSpPr>
        <p:spPr>
          <a:xfrm>
            <a:off x="465588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5" name="PlaceHolder 4"/>
          <p:cNvSpPr>
            <a:spLocks noGrp="1"/>
          </p:cNvSpPr>
          <p:nvPr>
            <p:ph type="title"/>
          </p:nvPr>
        </p:nvSpPr>
        <p:spPr>
          <a:xfrm>
            <a:off x="558360" y="3911040"/>
            <a:ext cx="6756120" cy="1163520"/>
          </a:xfrm>
          <a:prstGeom prst="rect">
            <a:avLst/>
          </a:prstGeom>
        </p:spPr>
        <p:txBody>
          <a:bodyPr anchor="b">
            <a:noAutofit/>
          </a:bodyPr>
          <a:lstStyle/>
          <a:p>
            <a:pPr>
              <a:lnSpc>
                <a:spcPct val="100000"/>
              </a:lnSpc>
            </a:pPr>
            <a:r>
              <a:rPr lang="en-US" sz="5400" b="1" strike="noStrike" spc="-1">
                <a:solidFill>
                  <a:srgbClr val="2A2356"/>
                </a:solidFill>
                <a:latin typeface="Calibri"/>
              </a:rPr>
              <a:t>TITLE HERE</a:t>
            </a:r>
            <a:endParaRPr lang="en-US" sz="5400" b="0" strike="noStrike" spc="-1">
              <a:solidFill>
                <a:srgbClr val="FFFFFF"/>
              </a:solidFill>
              <a:latin typeface="Calibri"/>
            </a:endParaRPr>
          </a:p>
        </p:txBody>
      </p:sp>
      <p:pic>
        <p:nvPicPr>
          <p:cNvPr id="6" name="Picture 3"/>
          <p:cNvPicPr/>
          <p:nvPr/>
        </p:nvPicPr>
        <p:blipFill>
          <a:blip r:embed="rId17"/>
          <a:stretch/>
        </p:blipFill>
        <p:spPr>
          <a:xfrm>
            <a:off x="3654720" y="0"/>
            <a:ext cx="3844440" cy="4653360"/>
          </a:xfrm>
          <a:prstGeom prst="rect">
            <a:avLst/>
          </a:prstGeom>
          <a:ln>
            <a:noFill/>
          </a:ln>
        </p:spPr>
      </p:pic>
      <p:sp>
        <p:nvSpPr>
          <p:cNvPr id="7" name="CustomShape 5"/>
          <p:cNvSpPr/>
          <p:nvPr/>
        </p:nvSpPr>
        <p:spPr>
          <a:xfrm>
            <a:off x="1367640" y="6219000"/>
            <a:ext cx="75783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002060"/>
                </a:solidFill>
                <a:latin typeface="Calibri"/>
              </a:rPr>
              <a:t>The ZERO BRINE project (www.zerobrine.eu) has received funding from the European Union’s Horizon 2020 research and innovation programme under grant agreement No 730390.</a:t>
            </a:r>
            <a:endParaRPr lang="en-US" sz="1200" b="0" strike="noStrike" spc="-1">
              <a:latin typeface="Calibri"/>
            </a:endParaRPr>
          </a:p>
        </p:txBody>
      </p:sp>
      <p:pic>
        <p:nvPicPr>
          <p:cNvPr id="8" name="Picture 5"/>
          <p:cNvPicPr/>
          <p:nvPr/>
        </p:nvPicPr>
        <p:blipFill>
          <a:blip r:embed="rId18"/>
          <a:stretch/>
        </p:blipFill>
        <p:spPr>
          <a:xfrm>
            <a:off x="558360" y="6210720"/>
            <a:ext cx="688320" cy="465840"/>
          </a:xfrm>
          <a:prstGeom prst="rect">
            <a:avLst/>
          </a:prstGeom>
          <a:ln>
            <a:noFill/>
          </a:ln>
        </p:spPr>
      </p:pic>
      <p:sp>
        <p:nvSpPr>
          <p:cNvPr id="9" name="PlaceHolder 6"/>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000" b="0" strike="noStrike" spc="-1">
                <a:solidFill>
                  <a:srgbClr val="FFFFFF"/>
                </a:solidFill>
                <a:latin typeface="Calibri"/>
              </a:rPr>
              <a:t>Click to edit the outline text format</a:t>
            </a:r>
          </a:p>
          <a:p>
            <a:pPr marL="864000" lvl="1" indent="-324000">
              <a:spcBef>
                <a:spcPts val="1134"/>
              </a:spcBef>
              <a:buClr>
                <a:srgbClr val="000000"/>
              </a:buClr>
              <a:buSzPct val="75000"/>
              <a:buFont typeface="Symbol" charset="2"/>
              <a:buChar char=""/>
            </a:pPr>
            <a:r>
              <a:rPr lang="en-US" sz="1600" b="0" strike="noStrike" spc="-1">
                <a:solidFill>
                  <a:srgbClr val="FFFFFF"/>
                </a:solidFill>
                <a:latin typeface="Calibri"/>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FFFFFF"/>
                </a:solidFill>
                <a:latin typeface="Calibri"/>
              </a:rPr>
              <a:t>Third Outline Level</a:t>
            </a:r>
          </a:p>
          <a:p>
            <a:pPr marL="1728000" lvl="3" indent="-216000">
              <a:spcBef>
                <a:spcPts val="567"/>
              </a:spcBef>
              <a:buClr>
                <a:srgbClr val="000000"/>
              </a:buClr>
              <a:buSzPct val="75000"/>
              <a:buFont typeface="Symbol" charset="2"/>
              <a:buChar char=""/>
            </a:pPr>
            <a:r>
              <a:rPr lang="en-US" sz="1400" b="0" strike="noStrike" spc="-1">
                <a:solidFill>
                  <a:srgbClr val="FFFFFF"/>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latin typeface="Calibri"/>
              </a:rPr>
              <a:t>Seventh Outline Level</a:t>
            </a:r>
          </a:p>
        </p:txBody>
      </p:sp>
    </p:spTree>
    <p:extLst>
      <p:ext uri="{BB962C8B-B14F-4D97-AF65-F5344CB8AC3E}">
        <p14:creationId xmlns:p14="http://schemas.microsoft.com/office/powerpoint/2010/main" val="271425718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alphaModFix amt="97000"/>
          </a:blip>
          <a:stretch/>
        </a:blipFill>
        <a:effectLst/>
      </p:bgPr>
    </p:bg>
    <p:spTree>
      <p:nvGrpSpPr>
        <p:cNvPr id="1" name=""/>
        <p:cNvGrpSpPr/>
        <p:nvPr/>
      </p:nvGrpSpPr>
      <p:grpSpPr>
        <a:xfrm>
          <a:off x="0" y="0"/>
          <a:ext cx="0" cy="0"/>
          <a:chOff x="0" y="0"/>
          <a:chExt cx="0" cy="0"/>
        </a:xfrm>
      </p:grpSpPr>
      <p:pic>
        <p:nvPicPr>
          <p:cNvPr id="46" name="Picture 8"/>
          <p:cNvPicPr/>
          <p:nvPr/>
        </p:nvPicPr>
        <p:blipFill>
          <a:blip r:embed="rId15"/>
          <a:srcRect t="28812"/>
          <a:stretch/>
        </p:blipFill>
        <p:spPr>
          <a:xfrm>
            <a:off x="7999560" y="0"/>
            <a:ext cx="1603080" cy="1141200"/>
          </a:xfrm>
          <a:prstGeom prst="rect">
            <a:avLst/>
          </a:prstGeom>
          <a:ln>
            <a:noFill/>
          </a:ln>
        </p:spPr>
      </p:pic>
      <p:sp>
        <p:nvSpPr>
          <p:cNvPr id="47" name="CustomShape 1"/>
          <p:cNvSpPr/>
          <p:nvPr/>
        </p:nvSpPr>
        <p:spPr>
          <a:xfrm>
            <a:off x="2459160" y="6129000"/>
            <a:ext cx="7273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2A2356"/>
                </a:solidFill>
                <a:latin typeface="Calibri"/>
              </a:rPr>
              <a:t>Industrial Wastewater        Resource Recovery         Circular Economy</a:t>
            </a:r>
            <a:endParaRPr lang="en-US" sz="1800" b="0" strike="noStrike" spc="-1">
              <a:latin typeface="Calibri"/>
            </a:endParaRPr>
          </a:p>
        </p:txBody>
      </p:sp>
      <p:sp>
        <p:nvSpPr>
          <p:cNvPr id="48" name="CustomShape 2"/>
          <p:cNvSpPr/>
          <p:nvPr/>
        </p:nvSpPr>
        <p:spPr>
          <a:xfrm>
            <a:off x="690912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49" name="CustomShape 3"/>
          <p:cNvSpPr/>
          <p:nvPr/>
        </p:nvSpPr>
        <p:spPr>
          <a:xfrm>
            <a:off x="471384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pic>
        <p:nvPicPr>
          <p:cNvPr id="50" name="Picture 4"/>
          <p:cNvPicPr/>
          <p:nvPr/>
        </p:nvPicPr>
        <p:blipFill>
          <a:blip r:embed="rId16"/>
          <a:stretch/>
        </p:blipFill>
        <p:spPr>
          <a:xfrm>
            <a:off x="100800" y="46800"/>
            <a:ext cx="1441080" cy="1744560"/>
          </a:xfrm>
          <a:prstGeom prst="rect">
            <a:avLst/>
          </a:prstGeom>
          <a:ln>
            <a:noFill/>
          </a:ln>
        </p:spPr>
      </p:pic>
      <p:sp>
        <p:nvSpPr>
          <p:cNvPr id="51" name="PlaceHolder 4"/>
          <p:cNvSpPr>
            <a:spLocks noGrp="1"/>
          </p:cNvSpPr>
          <p:nvPr>
            <p:ph type="sldNum" idx="1"/>
          </p:nvPr>
        </p:nvSpPr>
        <p:spPr>
          <a:xfrm>
            <a:off x="11034000" y="5763600"/>
            <a:ext cx="837720" cy="767160"/>
          </a:xfrm>
          <a:prstGeom prst="rect">
            <a:avLst/>
          </a:prstGeom>
        </p:spPr>
        <p:txBody>
          <a:bodyPr anchor="b">
            <a:noAutofit/>
          </a:bodyPr>
          <a:lstStyle>
            <a:lvl1pPr algn="ctr">
              <a:lnSpc>
                <a:spcPct val="100000"/>
              </a:lnSpc>
              <a:defRPr lang="en-US" sz="2800" b="0" strike="noStrike" spc="-1">
                <a:solidFill>
                  <a:srgbClr val="2A2356"/>
                </a:solidFill>
                <a:latin typeface="Calibri"/>
              </a:defRPr>
            </a:lvl1pPr>
          </a:lstStyle>
          <a:p>
            <a:pPr algn="ctr">
              <a:lnSpc>
                <a:spcPct val="100000"/>
              </a:lnSpc>
            </a:pPr>
            <a:fld id="{95DAFF66-E7FC-4B50-A53C-44D0B62891D6}" type="slidenum">
              <a:rPr lang="en-US" sz="2800" b="0" strike="noStrike" spc="-1">
                <a:solidFill>
                  <a:srgbClr val="2A2356"/>
                </a:solidFill>
                <a:latin typeface="Calibri"/>
              </a:rPr>
              <a:t>‹#›</a:t>
            </a:fld>
            <a:endParaRPr lang="en-US" sz="2800" b="0" strike="noStrike" spc="-1">
              <a:latin typeface="Calibri"/>
            </a:endParaRPr>
          </a:p>
        </p:txBody>
      </p:sp>
      <p:sp>
        <p:nvSpPr>
          <p:cNvPr id="52" name="PlaceHolder 5"/>
          <p:cNvSpPr>
            <a:spLocks noGrp="1"/>
          </p:cNvSpPr>
          <p:nvPr>
            <p:ph type="title"/>
          </p:nvPr>
        </p:nvSpPr>
        <p:spPr>
          <a:xfrm>
            <a:off x="1488600" y="2248560"/>
            <a:ext cx="8825400" cy="1548720"/>
          </a:xfrm>
          <a:prstGeom prst="rect">
            <a:avLst/>
          </a:prstGeom>
        </p:spPr>
        <p:txBody>
          <a:bodyPr anchor="b">
            <a:noAutofit/>
          </a:bodyPr>
          <a:lstStyle/>
          <a:p>
            <a:pPr>
              <a:lnSpc>
                <a:spcPct val="100000"/>
              </a:lnSpc>
            </a:pPr>
            <a:r>
              <a:rPr lang="en-US" sz="4000" b="0" strike="noStrike" spc="-1">
                <a:solidFill>
                  <a:srgbClr val="2A2356"/>
                </a:solidFill>
                <a:latin typeface="Calibri"/>
              </a:rPr>
              <a:t>SECTION HEADER TITLE HERE</a:t>
            </a:r>
            <a:endParaRPr lang="en-US" sz="4000" b="0" strike="noStrike" spc="-1">
              <a:solidFill>
                <a:srgbClr val="002060"/>
              </a:solidFill>
              <a:latin typeface="Calibri"/>
            </a:endParaRPr>
          </a:p>
        </p:txBody>
      </p:sp>
      <p:pic>
        <p:nvPicPr>
          <p:cNvPr id="53" name="Picture 7"/>
          <p:cNvPicPr/>
          <p:nvPr/>
        </p:nvPicPr>
        <p:blipFill>
          <a:blip r:embed="rId17"/>
          <a:stretch/>
        </p:blipFill>
        <p:spPr>
          <a:xfrm>
            <a:off x="-93240" y="3764520"/>
            <a:ext cx="4362120" cy="1715760"/>
          </a:xfrm>
          <a:prstGeom prst="rect">
            <a:avLst/>
          </a:prstGeom>
          <a:ln>
            <a:noFill/>
          </a:ln>
        </p:spPr>
      </p:pic>
      <p:sp>
        <p:nvSpPr>
          <p:cNvPr id="54" name="PlaceHolder 6"/>
          <p:cNvSpPr>
            <a:spLocks noGrp="1"/>
          </p:cNvSpPr>
          <p:nvPr>
            <p:ph type="body"/>
          </p:nvPr>
        </p:nvSpPr>
        <p:spPr>
          <a:xfrm>
            <a:off x="1488600" y="3853800"/>
            <a:ext cx="8825400" cy="860040"/>
          </a:xfrm>
          <a:prstGeom prst="rect">
            <a:avLst/>
          </a:prstGeom>
        </p:spPr>
        <p:txBody>
          <a:bodyPr lIns="90000" tIns="45000" rIns="90000" bIns="45000">
            <a:noAutofit/>
          </a:bodyPr>
          <a:lstStyle/>
          <a:p>
            <a:pPr>
              <a:lnSpc>
                <a:spcPct val="100000"/>
              </a:lnSpc>
              <a:spcBef>
                <a:spcPts val="1001"/>
              </a:spcBef>
              <a:tabLst>
                <a:tab pos="0" algn="l"/>
              </a:tabLst>
            </a:pPr>
            <a:r>
              <a:rPr lang="en-US" sz="2000" b="0" strike="noStrike" spc="-1">
                <a:solidFill>
                  <a:srgbClr val="48B0CC"/>
                </a:solidFill>
                <a:latin typeface="Calibri"/>
              </a:rPr>
              <a:t>Subtitle Here</a:t>
            </a:r>
            <a:endParaRPr lang="en-US" sz="2000" b="0" strike="noStrike" spc="-1">
              <a:solidFill>
                <a:srgbClr val="002060"/>
              </a:solidFill>
              <a:latin typeface="Calibri"/>
            </a:endParaRPr>
          </a:p>
        </p:txBody>
      </p:sp>
    </p:spTree>
    <p:extLst>
      <p:ext uri="{BB962C8B-B14F-4D97-AF65-F5344CB8AC3E}">
        <p14:creationId xmlns:p14="http://schemas.microsoft.com/office/powerpoint/2010/main" val="350414305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alphaModFix amt="97000"/>
          </a:blip>
          <a:stretch/>
        </a:blipFill>
        <a:effectLst/>
      </p:bgPr>
    </p:bg>
    <p:spTree>
      <p:nvGrpSpPr>
        <p:cNvPr id="1" name=""/>
        <p:cNvGrpSpPr/>
        <p:nvPr/>
      </p:nvGrpSpPr>
      <p:grpSpPr>
        <a:xfrm>
          <a:off x="0" y="0"/>
          <a:ext cx="0" cy="0"/>
          <a:chOff x="0" y="0"/>
          <a:chExt cx="0" cy="0"/>
        </a:xfrm>
      </p:grpSpPr>
      <p:pic>
        <p:nvPicPr>
          <p:cNvPr id="91" name="Picture 8"/>
          <p:cNvPicPr/>
          <p:nvPr/>
        </p:nvPicPr>
        <p:blipFill>
          <a:blip r:embed="rId15"/>
          <a:srcRect t="28812"/>
          <a:stretch/>
        </p:blipFill>
        <p:spPr>
          <a:xfrm>
            <a:off x="7999560" y="0"/>
            <a:ext cx="1603080" cy="1141200"/>
          </a:xfrm>
          <a:prstGeom prst="rect">
            <a:avLst/>
          </a:prstGeom>
          <a:ln>
            <a:noFill/>
          </a:ln>
        </p:spPr>
      </p:pic>
      <p:sp>
        <p:nvSpPr>
          <p:cNvPr id="92" name="CustomShape 1"/>
          <p:cNvSpPr/>
          <p:nvPr/>
        </p:nvSpPr>
        <p:spPr>
          <a:xfrm>
            <a:off x="2459160" y="6129000"/>
            <a:ext cx="7273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2A2356"/>
                </a:solidFill>
                <a:latin typeface="Calibri"/>
              </a:rPr>
              <a:t>Industrial Wastewater        Resource Recovery         Circular Economy</a:t>
            </a:r>
            <a:endParaRPr lang="en-US" sz="1800" b="0" strike="noStrike" spc="-1">
              <a:latin typeface="Calibri"/>
            </a:endParaRPr>
          </a:p>
        </p:txBody>
      </p:sp>
      <p:sp>
        <p:nvSpPr>
          <p:cNvPr id="93" name="CustomShape 2"/>
          <p:cNvSpPr/>
          <p:nvPr/>
        </p:nvSpPr>
        <p:spPr>
          <a:xfrm>
            <a:off x="690912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94" name="CustomShape 3"/>
          <p:cNvSpPr/>
          <p:nvPr/>
        </p:nvSpPr>
        <p:spPr>
          <a:xfrm>
            <a:off x="471384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pic>
        <p:nvPicPr>
          <p:cNvPr id="95" name="Picture 4"/>
          <p:cNvPicPr/>
          <p:nvPr/>
        </p:nvPicPr>
        <p:blipFill>
          <a:blip r:embed="rId16"/>
          <a:stretch/>
        </p:blipFill>
        <p:spPr>
          <a:xfrm>
            <a:off x="100800" y="46800"/>
            <a:ext cx="1441080" cy="1744560"/>
          </a:xfrm>
          <a:prstGeom prst="rect">
            <a:avLst/>
          </a:prstGeom>
          <a:ln>
            <a:noFill/>
          </a:ln>
        </p:spPr>
      </p:pic>
      <p:sp>
        <p:nvSpPr>
          <p:cNvPr id="96" name="PlaceHolder 4"/>
          <p:cNvSpPr>
            <a:spLocks noGrp="1"/>
          </p:cNvSpPr>
          <p:nvPr>
            <p:ph type="body"/>
          </p:nvPr>
        </p:nvSpPr>
        <p:spPr>
          <a:xfrm>
            <a:off x="881280" y="1916280"/>
            <a:ext cx="10232280" cy="3399120"/>
          </a:xfrm>
          <a:prstGeom prst="rect">
            <a:avLst/>
          </a:prstGeom>
        </p:spPr>
        <p:txBody>
          <a:bodyPr lIns="90000" tIns="45000" rIns="90000" bIns="45000">
            <a:noAutofit/>
          </a:bodyPr>
          <a:lstStyle/>
          <a:p>
            <a:pPr>
              <a:lnSpc>
                <a:spcPct val="100000"/>
              </a:lnSpc>
              <a:spcBef>
                <a:spcPts val="1001"/>
              </a:spcBef>
              <a:tabLst>
                <a:tab pos="0" algn="l"/>
              </a:tabLst>
            </a:pPr>
            <a:r>
              <a:rPr lang="en-US" sz="2400" b="0" strike="noStrike" spc="-1">
                <a:solidFill>
                  <a:srgbClr val="2A2356"/>
                </a:solidFill>
                <a:latin typeface="Calibri"/>
              </a:rPr>
              <a:t>Text Here</a:t>
            </a:r>
            <a:endParaRPr lang="en-US" sz="2400" b="0" strike="noStrike" spc="-1">
              <a:solidFill>
                <a:srgbClr val="002060"/>
              </a:solidFill>
              <a:latin typeface="Calibri"/>
            </a:endParaRPr>
          </a:p>
        </p:txBody>
      </p:sp>
      <p:sp>
        <p:nvSpPr>
          <p:cNvPr id="97" name="PlaceHolder 5"/>
          <p:cNvSpPr>
            <a:spLocks noGrp="1"/>
          </p:cNvSpPr>
          <p:nvPr>
            <p:ph type="sldNum" idx="2"/>
          </p:nvPr>
        </p:nvSpPr>
        <p:spPr>
          <a:xfrm>
            <a:off x="11034000" y="5763600"/>
            <a:ext cx="837720" cy="767160"/>
          </a:xfrm>
          <a:prstGeom prst="rect">
            <a:avLst/>
          </a:prstGeom>
        </p:spPr>
        <p:txBody>
          <a:bodyPr anchor="b">
            <a:noAutofit/>
          </a:bodyPr>
          <a:lstStyle>
            <a:lvl1pPr algn="ctr">
              <a:lnSpc>
                <a:spcPct val="100000"/>
              </a:lnSpc>
              <a:defRPr lang="en-US" sz="2800" b="0" strike="noStrike" spc="-1">
                <a:solidFill>
                  <a:srgbClr val="2A2356"/>
                </a:solidFill>
                <a:latin typeface="Calibri"/>
              </a:defRPr>
            </a:lvl1pPr>
          </a:lstStyle>
          <a:p>
            <a:pPr algn="ctr">
              <a:lnSpc>
                <a:spcPct val="100000"/>
              </a:lnSpc>
            </a:pPr>
            <a:fld id="{1186E1E0-7B0A-45F1-91BE-F4608EF425F5}" type="slidenum">
              <a:rPr lang="en-US" sz="2800" b="0" strike="noStrike" spc="-1">
                <a:solidFill>
                  <a:srgbClr val="2A2356"/>
                </a:solidFill>
                <a:latin typeface="Calibri"/>
              </a:rPr>
              <a:t>‹#›</a:t>
            </a:fld>
            <a:endParaRPr lang="en-US" sz="2800" b="0" strike="noStrike" spc="-1">
              <a:latin typeface="Calibri"/>
            </a:endParaRPr>
          </a:p>
        </p:txBody>
      </p:sp>
      <p:sp>
        <p:nvSpPr>
          <p:cNvPr id="98" name="PlaceHolder 6"/>
          <p:cNvSpPr>
            <a:spLocks noGrp="1"/>
          </p:cNvSpPr>
          <p:nvPr>
            <p:ph type="title"/>
          </p:nvPr>
        </p:nvSpPr>
        <p:spPr>
          <a:xfrm>
            <a:off x="2332800" y="565200"/>
            <a:ext cx="8780760" cy="902520"/>
          </a:xfrm>
          <a:prstGeom prst="rect">
            <a:avLst/>
          </a:prstGeom>
        </p:spPr>
        <p:txBody>
          <a:bodyPr>
            <a:noAutofit/>
          </a:bodyPr>
          <a:lstStyle/>
          <a:p>
            <a:pPr>
              <a:lnSpc>
                <a:spcPct val="100000"/>
              </a:lnSpc>
            </a:pPr>
            <a:r>
              <a:rPr lang="en-US" sz="4200" b="0" strike="noStrike" spc="-1">
                <a:solidFill>
                  <a:srgbClr val="2A2356"/>
                </a:solidFill>
                <a:latin typeface="Calibri"/>
              </a:rPr>
              <a:t>TITLE HERE</a:t>
            </a:r>
            <a:endParaRPr lang="en-US" sz="4200" b="0" strike="noStrike" spc="-1">
              <a:solidFill>
                <a:srgbClr val="002060"/>
              </a:solidFill>
              <a:latin typeface="Calibri"/>
            </a:endParaRPr>
          </a:p>
        </p:txBody>
      </p:sp>
    </p:spTree>
    <p:extLst>
      <p:ext uri="{BB962C8B-B14F-4D97-AF65-F5344CB8AC3E}">
        <p14:creationId xmlns:p14="http://schemas.microsoft.com/office/powerpoint/2010/main" val="354820751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6A7F2D-70D7-394F-9243-BF3497BFE9B1}"/>
              </a:ext>
            </a:extLst>
          </p:cNvPr>
          <p:cNvPicPr>
            <a:picLocks noChangeAspect="1"/>
          </p:cNvPicPr>
          <p:nvPr userDrawn="1"/>
        </p:nvPicPr>
        <p:blipFill>
          <a:blip r:embed="rId24">
            <a:alphaModFix amt="5000"/>
          </a:blip>
          <a:stretch>
            <a:fillRect/>
          </a:stretch>
        </p:blipFill>
        <p:spPr>
          <a:xfrm>
            <a:off x="-599498" y="-1172817"/>
            <a:ext cx="11461087" cy="3853297"/>
          </a:xfrm>
          <a:prstGeom prst="rect">
            <a:avLst/>
          </a:prstGeom>
        </p:spPr>
      </p:pic>
      <p:pic>
        <p:nvPicPr>
          <p:cNvPr id="4" name="Picture 3">
            <a:extLst>
              <a:ext uri="{FF2B5EF4-FFF2-40B4-BE49-F238E27FC236}">
                <a16:creationId xmlns:a16="http://schemas.microsoft.com/office/drawing/2014/main" id="{D7911F3E-F36D-9C46-908C-2F916AED5B8F}"/>
              </a:ext>
            </a:extLst>
          </p:cNvPr>
          <p:cNvPicPr>
            <a:picLocks noChangeAspect="1"/>
          </p:cNvPicPr>
          <p:nvPr userDrawn="1"/>
        </p:nvPicPr>
        <p:blipFill>
          <a:blip r:embed="rId25"/>
          <a:stretch>
            <a:fillRect/>
          </a:stretch>
        </p:blipFill>
        <p:spPr>
          <a:xfrm>
            <a:off x="360000" y="359999"/>
            <a:ext cx="885423" cy="1180565"/>
          </a:xfrm>
          <a:prstGeom prst="rect">
            <a:avLst/>
          </a:prstGeom>
        </p:spPr>
      </p:pic>
      <p:sp>
        <p:nvSpPr>
          <p:cNvPr id="14" name="Date Placeholder 3">
            <a:extLst>
              <a:ext uri="{FF2B5EF4-FFF2-40B4-BE49-F238E27FC236}">
                <a16:creationId xmlns:a16="http://schemas.microsoft.com/office/drawing/2014/main" id="{77D31D70-204C-164E-B390-1E9DD9693EF9}"/>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rgbClr val="00396B"/>
                </a:solidFill>
              </a:defRPr>
            </a:lvl1pPr>
          </a:lstStyle>
          <a:p>
            <a:fld id="{785BA151-EFEB-EA49-ADE1-69997552115E}" type="datetime3">
              <a:rPr lang="en-US" smtClean="0"/>
              <a:t>15 November 2021</a:t>
            </a:fld>
            <a:endParaRPr lang="en-US" dirty="0"/>
          </a:p>
        </p:txBody>
      </p:sp>
      <p:sp>
        <p:nvSpPr>
          <p:cNvPr id="15" name="Slide Number Placeholder 5">
            <a:extLst>
              <a:ext uri="{FF2B5EF4-FFF2-40B4-BE49-F238E27FC236}">
                <a16:creationId xmlns:a16="http://schemas.microsoft.com/office/drawing/2014/main" id="{8B03F536-4941-E84B-B04C-06013E4A8919}"/>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rgbClr val="00396B"/>
                </a:solidFill>
              </a:defRPr>
            </a:lvl1pPr>
          </a:lstStyle>
          <a:p>
            <a:fld id="{B9B99B71-7D20-A64F-8CAE-338721934E2C}" type="slidenum">
              <a:rPr lang="en-US" smtClean="0"/>
              <a:pPr/>
              <a:t>‹#›</a:t>
            </a:fld>
            <a:endParaRPr lang="en-US" dirty="0"/>
          </a:p>
        </p:txBody>
      </p:sp>
      <p:sp>
        <p:nvSpPr>
          <p:cNvPr id="16" name="Footer Placeholder 5">
            <a:extLst>
              <a:ext uri="{FF2B5EF4-FFF2-40B4-BE49-F238E27FC236}">
                <a16:creationId xmlns:a16="http://schemas.microsoft.com/office/drawing/2014/main" id="{81C2D300-6698-AA42-BA4C-7579CC5F9B43}"/>
              </a:ext>
            </a:extLst>
          </p:cNvPr>
          <p:cNvSpPr>
            <a:spLocks noGrp="1"/>
          </p:cNvSpPr>
          <p:nvPr>
            <p:ph type="ftr" sz="quarter" idx="3"/>
          </p:nvPr>
        </p:nvSpPr>
        <p:spPr>
          <a:xfrm>
            <a:off x="898050" y="6171225"/>
            <a:ext cx="5105531"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7" name="Picture 16">
            <a:extLst>
              <a:ext uri="{FF2B5EF4-FFF2-40B4-BE49-F238E27FC236}">
                <a16:creationId xmlns:a16="http://schemas.microsoft.com/office/drawing/2014/main" id="{78126AC6-7EFD-5B44-994E-EE972B144BCB}"/>
              </a:ext>
            </a:extLst>
          </p:cNvPr>
          <p:cNvPicPr>
            <a:picLocks noChangeAspect="1"/>
          </p:cNvPicPr>
          <p:nvPr userDrawn="1"/>
        </p:nvPicPr>
        <p:blipFill>
          <a:blip r:embed="rId26"/>
          <a:stretch>
            <a:fillRect/>
          </a:stretch>
        </p:blipFill>
        <p:spPr>
          <a:xfrm>
            <a:off x="360000" y="6176350"/>
            <a:ext cx="538050" cy="360000"/>
          </a:xfrm>
          <a:prstGeom prst="rect">
            <a:avLst/>
          </a:prstGeom>
        </p:spPr>
      </p:pic>
    </p:spTree>
    <p:extLst>
      <p:ext uri="{BB962C8B-B14F-4D97-AF65-F5344CB8AC3E}">
        <p14:creationId xmlns:p14="http://schemas.microsoft.com/office/powerpoint/2010/main" val="21569731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4.xml"/><Relationship Id="rId1" Type="http://schemas.openxmlformats.org/officeDocument/2006/relationships/video" Target="https://www.youtube.com/embed/qmacO8QRe8g?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4.xml"/><Relationship Id="rId1" Type="http://schemas.openxmlformats.org/officeDocument/2006/relationships/video" Target="https://www.youtube.com/embed/MT7HPkAZO_k?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xml"/><Relationship Id="rId1" Type="http://schemas.openxmlformats.org/officeDocument/2006/relationships/video" Target="https://www.youtube.com/embed/Bbf_EFQxVQI?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4.xml"/><Relationship Id="rId1" Type="http://schemas.openxmlformats.org/officeDocument/2006/relationships/video" Target="https://www.youtube.com/embed/U6tKRm1SoUw?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s://rcenvironment.de/" TargetMode="External"/><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hyperlink" Target="mailto:Nikhil.Pawar@dlr.de" TargetMode="External"/><Relationship Id="rId2" Type="http://schemas.openxmlformats.org/officeDocument/2006/relationships/hyperlink" Target="mailto:Benjamin.Fuchs@dlr.de" TargetMode="External"/><Relationship Id="rId1" Type="http://schemas.openxmlformats.org/officeDocument/2006/relationships/slideLayout" Target="../slideLayouts/slideLayout27.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44.xml.rels><?xml version="1.0" encoding="UTF-8" standalone="yes"?>
<Relationships xmlns="http://schemas.openxmlformats.org/package/2006/relationships"><Relationship Id="rId3" Type="http://schemas.openxmlformats.org/officeDocument/2006/relationships/hyperlink" Target="mailto:kees.roest@ispt.eu" TargetMode="External"/><Relationship Id="rId2" Type="http://schemas.openxmlformats.org/officeDocument/2006/relationships/hyperlink" Target="mailto:kyriazimaria@mail.ntua.gr" TargetMode="Externa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83.xml"/><Relationship Id="rId5" Type="http://schemas.openxmlformats.org/officeDocument/2006/relationships/image" Target="../media/image103.emf"/><Relationship Id="rId4" Type="http://schemas.openxmlformats.org/officeDocument/2006/relationships/image" Target="../media/image102.emf"/></Relationships>
</file>

<file path=ppt/slides/_rels/slide5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8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8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7.png"/><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3.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3" Type="http://schemas.openxmlformats.org/officeDocument/2006/relationships/hyperlink" Target="http://www.ispt.eu/" TargetMode="External"/><Relationship Id="rId7" Type="http://schemas.openxmlformats.org/officeDocument/2006/relationships/image" Target="../media/image124.emf"/><Relationship Id="rId2" Type="http://schemas.openxmlformats.org/officeDocument/2006/relationships/hyperlink" Target="mailto:kees.roest@ispt.eu" TargetMode="External"/><Relationship Id="rId1" Type="http://schemas.openxmlformats.org/officeDocument/2006/relationships/slideLayout" Target="../slideLayouts/slideLayout83.xml"/><Relationship Id="rId6" Type="http://schemas.openxmlformats.org/officeDocument/2006/relationships/image" Target="../media/image123.emf"/><Relationship Id="rId5" Type="http://schemas.openxmlformats.org/officeDocument/2006/relationships/image" Target="../media/image18.wmf"/><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97.xml"/><Relationship Id="rId5" Type="http://schemas.openxmlformats.org/officeDocument/2006/relationships/image" Target="../media/image19.wmf"/><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E586-1246-4047-8D62-586F537202B5}"/>
              </a:ext>
            </a:extLst>
          </p:cNvPr>
          <p:cNvSpPr>
            <a:spLocks noGrp="1"/>
          </p:cNvSpPr>
          <p:nvPr>
            <p:ph type="ctrTitle"/>
          </p:nvPr>
        </p:nvSpPr>
        <p:spPr/>
        <p:txBody>
          <a:bodyPr/>
          <a:lstStyle/>
          <a:p>
            <a:r>
              <a:rPr lang="en-US" dirty="0"/>
              <a:t>ZERO BRINE</a:t>
            </a:r>
            <a:br>
              <a:rPr lang="en-US" dirty="0"/>
            </a:br>
            <a:r>
              <a:rPr lang="en-US" dirty="0"/>
              <a:t>Final Forum</a:t>
            </a:r>
          </a:p>
        </p:txBody>
      </p:sp>
      <p:sp>
        <p:nvSpPr>
          <p:cNvPr id="3" name="Text Placeholder 2">
            <a:extLst>
              <a:ext uri="{FF2B5EF4-FFF2-40B4-BE49-F238E27FC236}">
                <a16:creationId xmlns:a16="http://schemas.microsoft.com/office/drawing/2014/main" id="{88D49741-D767-FA44-B50D-5611F423DB29}"/>
              </a:ext>
            </a:extLst>
          </p:cNvPr>
          <p:cNvSpPr>
            <a:spLocks noGrp="1"/>
          </p:cNvSpPr>
          <p:nvPr>
            <p:ph type="body" sz="quarter" idx="10"/>
          </p:nvPr>
        </p:nvSpPr>
        <p:spPr/>
        <p:txBody>
          <a:bodyPr/>
          <a:lstStyle/>
          <a:p>
            <a:r>
              <a:rPr lang="en-US" dirty="0"/>
              <a:t>De Oude </a:t>
            </a:r>
            <a:r>
              <a:rPr lang="en-US" dirty="0" err="1"/>
              <a:t>Bibilotheek</a:t>
            </a:r>
            <a:r>
              <a:rPr lang="en-US" dirty="0"/>
              <a:t>, Delft, </a:t>
            </a:r>
            <a:br>
              <a:rPr lang="en-US" dirty="0"/>
            </a:br>
            <a:r>
              <a:rPr lang="en-US" dirty="0"/>
              <a:t>The Netherlands</a:t>
            </a:r>
          </a:p>
          <a:p>
            <a:r>
              <a:rPr lang="en-US" dirty="0"/>
              <a:t>4 November 2021 (10:00-16:30 CET)</a:t>
            </a:r>
          </a:p>
        </p:txBody>
      </p:sp>
      <p:pic>
        <p:nvPicPr>
          <p:cNvPr id="6" name="Picture Placeholder 5" descr="A picture containing sky, water, outdoor, boat&#10;&#10;Description automatically generated">
            <a:extLst>
              <a:ext uri="{FF2B5EF4-FFF2-40B4-BE49-F238E27FC236}">
                <a16:creationId xmlns:a16="http://schemas.microsoft.com/office/drawing/2014/main" id="{ED1BB862-28A6-144F-B372-5E3C956E8A8D}"/>
              </a:ext>
            </a:extLst>
          </p:cNvPr>
          <p:cNvPicPr>
            <a:picLocks noGrp="1" noChangeAspect="1"/>
          </p:cNvPicPr>
          <p:nvPr>
            <p:ph type="pic" sz="quarter" idx="11"/>
          </p:nvPr>
        </p:nvPicPr>
        <p:blipFill rotWithShape="1">
          <a:blip r:embed="rId2"/>
          <a:srcRect l="18621" r="35131"/>
          <a:stretch/>
        </p:blipFill>
        <p:spPr>
          <a:xfrm>
            <a:off x="6096000" y="0"/>
            <a:ext cx="6096000" cy="6858000"/>
          </a:xfrm>
        </p:spPr>
      </p:pic>
    </p:spTree>
    <p:extLst>
      <p:ext uri="{BB962C8B-B14F-4D97-AF65-F5344CB8AC3E}">
        <p14:creationId xmlns:p14="http://schemas.microsoft.com/office/powerpoint/2010/main" val="339214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
          <p:cNvGrpSpPr/>
          <p:nvPr/>
        </p:nvGrpSpPr>
        <p:grpSpPr>
          <a:xfrm>
            <a:off x="2512440" y="1588680"/>
            <a:ext cx="7822800" cy="4494960"/>
            <a:chOff x="2512440" y="1588680"/>
            <a:chExt cx="7822800" cy="4494960"/>
          </a:xfrm>
        </p:grpSpPr>
        <p:pic>
          <p:nvPicPr>
            <p:cNvPr id="194" name="Picture 8"/>
            <p:cNvPicPr/>
            <p:nvPr/>
          </p:nvPicPr>
          <p:blipFill>
            <a:blip r:embed="rId2"/>
            <a:srcRect l="3059" t="9364" r="16324" b="9492"/>
            <a:stretch/>
          </p:blipFill>
          <p:spPr>
            <a:xfrm>
              <a:off x="2512440" y="1588680"/>
              <a:ext cx="7822800" cy="4494960"/>
            </a:xfrm>
            <a:prstGeom prst="rect">
              <a:avLst/>
            </a:prstGeom>
            <a:ln>
              <a:noFill/>
            </a:ln>
          </p:spPr>
        </p:pic>
        <p:sp>
          <p:nvSpPr>
            <p:cNvPr id="195" name="CustomShape 2"/>
            <p:cNvSpPr/>
            <p:nvPr/>
          </p:nvSpPr>
          <p:spPr>
            <a:xfrm>
              <a:off x="3623400" y="1625040"/>
              <a:ext cx="2523600" cy="2562480"/>
            </a:xfrm>
            <a:custGeom>
              <a:avLst/>
              <a:gdLst/>
              <a:ahLst/>
              <a:cxnLst/>
              <a:rect l="l" t="t" r="r" b="b"/>
              <a:pathLst>
                <a:path w="3933543" h="3960597">
                  <a:moveTo>
                    <a:pt x="2970448" y="3809098"/>
                  </a:moveTo>
                  <a:lnTo>
                    <a:pt x="3057018" y="3819920"/>
                  </a:lnTo>
                  <a:lnTo>
                    <a:pt x="3073250" y="3917311"/>
                  </a:lnTo>
                  <a:lnTo>
                    <a:pt x="3143588" y="3917311"/>
                  </a:lnTo>
                  <a:lnTo>
                    <a:pt x="3116535" y="3852384"/>
                  </a:lnTo>
                  <a:lnTo>
                    <a:pt x="3311319" y="3782045"/>
                  </a:lnTo>
                  <a:lnTo>
                    <a:pt x="3884848" y="3960597"/>
                  </a:lnTo>
                  <a:lnTo>
                    <a:pt x="3933543" y="3830741"/>
                  </a:lnTo>
                  <a:lnTo>
                    <a:pt x="3089482" y="3587262"/>
                  </a:lnTo>
                  <a:lnTo>
                    <a:pt x="2840592" y="2467257"/>
                  </a:lnTo>
                  <a:lnTo>
                    <a:pt x="2618755" y="2083101"/>
                  </a:lnTo>
                  <a:lnTo>
                    <a:pt x="2618755" y="1920781"/>
                  </a:lnTo>
                  <a:lnTo>
                    <a:pt x="324639" y="5411"/>
                  </a:lnTo>
                  <a:lnTo>
                    <a:pt x="0" y="0"/>
                  </a:lnTo>
                  <a:lnTo>
                    <a:pt x="254301" y="752081"/>
                  </a:lnTo>
                  <a:lnTo>
                    <a:pt x="708796" y="876526"/>
                  </a:lnTo>
                  <a:lnTo>
                    <a:pt x="757491" y="741259"/>
                  </a:lnTo>
                  <a:lnTo>
                    <a:pt x="1785515" y="1666481"/>
                  </a:lnTo>
                  <a:lnTo>
                    <a:pt x="1623196" y="1991120"/>
                  </a:lnTo>
                  <a:lnTo>
                    <a:pt x="1850443" y="2110154"/>
                  </a:lnTo>
                  <a:lnTo>
                    <a:pt x="1980299" y="2440204"/>
                  </a:lnTo>
                  <a:lnTo>
                    <a:pt x="2586291" y="2440204"/>
                  </a:lnTo>
                  <a:lnTo>
                    <a:pt x="2634987" y="2483489"/>
                  </a:lnTo>
                  <a:lnTo>
                    <a:pt x="2970448" y="3809098"/>
                  </a:lnTo>
                  <a:close/>
                </a:path>
              </a:pathLst>
            </a:custGeom>
            <a:solidFill>
              <a:srgbClr val="5B9BD5">
                <a:alpha val="53000"/>
              </a:srgbClr>
            </a:solidFill>
            <a:ln cap="rnd">
              <a:round/>
            </a:ln>
          </p:spPr>
          <p:style>
            <a:lnRef idx="2">
              <a:schemeClr val="accent1">
                <a:shade val="50000"/>
              </a:schemeClr>
            </a:lnRef>
            <a:fillRef idx="1">
              <a:schemeClr val="accent1"/>
            </a:fillRef>
            <a:effectRef idx="0">
              <a:schemeClr val="accent1"/>
            </a:effectRef>
            <a:fontRef idx="minor"/>
          </p:style>
        </p:sp>
        <p:sp>
          <p:nvSpPr>
            <p:cNvPr id="196" name="CustomShape 3"/>
            <p:cNvSpPr/>
            <p:nvPr/>
          </p:nvSpPr>
          <p:spPr>
            <a:xfrm>
              <a:off x="6521040" y="4187880"/>
              <a:ext cx="1098720" cy="300960"/>
            </a:xfrm>
            <a:prstGeom prst="borderCallout1">
              <a:avLst>
                <a:gd name="adj1" fmla="val 47081"/>
                <a:gd name="adj2" fmla="val 926"/>
                <a:gd name="adj3" fmla="val 47585"/>
                <a:gd name="adj4" fmla="val -41721"/>
              </a:avLst>
            </a:prstGeom>
            <a:solidFill>
              <a:srgbClr val="FF0000"/>
            </a:solidFill>
            <a:ln cap="rnd">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1" normalizeH="0" baseline="0" noProof="0">
                  <a:ln>
                    <a:noFill/>
                  </a:ln>
                  <a:solidFill>
                    <a:srgbClr val="002060"/>
                  </a:solidFill>
                  <a:effectLst/>
                  <a:uLnTx/>
                  <a:uFillTx/>
                  <a:latin typeface="Calibri"/>
                </a:rPr>
                <a:t>PlantOne</a:t>
              </a:r>
              <a:endParaRPr kumimoji="0" lang="en-US" sz="1500" b="0" i="0" u="none" strike="noStrike" kern="1200" cap="none" spc="-1" normalizeH="0" baseline="0" noProof="0">
                <a:ln>
                  <a:noFill/>
                </a:ln>
                <a:solidFill>
                  <a:prstClr val="black"/>
                </a:solidFill>
                <a:effectLst/>
                <a:uLnTx/>
                <a:uFillTx/>
                <a:latin typeface="Calibri"/>
              </a:endParaRPr>
            </a:p>
          </p:txBody>
        </p:sp>
        <p:sp>
          <p:nvSpPr>
            <p:cNvPr id="197" name="CustomShape 4"/>
            <p:cNvSpPr/>
            <p:nvPr/>
          </p:nvSpPr>
          <p:spPr>
            <a:xfrm>
              <a:off x="6375600" y="4645800"/>
              <a:ext cx="1447200" cy="256680"/>
            </a:xfrm>
            <a:prstGeom prst="borderCallout1">
              <a:avLst>
                <a:gd name="adj1" fmla="val 47081"/>
                <a:gd name="adj2" fmla="val 926"/>
                <a:gd name="adj3" fmla="val -221691"/>
                <a:gd name="adj4" fmla="val -38385"/>
              </a:avLst>
            </a:prstGeom>
            <a:solidFill>
              <a:srgbClr val="FF0000"/>
            </a:solidFill>
            <a:ln cap="rnd">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1" normalizeH="0" baseline="0" noProof="0">
                  <a:ln>
                    <a:noFill/>
                  </a:ln>
                  <a:solidFill>
                    <a:srgbClr val="002060"/>
                  </a:solidFill>
                  <a:effectLst/>
                  <a:uLnTx/>
                  <a:uFillTx/>
                  <a:latin typeface="Calibri"/>
                </a:rPr>
                <a:t>Evides DWP</a:t>
              </a:r>
              <a:endParaRPr kumimoji="0" lang="en-US" sz="1500" b="0" i="0" u="none" strike="noStrike" kern="1200" cap="none" spc="-1" normalizeH="0" baseline="0" noProof="0">
                <a:ln>
                  <a:noFill/>
                </a:ln>
                <a:solidFill>
                  <a:prstClr val="black"/>
                </a:solidFill>
                <a:effectLst/>
                <a:uLnTx/>
                <a:uFillTx/>
                <a:latin typeface="Calibri"/>
              </a:endParaRPr>
            </a:p>
          </p:txBody>
        </p:sp>
        <p:sp>
          <p:nvSpPr>
            <p:cNvPr id="198" name="CustomShape 5"/>
            <p:cNvSpPr/>
            <p:nvPr/>
          </p:nvSpPr>
          <p:spPr>
            <a:xfrm>
              <a:off x="4371120" y="4811040"/>
              <a:ext cx="1069920" cy="240840"/>
            </a:xfrm>
            <a:prstGeom prst="borderCallout1">
              <a:avLst>
                <a:gd name="adj1" fmla="val -679"/>
                <a:gd name="adj2" fmla="val 58361"/>
                <a:gd name="adj3" fmla="val -262032"/>
                <a:gd name="adj4" fmla="val 86549"/>
              </a:avLst>
            </a:prstGeom>
            <a:solidFill>
              <a:srgbClr val="00B0F0"/>
            </a:solidFill>
            <a:ln cap="rnd">
              <a:solidFill>
                <a:srgbClr val="00B0F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1" normalizeH="0" baseline="0" noProof="0">
                  <a:ln>
                    <a:noFill/>
                  </a:ln>
                  <a:solidFill>
                    <a:srgbClr val="002060"/>
                  </a:solidFill>
                  <a:effectLst/>
                  <a:uLnTx/>
                  <a:uFillTx/>
                  <a:latin typeface="Calibri"/>
                </a:rPr>
                <a:t>Fresh Water Source</a:t>
              </a:r>
              <a:endParaRPr kumimoji="0" lang="en-US" sz="1050" b="0" i="0" u="none" strike="noStrike" kern="1200" cap="none" spc="-1" normalizeH="0" baseline="0" noProof="0">
                <a:ln>
                  <a:noFill/>
                </a:ln>
                <a:solidFill>
                  <a:prstClr val="black"/>
                </a:solidFill>
                <a:effectLst/>
                <a:uLnTx/>
                <a:uFillTx/>
                <a:latin typeface="Calibri"/>
              </a:endParaRPr>
            </a:p>
          </p:txBody>
        </p:sp>
        <p:sp>
          <p:nvSpPr>
            <p:cNvPr id="199" name="CustomShape 6"/>
            <p:cNvSpPr/>
            <p:nvPr/>
          </p:nvSpPr>
          <p:spPr>
            <a:xfrm>
              <a:off x="6079320" y="2909520"/>
              <a:ext cx="1355400" cy="299160"/>
            </a:xfrm>
            <a:prstGeom prst="borderCallout1">
              <a:avLst>
                <a:gd name="adj1" fmla="val 91548"/>
                <a:gd name="adj2" fmla="val 49171"/>
                <a:gd name="adj3" fmla="val 480720"/>
                <a:gd name="adj4" fmla="val -10324"/>
              </a:avLst>
            </a:prstGeom>
            <a:solidFill>
              <a:srgbClr val="00B0F0"/>
            </a:solidFill>
            <a:ln cap="rnd">
              <a:solidFill>
                <a:srgbClr val="00B0F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1" normalizeH="0" baseline="0" noProof="0">
                  <a:ln>
                    <a:noFill/>
                  </a:ln>
                  <a:solidFill>
                    <a:srgbClr val="002060"/>
                  </a:solidFill>
                  <a:effectLst/>
                  <a:uLnTx/>
                  <a:uFillTx/>
                  <a:latin typeface="Calibri"/>
                </a:rPr>
                <a:t>Brine Discharge Point</a:t>
              </a:r>
              <a:endParaRPr kumimoji="0" lang="en-US" sz="1050" b="0" i="0" u="none" strike="noStrike" kern="1200" cap="none" spc="-1" normalizeH="0" baseline="0" noProof="0">
                <a:ln>
                  <a:noFill/>
                </a:ln>
                <a:solidFill>
                  <a:prstClr val="black"/>
                </a:solidFill>
                <a:effectLst/>
                <a:uLnTx/>
                <a:uFillTx/>
                <a:latin typeface="Calibri"/>
              </a:endParaRPr>
            </a:p>
          </p:txBody>
        </p:sp>
        <p:pic>
          <p:nvPicPr>
            <p:cNvPr id="200" name="Picture 11"/>
            <p:cNvPicPr/>
            <p:nvPr/>
          </p:nvPicPr>
          <p:blipFill>
            <a:blip r:embed="rId3">
              <a:alphaModFix amt="23000"/>
            </a:blip>
            <a:stretch/>
          </p:blipFill>
          <p:spPr>
            <a:xfrm>
              <a:off x="2564280" y="5824440"/>
              <a:ext cx="557640" cy="227520"/>
            </a:xfrm>
            <a:prstGeom prst="rect">
              <a:avLst/>
            </a:prstGeom>
            <a:ln>
              <a:noFill/>
            </a:ln>
          </p:spPr>
        </p:pic>
      </p:grpSp>
      <p:sp>
        <p:nvSpPr>
          <p:cNvPr id="11" name="TextShape 2">
            <a:extLst>
              <a:ext uri="{FF2B5EF4-FFF2-40B4-BE49-F238E27FC236}">
                <a16:creationId xmlns:a16="http://schemas.microsoft.com/office/drawing/2014/main" id="{805F279D-1707-473F-9A15-EDD92BEB5698}"/>
              </a:ext>
            </a:extLst>
          </p:cNvPr>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4200" b="0" i="0" u="none" strike="noStrike" kern="1200" cap="none" spc="-1" normalizeH="0" baseline="0" noProof="0" dirty="0">
                <a:ln>
                  <a:noFill/>
                </a:ln>
                <a:solidFill>
                  <a:srgbClr val="2A2356"/>
                </a:solidFill>
                <a:effectLst/>
                <a:uLnTx/>
                <a:uFillTx/>
                <a:latin typeface="Calibri"/>
              </a:rPr>
              <a:t>1. </a:t>
            </a:r>
            <a:r>
              <a:rPr kumimoji="0" lang="fr-BE" sz="4200" b="0" i="0" u="none" strike="noStrike" kern="1200" cap="none" spc="-1" normalizeH="0" baseline="0" noProof="0" dirty="0" err="1">
                <a:ln>
                  <a:noFill/>
                </a:ln>
                <a:solidFill>
                  <a:srgbClr val="2A2356"/>
                </a:solidFill>
                <a:effectLst/>
                <a:uLnTx/>
                <a:uFillTx/>
                <a:latin typeface="Calibri"/>
              </a:rPr>
              <a:t>Demin</a:t>
            </a:r>
            <a:r>
              <a:rPr kumimoji="0" lang="fr-BE" sz="4200" b="0" i="0" u="none" strike="noStrike" kern="1200" cap="none" spc="-1" normalizeH="0" baseline="0" noProof="0" dirty="0">
                <a:ln>
                  <a:noFill/>
                </a:ln>
                <a:solidFill>
                  <a:srgbClr val="2A2356"/>
                </a:solidFill>
                <a:effectLst/>
                <a:uLnTx/>
                <a:uFillTx/>
                <a:latin typeface="Calibri"/>
              </a:rPr>
              <a:t> water plant EVIDES in NL</a:t>
            </a:r>
            <a:endParaRPr kumimoji="0" lang="en-US" sz="4200" b="0" i="0" u="none" strike="noStrike" kern="1200" cap="none" spc="-1" normalizeH="0" baseline="0" noProof="0" dirty="0">
              <a:ln>
                <a:noFill/>
              </a:ln>
              <a:solidFill>
                <a:srgbClr val="002060"/>
              </a:solidFill>
              <a:effectLst/>
              <a:uLnTx/>
              <a:uFillTx/>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Emissions: </a:t>
            </a:r>
            <a:r>
              <a:rPr kumimoji="0" lang="en-GB" sz="2400" b="0" i="0" u="none" strike="noStrike" kern="1200" cap="none" spc="-1" normalizeH="0" baseline="0" noProof="0">
                <a:ln>
                  <a:noFill/>
                </a:ln>
                <a:solidFill>
                  <a:srgbClr val="2A2356"/>
                </a:solidFill>
                <a:effectLst/>
                <a:uLnTx/>
                <a:uFillTx/>
                <a:latin typeface="Calibri"/>
              </a:rPr>
              <a:t>32.5% CO</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 reduction;  </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Energy</a:t>
            </a:r>
            <a:r>
              <a:rPr kumimoji="0" lang="en-GB" sz="2400" b="0" i="0" u="none" strike="noStrike" kern="1200" cap="none" spc="-1" normalizeH="0" baseline="0" noProof="0">
                <a:ln>
                  <a:noFill/>
                </a:ln>
                <a:solidFill>
                  <a:srgbClr val="2A2356"/>
                </a:solidFill>
                <a:effectLst/>
                <a:uLnTx/>
                <a:uFillTx/>
                <a:latin typeface="Calibri"/>
              </a:rPr>
              <a:t>: 33% reduction;</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Resources recovery</a:t>
            </a:r>
            <a:r>
              <a:rPr kumimoji="0" lang="en-GB" sz="2400" b="0" i="0" u="none" strike="noStrike" kern="1200" cap="none" spc="-1" normalizeH="0" baseline="0" noProof="0">
                <a:ln>
                  <a:noFill/>
                </a:ln>
                <a:solidFill>
                  <a:srgbClr val="2A2356"/>
                </a:solidFill>
                <a:effectLst/>
                <a:uLnTx/>
                <a:uFillTx/>
                <a:latin typeface="Calibri"/>
              </a:rPr>
              <a:t>: </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90.6% water recovery (demi water)</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92.8% salt recovery (99% purity)</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94.9% magnesium hydroxide recovery for external valorisation (97% purity)</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0.84 kg/m</a:t>
            </a:r>
            <a:r>
              <a:rPr kumimoji="0" lang="en-GB" sz="2400" b="0" i="0" u="none" strike="noStrike" kern="1200" cap="none" spc="-1" normalizeH="0" baseline="30000" noProof="0">
                <a:ln>
                  <a:noFill/>
                </a:ln>
                <a:solidFill>
                  <a:srgbClr val="2A2356"/>
                </a:solidFill>
                <a:effectLst/>
                <a:uLnTx/>
                <a:uFillTx/>
                <a:latin typeface="Calibri"/>
              </a:rPr>
              <a:t>3</a:t>
            </a:r>
            <a:r>
              <a:rPr kumimoji="0" lang="en-GB" sz="2400" b="0" i="0" u="none" strike="noStrike" kern="1200" cap="none" spc="-1" normalizeH="0" baseline="0" noProof="0">
                <a:ln>
                  <a:noFill/>
                </a:ln>
                <a:solidFill>
                  <a:srgbClr val="2A2356"/>
                </a:solidFill>
                <a:effectLst/>
                <a:uLnTx/>
                <a:uFillTx/>
                <a:latin typeface="Calibri"/>
              </a:rPr>
              <a:t> gypsum for external valorisation</a:t>
            </a:r>
            <a:endParaRPr kumimoji="0" lang="en-US" sz="2400" b="0" i="0" u="none" strike="noStrike" kern="1200" cap="none" spc="-1" normalizeH="0" baseline="0" noProof="0">
              <a:ln>
                <a:noFill/>
              </a:ln>
              <a:solidFill>
                <a:srgbClr val="002060"/>
              </a:solidFill>
              <a:effectLst/>
              <a:uLnTx/>
              <a:uFillTx/>
              <a:latin typeface="Calibri"/>
            </a:endParaRPr>
          </a:p>
        </p:txBody>
      </p:sp>
      <p:sp>
        <p:nvSpPr>
          <p:cNvPr id="203"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2. Coal mine Bolesław Śmiały in Poland</a:t>
            </a:r>
            <a:endParaRPr kumimoji="0" lang="en-US" sz="4200" b="0" i="0" u="none" strike="noStrike" kern="1200" cap="none" spc="-1" normalizeH="0" baseline="0" noProof="0">
              <a:ln>
                <a:noFill/>
              </a:ln>
              <a:solidFill>
                <a:srgbClr val="002060"/>
              </a:solidFill>
              <a:effectLst/>
              <a:uLnTx/>
              <a:uFillTx/>
              <a:latin typeface="Calibri"/>
            </a:endParaRPr>
          </a:p>
        </p:txBody>
      </p:sp>
      <p:pic>
        <p:nvPicPr>
          <p:cNvPr id="204" name="Picture 5"/>
          <p:cNvPicPr/>
          <p:nvPr/>
        </p:nvPicPr>
        <p:blipFill>
          <a:blip r:embed="rId2"/>
          <a:stretch/>
        </p:blipFill>
        <p:spPr>
          <a:xfrm>
            <a:off x="5794920" y="1964160"/>
            <a:ext cx="3213360" cy="2409840"/>
          </a:xfrm>
          <a:prstGeom prst="rect">
            <a:avLst/>
          </a:prstGeom>
          <a:ln>
            <a:noFill/>
          </a:ln>
        </p:spPr>
      </p:pic>
      <p:pic>
        <p:nvPicPr>
          <p:cNvPr id="205" name="Picture 6"/>
          <p:cNvPicPr/>
          <p:nvPr/>
        </p:nvPicPr>
        <p:blipFill>
          <a:blip r:embed="rId3"/>
          <a:stretch/>
        </p:blipFill>
        <p:spPr>
          <a:xfrm>
            <a:off x="8846280" y="1297800"/>
            <a:ext cx="3125160" cy="2343960"/>
          </a:xfrm>
          <a:prstGeom prst="rect">
            <a:avLst/>
          </a:prstGeom>
          <a:ln>
            <a:noFill/>
          </a:ln>
        </p:spPr>
      </p:pic>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294E6D-D0FB-4EED-BD5A-1B423016D9DF}"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Emissions:</a:t>
            </a:r>
            <a:r>
              <a:rPr kumimoji="0" lang="en-GB" sz="2400" b="0" i="0" u="none" strike="noStrike" kern="1200" cap="none" spc="-1" normalizeH="0" baseline="0" noProof="0">
                <a:ln>
                  <a:noFill/>
                </a:ln>
                <a:solidFill>
                  <a:srgbClr val="2A2356"/>
                </a:solidFill>
                <a:effectLst/>
                <a:uLnTx/>
                <a:uFillTx/>
                <a:latin typeface="Calibri"/>
              </a:rPr>
              <a:t> </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100% reduction of brine discharged to the environment;</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60% reduction of sodium sulphate (Na</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SO</a:t>
            </a:r>
            <a:r>
              <a:rPr kumimoji="0" lang="en-GB" sz="2400" b="0" i="0" u="none" strike="noStrike" kern="1200" cap="none" spc="-1" normalizeH="0" baseline="-25000" noProof="0">
                <a:ln>
                  <a:noFill/>
                </a:ln>
                <a:solidFill>
                  <a:srgbClr val="2A2356"/>
                </a:solidFill>
                <a:effectLst/>
                <a:uLnTx/>
                <a:uFillTx/>
                <a:latin typeface="Calibri"/>
              </a:rPr>
              <a:t>4</a:t>
            </a:r>
            <a:r>
              <a:rPr kumimoji="0" lang="en-GB" sz="2400" b="0" i="0" u="none" strike="noStrike" kern="1200" cap="none" spc="-1" normalizeH="0" baseline="0" noProof="0">
                <a:ln>
                  <a:noFill/>
                </a:ln>
                <a:solidFill>
                  <a:srgbClr val="2A2356"/>
                </a:solidFill>
                <a:effectLst/>
                <a:uLnTx/>
                <a:uFillTx/>
                <a:latin typeface="Calibri"/>
              </a:rPr>
              <a:t>) releases into the Ebro River;</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6000 tons/year CO</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 reduction;</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Recovered resources</a:t>
            </a:r>
            <a:r>
              <a:rPr kumimoji="0" lang="en-GB" sz="2400" b="0" i="0" u="none" strike="noStrike" kern="1200" cap="none" spc="-1" normalizeH="0" baseline="0" noProof="0">
                <a:ln>
                  <a:noFill/>
                </a:ln>
                <a:solidFill>
                  <a:srgbClr val="2A2356"/>
                </a:solidFill>
                <a:effectLst/>
                <a:uLnTx/>
                <a:uFillTx/>
                <a:latin typeface="Calibri"/>
              </a:rPr>
              <a:t>:</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90% recovery of sodium sulphate (Na</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SO</a:t>
            </a:r>
            <a:r>
              <a:rPr kumimoji="0" lang="en-GB" sz="2400" b="0" i="0" u="none" strike="noStrike" kern="1200" cap="none" spc="-1" normalizeH="0" baseline="-25000" noProof="0">
                <a:ln>
                  <a:noFill/>
                </a:ln>
                <a:solidFill>
                  <a:srgbClr val="2A2356"/>
                </a:solidFill>
                <a:effectLst/>
                <a:uLnTx/>
                <a:uFillTx/>
                <a:latin typeface="Calibri"/>
              </a:rPr>
              <a:t>4</a:t>
            </a:r>
            <a:r>
              <a:rPr kumimoji="0" lang="en-GB" sz="2400" b="0" i="0" u="none" strike="noStrike" kern="1200" cap="none" spc="-1" normalizeH="0" baseline="0" noProof="0">
                <a:ln>
                  <a:noFill/>
                </a:ln>
                <a:solidFill>
                  <a:srgbClr val="2A2356"/>
                </a:solidFill>
                <a:effectLst/>
                <a:uLnTx/>
                <a:uFillTx/>
                <a:latin typeface="Calibri"/>
              </a:rPr>
              <a:t>) for valorisation (&gt;99% purity); </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Sodium hydroxide (NaOH) (94% purity) and sulphuric acid (H</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SO</a:t>
            </a:r>
            <a:r>
              <a:rPr kumimoji="0" lang="en-GB" sz="2400" b="0" i="0" u="none" strike="noStrike" kern="1200" cap="none" spc="-1" normalizeH="0" baseline="-25000" noProof="0">
                <a:ln>
                  <a:noFill/>
                </a:ln>
                <a:solidFill>
                  <a:srgbClr val="2A2356"/>
                </a:solidFill>
                <a:effectLst/>
                <a:uLnTx/>
                <a:uFillTx/>
                <a:latin typeface="Calibri"/>
              </a:rPr>
              <a:t>4</a:t>
            </a:r>
            <a:r>
              <a:rPr kumimoji="0" lang="en-GB" sz="2400" b="0" i="0" u="none" strike="noStrike" kern="1200" cap="none" spc="-1" normalizeH="0" baseline="0" noProof="0">
                <a:ln>
                  <a:noFill/>
                </a:ln>
                <a:solidFill>
                  <a:srgbClr val="2A2356"/>
                </a:solidFill>
                <a:effectLst/>
                <a:uLnTx/>
                <a:uFillTx/>
                <a:latin typeface="Calibri"/>
              </a:rPr>
              <a:t>) (72% purity). </a:t>
            </a:r>
            <a:endParaRPr kumimoji="0" lang="en-US" sz="2400" b="0" i="0" u="none" strike="noStrike" kern="1200" cap="none" spc="-1" normalizeH="0" baseline="0" noProof="0">
              <a:ln>
                <a:noFill/>
              </a:ln>
              <a:solidFill>
                <a:srgbClr val="002060"/>
              </a:solidFill>
              <a:effectLst/>
              <a:uLnTx/>
              <a:uFillTx/>
              <a:latin typeface="Calibri"/>
            </a:endParaRPr>
          </a:p>
        </p:txBody>
      </p:sp>
      <p:sp>
        <p:nvSpPr>
          <p:cNvPr id="207"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3. Silica mine IQE in Spain</a:t>
            </a:r>
            <a:endParaRPr kumimoji="0" lang="en-US" sz="4200" b="0" i="0" u="none" strike="noStrike" kern="1200" cap="none" spc="-1" normalizeH="0" baseline="0" noProof="0">
              <a:ln>
                <a:noFill/>
              </a:ln>
              <a:solidFill>
                <a:srgbClr val="002060"/>
              </a:solidFill>
              <a:effectLst/>
              <a:uLnTx/>
              <a:uFillTx/>
              <a:latin typeface="Calibri"/>
            </a:endParaRPr>
          </a:p>
        </p:txBody>
      </p:sp>
      <p:pic>
        <p:nvPicPr>
          <p:cNvPr id="208" name="Picture 4"/>
          <p:cNvPicPr/>
          <p:nvPr/>
        </p:nvPicPr>
        <p:blipFill>
          <a:blip r:embed="rId2"/>
          <a:stretch/>
        </p:blipFill>
        <p:spPr>
          <a:xfrm rot="5400000">
            <a:off x="9950760" y="2908080"/>
            <a:ext cx="2166840" cy="1981800"/>
          </a:xfrm>
          <a:prstGeom prst="rect">
            <a:avLst/>
          </a:prstGeom>
          <a:ln>
            <a:noFill/>
          </a:ln>
        </p:spPr>
      </p:pic>
      <p:pic>
        <p:nvPicPr>
          <p:cNvPr id="209" name="Picture 5"/>
          <p:cNvPicPr/>
          <p:nvPr/>
        </p:nvPicPr>
        <p:blipFill>
          <a:blip r:embed="rId3"/>
          <a:stretch/>
        </p:blipFill>
        <p:spPr>
          <a:xfrm>
            <a:off x="8013600" y="354600"/>
            <a:ext cx="3366360" cy="2460600"/>
          </a:xfrm>
          <a:prstGeom prst="rect">
            <a:avLst/>
          </a:prstGeom>
          <a:ln>
            <a:noFill/>
          </a:ln>
        </p:spPr>
      </p:pic>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BD642F-4AB1-4941-A88D-954ECC5F9FD0}"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Emissions</a:t>
            </a:r>
            <a:r>
              <a:rPr kumimoji="0" lang="en-GB" sz="2400" b="0" i="0" u="none" strike="noStrike" kern="1200" cap="none" spc="-1" normalizeH="0" baseline="0" noProof="0">
                <a:ln>
                  <a:noFill/>
                </a:ln>
                <a:solidFill>
                  <a:srgbClr val="2A2356"/>
                </a:solidFill>
                <a:effectLst/>
                <a:uLnTx/>
                <a:uFillTx/>
                <a:latin typeface="Calibri"/>
              </a:rPr>
              <a:t>: </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90-95% reduction of brine discharged to the environment;</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150-200 tons/year CO</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 reduction;</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1" u="none" strike="noStrike" kern="1200" cap="none" spc="-1" normalizeH="0" baseline="0" noProof="0">
                <a:ln>
                  <a:noFill/>
                </a:ln>
                <a:solidFill>
                  <a:srgbClr val="2A2356"/>
                </a:solidFill>
                <a:effectLst/>
                <a:uLnTx/>
                <a:uFillTx/>
                <a:latin typeface="Calibri"/>
              </a:rPr>
              <a:t>Resources recovery</a:t>
            </a:r>
            <a:r>
              <a:rPr kumimoji="0" lang="en-GB" sz="2400" b="0" i="0" u="none" strike="noStrike" kern="1200" cap="none" spc="-1" normalizeH="0" baseline="0" noProof="0">
                <a:ln>
                  <a:noFill/>
                </a:ln>
                <a:solidFill>
                  <a:srgbClr val="2A2356"/>
                </a:solidFill>
                <a:effectLst/>
                <a:uLnTx/>
                <a:uFillTx/>
                <a:latin typeface="Calibri"/>
              </a:rPr>
              <a:t>:</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70-80% water recovery from brine treatment system for onsite use;</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600-700 tons salt/year for onsite dyeing of textiles.</a:t>
            </a:r>
            <a:endParaRPr kumimoji="0" lang="en-US" sz="2400" b="0" i="0" u="none" strike="noStrike" kern="1200" cap="none" spc="-1" normalizeH="0" baseline="0" noProof="0">
              <a:ln>
                <a:noFill/>
              </a:ln>
              <a:solidFill>
                <a:srgbClr val="002060"/>
              </a:solidFill>
              <a:effectLst/>
              <a:uLnTx/>
              <a:uFillTx/>
              <a:latin typeface="Calibri"/>
            </a:endParaRPr>
          </a:p>
        </p:txBody>
      </p:sp>
      <p:sp>
        <p:nvSpPr>
          <p:cNvPr id="211"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4. Textile Industry at Zorlu in Turkey</a:t>
            </a:r>
            <a:endParaRPr kumimoji="0" lang="en-US" sz="4200" b="0" i="0" u="none" strike="noStrike" kern="1200" cap="none" spc="-1" normalizeH="0" baseline="0" noProof="0">
              <a:ln>
                <a:noFill/>
              </a:ln>
              <a:solidFill>
                <a:srgbClr val="002060"/>
              </a:solidFill>
              <a:effectLst/>
              <a:uLnTx/>
              <a:uFillTx/>
              <a:latin typeface="Calibri"/>
            </a:endParaRPr>
          </a:p>
        </p:txBody>
      </p:sp>
      <p:pic>
        <p:nvPicPr>
          <p:cNvPr id="212" name="Picture 4"/>
          <p:cNvPicPr/>
          <p:nvPr/>
        </p:nvPicPr>
        <p:blipFill>
          <a:blip r:embed="rId2"/>
          <a:stretch/>
        </p:blipFill>
        <p:spPr>
          <a:xfrm>
            <a:off x="8778240" y="1348560"/>
            <a:ext cx="3344040" cy="2508120"/>
          </a:xfrm>
          <a:prstGeom prst="rect">
            <a:avLst/>
          </a:prstGeom>
          <a:ln>
            <a:noFill/>
          </a:ln>
        </p:spPr>
      </p:pic>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95D61CF-B329-4774-BC77-DD287E8D8727}"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5150520" y="5636880"/>
            <a:ext cx="743760" cy="43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291E46"/>
                </a:solidFill>
                <a:effectLst/>
                <a:uLnTx/>
                <a:uFillTx/>
                <a:latin typeface="Calibri"/>
              </a:rPr>
              <a:t>IEX Regeneration Solution</a:t>
            </a:r>
            <a:endParaRPr kumimoji="0" lang="en-US" sz="750" b="0" i="0" u="none" strike="noStrike" kern="1200" cap="none" spc="-1" normalizeH="0" baseline="0" noProof="0">
              <a:ln>
                <a:noFill/>
              </a:ln>
              <a:solidFill>
                <a:prstClr val="black"/>
              </a:solidFill>
              <a:effectLst/>
              <a:uLnTx/>
              <a:uFillTx/>
              <a:latin typeface="Calibri"/>
            </a:endParaRPr>
          </a:p>
        </p:txBody>
      </p:sp>
      <p:pic>
        <p:nvPicPr>
          <p:cNvPr id="214" name="Picture 35"/>
          <p:cNvPicPr/>
          <p:nvPr/>
        </p:nvPicPr>
        <p:blipFill>
          <a:blip r:embed="rId2"/>
          <a:stretch/>
        </p:blipFill>
        <p:spPr>
          <a:xfrm>
            <a:off x="9885600" y="3444120"/>
            <a:ext cx="732240" cy="487080"/>
          </a:xfrm>
          <a:prstGeom prst="rect">
            <a:avLst/>
          </a:prstGeom>
          <a:ln>
            <a:noFill/>
          </a:ln>
        </p:spPr>
      </p:pic>
      <p:pic>
        <p:nvPicPr>
          <p:cNvPr id="215" name="Picture 8" descr="Gedemineraliseerd water (demi-water) kopen | Huchem"/>
          <p:cNvPicPr/>
          <p:nvPr/>
        </p:nvPicPr>
        <p:blipFill>
          <a:blip r:embed="rId3"/>
          <a:stretch/>
        </p:blipFill>
        <p:spPr>
          <a:xfrm>
            <a:off x="6896520" y="5347080"/>
            <a:ext cx="696960" cy="397440"/>
          </a:xfrm>
          <a:prstGeom prst="rect">
            <a:avLst/>
          </a:prstGeom>
          <a:ln>
            <a:noFill/>
          </a:ln>
        </p:spPr>
      </p:pic>
      <p:sp>
        <p:nvSpPr>
          <p:cNvPr id="216" name="CustomShape 2"/>
          <p:cNvSpPr/>
          <p:nvPr/>
        </p:nvSpPr>
        <p:spPr>
          <a:xfrm>
            <a:off x="4681080" y="4003560"/>
            <a:ext cx="427680" cy="10260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17" name="CustomShape 3"/>
          <p:cNvSpPr/>
          <p:nvPr/>
        </p:nvSpPr>
        <p:spPr>
          <a:xfrm>
            <a:off x="4555440" y="4720320"/>
            <a:ext cx="289800" cy="16416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18" name="CustomShape 4"/>
          <p:cNvSpPr/>
          <p:nvPr/>
        </p:nvSpPr>
        <p:spPr>
          <a:xfrm rot="5400000">
            <a:off x="4304520" y="4384440"/>
            <a:ext cx="863640" cy="10260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19" name="CustomShape 5"/>
          <p:cNvSpPr/>
          <p:nvPr/>
        </p:nvSpPr>
        <p:spPr>
          <a:xfrm>
            <a:off x="4555440" y="4725720"/>
            <a:ext cx="279720" cy="153000"/>
          </a:xfrm>
          <a:prstGeom prst="rect">
            <a:avLst/>
          </a:prstGeom>
          <a:solidFill>
            <a:srgbClr val="BDCEEA"/>
          </a:solidFill>
          <a:ln>
            <a:noFill/>
          </a:ln>
        </p:spPr>
        <p:style>
          <a:lnRef idx="2">
            <a:schemeClr val="accent1">
              <a:shade val="50000"/>
            </a:schemeClr>
          </a:lnRef>
          <a:fillRef idx="1">
            <a:schemeClr val="accent1"/>
          </a:fillRef>
          <a:effectRef idx="0">
            <a:schemeClr val="accent1"/>
          </a:effectRef>
          <a:fontRef idx="minor"/>
        </p:style>
      </p:sp>
      <p:sp>
        <p:nvSpPr>
          <p:cNvPr id="220" name="CustomShape 6"/>
          <p:cNvSpPr/>
          <p:nvPr/>
        </p:nvSpPr>
        <p:spPr>
          <a:xfrm rot="5400000">
            <a:off x="8100360" y="4855320"/>
            <a:ext cx="160560" cy="21708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21" name="CustomShape 7"/>
          <p:cNvSpPr/>
          <p:nvPr/>
        </p:nvSpPr>
        <p:spPr>
          <a:xfrm rot="5400000">
            <a:off x="7750800" y="4883400"/>
            <a:ext cx="745200" cy="10260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22" name="CustomShape 8"/>
          <p:cNvSpPr/>
          <p:nvPr/>
        </p:nvSpPr>
        <p:spPr>
          <a:xfrm>
            <a:off x="8071920" y="4459680"/>
            <a:ext cx="1617120" cy="10224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23" name="CustomShape 9"/>
          <p:cNvSpPr/>
          <p:nvPr/>
        </p:nvSpPr>
        <p:spPr>
          <a:xfrm>
            <a:off x="3233880" y="3754440"/>
            <a:ext cx="1072080" cy="183240"/>
          </a:xfrm>
          <a:prstGeom prst="roundRect">
            <a:avLst>
              <a:gd name="adj" fmla="val 16667"/>
            </a:avLst>
          </a:prstGeom>
          <a:no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24" name="CustomShape 10"/>
          <p:cNvSpPr/>
          <p:nvPr/>
        </p:nvSpPr>
        <p:spPr>
          <a:xfrm>
            <a:off x="7832880" y="2822040"/>
            <a:ext cx="680760" cy="496440"/>
          </a:xfrm>
          <a:prstGeom prst="cloud">
            <a:avLst/>
          </a:prstGeom>
          <a:solidFill>
            <a:schemeClr val="bg1">
              <a:lumMod val="95000"/>
            </a:schemeClr>
          </a:solidFill>
          <a:ln cap="rnd">
            <a:solidFill>
              <a:schemeClr val="bg1">
                <a:lumMod val="50000"/>
              </a:schemeClr>
            </a:solid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2060"/>
                </a:solidFill>
                <a:effectLst/>
                <a:uLnTx/>
                <a:uFillTx/>
                <a:latin typeface="Calibri"/>
              </a:rPr>
              <a:t>H</a:t>
            </a:r>
            <a:r>
              <a:rPr kumimoji="0" lang="en-US" sz="750" b="1" i="0" u="none" strike="noStrike" kern="1200" cap="none" spc="-1" normalizeH="0" baseline="-25000" noProof="0">
                <a:ln>
                  <a:noFill/>
                </a:ln>
                <a:solidFill>
                  <a:srgbClr val="002060"/>
                </a:solidFill>
                <a:effectLst/>
                <a:uLnTx/>
                <a:uFillTx/>
                <a:latin typeface="Calibri"/>
              </a:rPr>
              <a:t>2</a:t>
            </a:r>
            <a:r>
              <a:rPr kumimoji="0" lang="en-US" sz="750" b="1" i="0" u="none" strike="noStrike" kern="1200" cap="none" spc="-1" normalizeH="0" baseline="0" noProof="0">
                <a:ln>
                  <a:noFill/>
                </a:ln>
                <a:solidFill>
                  <a:srgbClr val="002060"/>
                </a:solidFill>
                <a:effectLst/>
                <a:uLnTx/>
                <a:uFillTx/>
                <a:latin typeface="Calibri"/>
              </a:rPr>
              <a:t>O , CO</a:t>
            </a:r>
            <a:r>
              <a:rPr kumimoji="0" lang="en-US" sz="750" b="1" i="0" u="none" strike="noStrike" kern="1200" cap="none" spc="-1" normalizeH="0" baseline="-25000" noProof="0">
                <a:ln>
                  <a:noFill/>
                </a:ln>
                <a:solidFill>
                  <a:srgbClr val="002060"/>
                </a:solidFill>
                <a:effectLst/>
                <a:uLnTx/>
                <a:uFillTx/>
                <a:latin typeface="Calibri"/>
              </a:rPr>
              <a:t>2</a:t>
            </a:r>
            <a:endParaRPr kumimoji="0" lang="en-US" sz="750" b="0" i="0" u="none" strike="noStrike" kern="1200" cap="none" spc="-1" normalizeH="0" baseline="0" noProof="0">
              <a:ln>
                <a:noFill/>
              </a:ln>
              <a:solidFill>
                <a:prstClr val="black"/>
              </a:solidFill>
              <a:effectLst/>
              <a:uLnTx/>
              <a:uFillTx/>
              <a:latin typeface="Calibri"/>
            </a:endParaRPr>
          </a:p>
        </p:txBody>
      </p:sp>
      <p:pic>
        <p:nvPicPr>
          <p:cNvPr id="225" name="Picture 3"/>
          <p:cNvPicPr/>
          <p:nvPr/>
        </p:nvPicPr>
        <p:blipFill>
          <a:blip r:embed="rId4"/>
          <a:srcRect b="31553"/>
          <a:stretch/>
        </p:blipFill>
        <p:spPr>
          <a:xfrm>
            <a:off x="3749040" y="1076400"/>
            <a:ext cx="4664160" cy="1152720"/>
          </a:xfrm>
          <a:prstGeom prst="rect">
            <a:avLst/>
          </a:prstGeom>
          <a:ln>
            <a:noFill/>
          </a:ln>
        </p:spPr>
      </p:pic>
      <p:sp>
        <p:nvSpPr>
          <p:cNvPr id="226" name="CustomShape 11"/>
          <p:cNvSpPr/>
          <p:nvPr/>
        </p:nvSpPr>
        <p:spPr>
          <a:xfrm>
            <a:off x="4659120" y="2675520"/>
            <a:ext cx="778680" cy="1224720"/>
          </a:xfrm>
          <a:prstGeom prst="rect">
            <a:avLst/>
          </a:prstGeom>
          <a:gradFill rotWithShape="0">
            <a:gsLst>
              <a:gs pos="0">
                <a:srgbClr val="FFFFFF"/>
              </a:gs>
              <a:gs pos="100000">
                <a:srgbClr val="BA0F76"/>
              </a:gs>
            </a:gsLst>
            <a:path path="circle">
              <a:fillToRect l="50000" t="10000" r="50000" b="90000"/>
            </a:path>
          </a:gra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27" name="CustomShape 12"/>
          <p:cNvSpPr/>
          <p:nvPr/>
        </p:nvSpPr>
        <p:spPr>
          <a:xfrm>
            <a:off x="8118720" y="3336480"/>
            <a:ext cx="820080" cy="564120"/>
          </a:xfrm>
          <a:prstGeom prst="rect">
            <a:avLst/>
          </a:prstGeom>
          <a:pattFill prst="ltHorz">
            <a:fgClr>
              <a:srgbClr val="310B24"/>
            </a:fgClr>
            <a:bgClr>
              <a:srgbClr val="8CA8DB"/>
            </a:bgClr>
          </a:patt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28" name="CustomShape 13"/>
          <p:cNvSpPr/>
          <p:nvPr/>
        </p:nvSpPr>
        <p:spPr>
          <a:xfrm>
            <a:off x="4958640" y="2675520"/>
            <a:ext cx="150120" cy="1224720"/>
          </a:xfrm>
          <a:prstGeom prst="rect">
            <a:avLst/>
          </a:prstGeom>
          <a:gradFill rotWithShape="0">
            <a:gsLst>
              <a:gs pos="0">
                <a:srgbClr val="FEF1F9"/>
              </a:gs>
              <a:gs pos="100000">
                <a:srgbClr val="F57EC6"/>
              </a:gs>
            </a:gsLst>
            <a:lin ang="5400000"/>
          </a:gradFill>
          <a:ln cap="rnd">
            <a:solidFill>
              <a:schemeClr val="tx1"/>
            </a:solidFill>
            <a:prstDash val="dashDot"/>
            <a:round/>
          </a:ln>
        </p:spPr>
        <p:style>
          <a:lnRef idx="2">
            <a:schemeClr val="accent1">
              <a:shade val="50000"/>
            </a:schemeClr>
          </a:lnRef>
          <a:fillRef idx="1">
            <a:schemeClr val="accent1"/>
          </a:fillRef>
          <a:effectRef idx="0">
            <a:schemeClr val="accent1"/>
          </a:effectRef>
          <a:fontRef idx="minor"/>
        </p:style>
      </p:sp>
      <p:sp>
        <p:nvSpPr>
          <p:cNvPr id="229" name="CustomShape 14"/>
          <p:cNvSpPr/>
          <p:nvPr/>
        </p:nvSpPr>
        <p:spPr>
          <a:xfrm>
            <a:off x="4725720" y="284292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230" name="CustomShape 15"/>
          <p:cNvSpPr/>
          <p:nvPr/>
        </p:nvSpPr>
        <p:spPr>
          <a:xfrm>
            <a:off x="5211720" y="286092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231" name="CustomShape 16"/>
          <p:cNvSpPr/>
          <p:nvPr/>
        </p:nvSpPr>
        <p:spPr>
          <a:xfrm>
            <a:off x="5074920" y="29754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2" name="CustomShape 17"/>
          <p:cNvSpPr/>
          <p:nvPr/>
        </p:nvSpPr>
        <p:spPr>
          <a:xfrm>
            <a:off x="5181120" y="310068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3" name="CustomShape 18"/>
          <p:cNvSpPr/>
          <p:nvPr/>
        </p:nvSpPr>
        <p:spPr>
          <a:xfrm>
            <a:off x="4969080" y="30956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4" name="CustomShape 19"/>
          <p:cNvSpPr/>
          <p:nvPr/>
        </p:nvSpPr>
        <p:spPr>
          <a:xfrm>
            <a:off x="5022720" y="33224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5" name="CustomShape 20"/>
          <p:cNvSpPr/>
          <p:nvPr/>
        </p:nvSpPr>
        <p:spPr>
          <a:xfrm>
            <a:off x="4996080" y="28339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6" name="CustomShape 21"/>
          <p:cNvSpPr/>
          <p:nvPr/>
        </p:nvSpPr>
        <p:spPr>
          <a:xfrm>
            <a:off x="4967640" y="34945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7" name="CustomShape 22"/>
          <p:cNvSpPr/>
          <p:nvPr/>
        </p:nvSpPr>
        <p:spPr>
          <a:xfrm>
            <a:off x="4800240" y="27090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38" name="CustomShape 23"/>
          <p:cNvSpPr/>
          <p:nvPr/>
        </p:nvSpPr>
        <p:spPr>
          <a:xfrm>
            <a:off x="4665600" y="324540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239" name="CustomShape 24"/>
          <p:cNvSpPr/>
          <p:nvPr/>
        </p:nvSpPr>
        <p:spPr>
          <a:xfrm>
            <a:off x="5211720" y="336420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240" name="CustomShape 25"/>
          <p:cNvSpPr/>
          <p:nvPr/>
        </p:nvSpPr>
        <p:spPr>
          <a:xfrm>
            <a:off x="5297400" y="300960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241" name="CustomShape 26"/>
          <p:cNvSpPr/>
          <p:nvPr/>
        </p:nvSpPr>
        <p:spPr>
          <a:xfrm>
            <a:off x="4681800" y="305964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242" name="CustomShape 27"/>
          <p:cNvSpPr/>
          <p:nvPr/>
        </p:nvSpPr>
        <p:spPr>
          <a:xfrm>
            <a:off x="5297400" y="325584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243" name="CustomShape 28"/>
          <p:cNvSpPr/>
          <p:nvPr/>
        </p:nvSpPr>
        <p:spPr>
          <a:xfrm>
            <a:off x="4877640" y="2749320"/>
            <a:ext cx="123120" cy="8424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44" name="CustomShape 29"/>
          <p:cNvSpPr/>
          <p:nvPr/>
        </p:nvSpPr>
        <p:spPr>
          <a:xfrm rot="10800000" flipV="1">
            <a:off x="5060520" y="3141360"/>
            <a:ext cx="120600" cy="5832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45" name="CustomShape 30"/>
          <p:cNvSpPr/>
          <p:nvPr/>
        </p:nvSpPr>
        <p:spPr>
          <a:xfrm>
            <a:off x="4742640" y="338616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246" name="CustomShape 31"/>
          <p:cNvSpPr/>
          <p:nvPr/>
        </p:nvSpPr>
        <p:spPr>
          <a:xfrm>
            <a:off x="4859280" y="32004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47" name="CustomShape 32"/>
          <p:cNvSpPr/>
          <p:nvPr/>
        </p:nvSpPr>
        <p:spPr>
          <a:xfrm>
            <a:off x="4936320" y="3240720"/>
            <a:ext cx="96480" cy="4104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48" name="CustomShape 33"/>
          <p:cNvSpPr/>
          <p:nvPr/>
        </p:nvSpPr>
        <p:spPr>
          <a:xfrm>
            <a:off x="5008320" y="37148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49" name="CustomShape 34"/>
          <p:cNvSpPr/>
          <p:nvPr/>
        </p:nvSpPr>
        <p:spPr>
          <a:xfrm>
            <a:off x="4725720" y="364896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250" name="CustomShape 35"/>
          <p:cNvSpPr/>
          <p:nvPr/>
        </p:nvSpPr>
        <p:spPr>
          <a:xfrm>
            <a:off x="5247720" y="364680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251" name="CustomShape 36"/>
          <p:cNvSpPr/>
          <p:nvPr/>
        </p:nvSpPr>
        <p:spPr>
          <a:xfrm>
            <a:off x="4319280" y="3781800"/>
            <a:ext cx="339480" cy="11844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52" name="CustomShape 37"/>
          <p:cNvSpPr/>
          <p:nvPr/>
        </p:nvSpPr>
        <p:spPr>
          <a:xfrm>
            <a:off x="4962960" y="3900600"/>
            <a:ext cx="145800" cy="102600"/>
          </a:xfrm>
          <a:prstGeom prst="rect">
            <a:avLst/>
          </a:prstGeom>
          <a:solidFill>
            <a:schemeClr val="accent1">
              <a:lumMod val="20000"/>
              <a:lumOff val="8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53" name="CustomShape 38"/>
          <p:cNvSpPr/>
          <p:nvPr/>
        </p:nvSpPr>
        <p:spPr>
          <a:xfrm>
            <a:off x="5286600" y="34797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54" name="CustomShape 39"/>
          <p:cNvSpPr/>
          <p:nvPr/>
        </p:nvSpPr>
        <p:spPr>
          <a:xfrm rot="10800000" flipV="1">
            <a:off x="5075640" y="3519720"/>
            <a:ext cx="210960" cy="12636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55" name="CustomShape 40"/>
          <p:cNvSpPr/>
          <p:nvPr/>
        </p:nvSpPr>
        <p:spPr>
          <a:xfrm>
            <a:off x="4831920" y="29858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56" name="CustomShape 41"/>
          <p:cNvSpPr/>
          <p:nvPr/>
        </p:nvSpPr>
        <p:spPr>
          <a:xfrm>
            <a:off x="4912920" y="3026520"/>
            <a:ext cx="94320" cy="4500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57" name="CustomShape 42"/>
          <p:cNvSpPr/>
          <p:nvPr/>
        </p:nvSpPr>
        <p:spPr>
          <a:xfrm rot="10800000">
            <a:off x="4308120" y="3787920"/>
            <a:ext cx="370080" cy="111240"/>
          </a:xfrm>
          <a:prstGeom prst="rect">
            <a:avLst/>
          </a:prstGeom>
          <a:gradFill rotWithShape="0">
            <a:gsLst>
              <a:gs pos="0">
                <a:srgbClr val="BA0F76"/>
              </a:gs>
              <a:gs pos="100000">
                <a:srgbClr val="BA0F76"/>
              </a:gs>
            </a:gsLst>
            <a:lin ang="13500000"/>
          </a:gradFill>
          <a:ln>
            <a:noFill/>
          </a:ln>
        </p:spPr>
        <p:style>
          <a:lnRef idx="2">
            <a:schemeClr val="accent1">
              <a:shade val="50000"/>
            </a:schemeClr>
          </a:lnRef>
          <a:fillRef idx="1">
            <a:schemeClr val="accent1"/>
          </a:fillRef>
          <a:effectRef idx="0">
            <a:schemeClr val="accent1"/>
          </a:effectRef>
          <a:fontRef idx="minor"/>
        </p:style>
      </p:sp>
      <p:sp>
        <p:nvSpPr>
          <p:cNvPr id="258" name="CustomShape 43"/>
          <p:cNvSpPr/>
          <p:nvPr/>
        </p:nvSpPr>
        <p:spPr>
          <a:xfrm>
            <a:off x="4969080" y="3875400"/>
            <a:ext cx="134280" cy="98640"/>
          </a:xfrm>
          <a:prstGeom prst="rect">
            <a:avLst/>
          </a:prstGeom>
          <a:solidFill>
            <a:srgbClr val="C0D0EB"/>
          </a:solidFill>
          <a:ln>
            <a:noFill/>
          </a:ln>
        </p:spPr>
        <p:style>
          <a:lnRef idx="2">
            <a:schemeClr val="accent1">
              <a:shade val="50000"/>
            </a:schemeClr>
          </a:lnRef>
          <a:fillRef idx="1">
            <a:schemeClr val="accent1"/>
          </a:fillRef>
          <a:effectRef idx="0">
            <a:schemeClr val="accent1"/>
          </a:effectRef>
          <a:fontRef idx="minor"/>
        </p:style>
      </p:sp>
      <p:sp>
        <p:nvSpPr>
          <p:cNvPr id="259" name="CustomShape 44"/>
          <p:cNvSpPr/>
          <p:nvPr/>
        </p:nvSpPr>
        <p:spPr>
          <a:xfrm>
            <a:off x="6821280" y="2675880"/>
            <a:ext cx="778680" cy="1224720"/>
          </a:xfrm>
          <a:prstGeom prst="rect">
            <a:avLst/>
          </a:prstGeom>
          <a:gradFill rotWithShape="0">
            <a:gsLst>
              <a:gs pos="0">
                <a:srgbClr val="FFFFFF"/>
              </a:gs>
              <a:gs pos="100000">
                <a:srgbClr val="BA0F76"/>
              </a:gs>
            </a:gsLst>
            <a:path path="circle">
              <a:fillToRect l="50000" t="10000" r="50000" b="90000"/>
            </a:path>
          </a:gra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60" name="CustomShape 45"/>
          <p:cNvSpPr/>
          <p:nvPr/>
        </p:nvSpPr>
        <p:spPr>
          <a:xfrm>
            <a:off x="7120440" y="2675880"/>
            <a:ext cx="150120" cy="1224720"/>
          </a:xfrm>
          <a:prstGeom prst="rect">
            <a:avLst/>
          </a:prstGeom>
          <a:gradFill rotWithShape="0">
            <a:gsLst>
              <a:gs pos="0">
                <a:srgbClr val="FEF1F9"/>
              </a:gs>
              <a:gs pos="100000">
                <a:srgbClr val="F57EC6"/>
              </a:gs>
            </a:gsLst>
            <a:lin ang="5400000"/>
          </a:gradFill>
          <a:ln cap="rnd">
            <a:solidFill>
              <a:schemeClr val="tx1"/>
            </a:solidFill>
            <a:prstDash val="dashDot"/>
            <a:round/>
          </a:ln>
        </p:spPr>
        <p:style>
          <a:lnRef idx="2">
            <a:schemeClr val="accent1">
              <a:shade val="50000"/>
            </a:schemeClr>
          </a:lnRef>
          <a:fillRef idx="1">
            <a:schemeClr val="accent1"/>
          </a:fillRef>
          <a:effectRef idx="0">
            <a:schemeClr val="accent1"/>
          </a:effectRef>
          <a:fontRef idx="minor"/>
        </p:style>
      </p:sp>
      <p:sp>
        <p:nvSpPr>
          <p:cNvPr id="261" name="CustomShape 46"/>
          <p:cNvSpPr/>
          <p:nvPr/>
        </p:nvSpPr>
        <p:spPr>
          <a:xfrm>
            <a:off x="7237080" y="29757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2" name="CustomShape 47"/>
          <p:cNvSpPr/>
          <p:nvPr/>
        </p:nvSpPr>
        <p:spPr>
          <a:xfrm>
            <a:off x="7342920" y="31010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3" name="CustomShape 48"/>
          <p:cNvSpPr/>
          <p:nvPr/>
        </p:nvSpPr>
        <p:spPr>
          <a:xfrm>
            <a:off x="7130880" y="30963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4" name="CustomShape 49"/>
          <p:cNvSpPr/>
          <p:nvPr/>
        </p:nvSpPr>
        <p:spPr>
          <a:xfrm>
            <a:off x="7184520" y="33231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5" name="CustomShape 50"/>
          <p:cNvSpPr/>
          <p:nvPr/>
        </p:nvSpPr>
        <p:spPr>
          <a:xfrm>
            <a:off x="7157880" y="28346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6" name="CustomShape 51"/>
          <p:cNvSpPr/>
          <p:nvPr/>
        </p:nvSpPr>
        <p:spPr>
          <a:xfrm>
            <a:off x="7129800" y="349488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7" name="CustomShape 52"/>
          <p:cNvSpPr/>
          <p:nvPr/>
        </p:nvSpPr>
        <p:spPr>
          <a:xfrm>
            <a:off x="6962400" y="27093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68" name="CustomShape 53"/>
          <p:cNvSpPr/>
          <p:nvPr/>
        </p:nvSpPr>
        <p:spPr>
          <a:xfrm>
            <a:off x="6827400" y="324576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269" name="CustomShape 54"/>
          <p:cNvSpPr/>
          <p:nvPr/>
        </p:nvSpPr>
        <p:spPr>
          <a:xfrm>
            <a:off x="7039440" y="2749680"/>
            <a:ext cx="123120" cy="8424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70" name="CustomShape 55"/>
          <p:cNvSpPr/>
          <p:nvPr/>
        </p:nvSpPr>
        <p:spPr>
          <a:xfrm rot="10800000" flipV="1">
            <a:off x="7222320" y="3141720"/>
            <a:ext cx="120600" cy="5832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71" name="CustomShape 56"/>
          <p:cNvSpPr/>
          <p:nvPr/>
        </p:nvSpPr>
        <p:spPr>
          <a:xfrm>
            <a:off x="7021080" y="32007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72" name="CustomShape 57"/>
          <p:cNvSpPr/>
          <p:nvPr/>
        </p:nvSpPr>
        <p:spPr>
          <a:xfrm>
            <a:off x="7098480" y="3241080"/>
            <a:ext cx="96480" cy="4104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73" name="CustomShape 58"/>
          <p:cNvSpPr/>
          <p:nvPr/>
        </p:nvSpPr>
        <p:spPr>
          <a:xfrm>
            <a:off x="7170120" y="37152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74" name="CustomShape 59"/>
          <p:cNvSpPr/>
          <p:nvPr/>
        </p:nvSpPr>
        <p:spPr>
          <a:xfrm>
            <a:off x="7595280" y="3782160"/>
            <a:ext cx="513360" cy="11844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75" name="CustomShape 60"/>
          <p:cNvSpPr/>
          <p:nvPr/>
        </p:nvSpPr>
        <p:spPr>
          <a:xfrm>
            <a:off x="7124760" y="3901320"/>
            <a:ext cx="145800" cy="168120"/>
          </a:xfrm>
          <a:prstGeom prst="rect">
            <a:avLst/>
          </a:prstGeom>
          <a:solidFill>
            <a:srgbClr val="C0D0EB"/>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76" name="CustomShape 61"/>
          <p:cNvSpPr/>
          <p:nvPr/>
        </p:nvSpPr>
        <p:spPr>
          <a:xfrm>
            <a:off x="7448400" y="34801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77" name="CustomShape 62"/>
          <p:cNvSpPr/>
          <p:nvPr/>
        </p:nvSpPr>
        <p:spPr>
          <a:xfrm rot="10800000" flipV="1">
            <a:off x="7237440" y="3520080"/>
            <a:ext cx="210960" cy="12636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78" name="CustomShape 63"/>
          <p:cNvSpPr/>
          <p:nvPr/>
        </p:nvSpPr>
        <p:spPr>
          <a:xfrm>
            <a:off x="6993720" y="29862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279" name="CustomShape 64"/>
          <p:cNvSpPr/>
          <p:nvPr/>
        </p:nvSpPr>
        <p:spPr>
          <a:xfrm>
            <a:off x="7074720" y="3026880"/>
            <a:ext cx="94320" cy="45000"/>
          </a:xfrm>
          <a:prstGeom prst="curvedConnector3">
            <a:avLst>
              <a:gd name="adj1" fmla="val 50000"/>
            </a:avLst>
          </a:prstGeom>
          <a:noFill/>
          <a:ln w="6480" cap="rnd">
            <a:solidFill>
              <a:srgbClr val="FF0000"/>
            </a:solidFill>
            <a:round/>
            <a:tailEnd type="stealth" w="sm" len="sm"/>
          </a:ln>
        </p:spPr>
        <p:style>
          <a:lnRef idx="1">
            <a:schemeClr val="accent1"/>
          </a:lnRef>
          <a:fillRef idx="0">
            <a:schemeClr val="accent1"/>
          </a:fillRef>
          <a:effectRef idx="0">
            <a:schemeClr val="accent1"/>
          </a:effectRef>
          <a:fontRef idx="minor"/>
        </p:style>
      </p:sp>
      <p:sp>
        <p:nvSpPr>
          <p:cNvPr id="280" name="CustomShape 65"/>
          <p:cNvSpPr/>
          <p:nvPr/>
        </p:nvSpPr>
        <p:spPr>
          <a:xfrm>
            <a:off x="7131240" y="3875760"/>
            <a:ext cx="134280" cy="136080"/>
          </a:xfrm>
          <a:prstGeom prst="rect">
            <a:avLst/>
          </a:prstGeom>
          <a:solidFill>
            <a:srgbClr val="C0D0EB"/>
          </a:solidFill>
          <a:ln>
            <a:noFill/>
          </a:ln>
        </p:spPr>
        <p:style>
          <a:lnRef idx="2">
            <a:schemeClr val="accent1">
              <a:shade val="50000"/>
            </a:schemeClr>
          </a:lnRef>
          <a:fillRef idx="1">
            <a:schemeClr val="accent1"/>
          </a:fillRef>
          <a:effectRef idx="0">
            <a:schemeClr val="accent1"/>
          </a:effectRef>
          <a:fontRef idx="minor"/>
        </p:style>
      </p:sp>
      <p:sp>
        <p:nvSpPr>
          <p:cNvPr id="281" name="CustomShape 66"/>
          <p:cNvSpPr/>
          <p:nvPr/>
        </p:nvSpPr>
        <p:spPr>
          <a:xfrm>
            <a:off x="6919200" y="351828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282" name="CustomShape 67"/>
          <p:cNvSpPr/>
          <p:nvPr/>
        </p:nvSpPr>
        <p:spPr>
          <a:xfrm>
            <a:off x="7420680" y="289584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283" name="CustomShape 68"/>
          <p:cNvSpPr/>
          <p:nvPr/>
        </p:nvSpPr>
        <p:spPr>
          <a:xfrm>
            <a:off x="7403760" y="273636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284" name="CustomShape 69"/>
          <p:cNvSpPr/>
          <p:nvPr/>
        </p:nvSpPr>
        <p:spPr>
          <a:xfrm>
            <a:off x="6874560" y="285516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285" name="CustomShape 70"/>
          <p:cNvSpPr/>
          <p:nvPr/>
        </p:nvSpPr>
        <p:spPr>
          <a:xfrm>
            <a:off x="6833520" y="307116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286" name="CustomShape 71"/>
          <p:cNvSpPr/>
          <p:nvPr/>
        </p:nvSpPr>
        <p:spPr>
          <a:xfrm>
            <a:off x="7443720" y="365688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287" name="CustomShape 72"/>
          <p:cNvSpPr/>
          <p:nvPr/>
        </p:nvSpPr>
        <p:spPr>
          <a:xfrm>
            <a:off x="7394040" y="324324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288" name="CustomShape 73"/>
          <p:cNvSpPr/>
          <p:nvPr/>
        </p:nvSpPr>
        <p:spPr>
          <a:xfrm>
            <a:off x="7584840" y="3784680"/>
            <a:ext cx="540720" cy="111240"/>
          </a:xfrm>
          <a:prstGeom prst="rect">
            <a:avLst/>
          </a:prstGeom>
          <a:gradFill rotWithShape="0">
            <a:gsLst>
              <a:gs pos="0">
                <a:srgbClr val="BA0F76"/>
              </a:gs>
              <a:gs pos="100000">
                <a:srgbClr val="BA0F76"/>
              </a:gs>
            </a:gsLst>
            <a:lin ang="2700000"/>
          </a:gradFill>
          <a:ln>
            <a:noFill/>
          </a:ln>
        </p:spPr>
        <p:style>
          <a:lnRef idx="2">
            <a:schemeClr val="accent1">
              <a:shade val="50000"/>
            </a:schemeClr>
          </a:lnRef>
          <a:fillRef idx="1">
            <a:schemeClr val="accent1"/>
          </a:fillRef>
          <a:effectRef idx="0">
            <a:schemeClr val="accent1"/>
          </a:effectRef>
          <a:fontRef idx="minor"/>
        </p:style>
      </p:sp>
      <p:sp>
        <p:nvSpPr>
          <p:cNvPr id="289" name="CustomShape 74"/>
          <p:cNvSpPr/>
          <p:nvPr/>
        </p:nvSpPr>
        <p:spPr>
          <a:xfrm>
            <a:off x="8160480" y="370008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290" name="CustomShape 75"/>
          <p:cNvSpPr/>
          <p:nvPr/>
        </p:nvSpPr>
        <p:spPr>
          <a:xfrm>
            <a:off x="8217000" y="3329640"/>
            <a:ext cx="21240" cy="593640"/>
          </a:xfrm>
          <a:prstGeom prst="rect">
            <a:avLst/>
          </a:prstGeom>
          <a:solidFill>
            <a:srgbClr val="542C51">
              <a:alpha val="73000"/>
            </a:srgbClr>
          </a:solidFill>
          <a:ln>
            <a:noFill/>
          </a:ln>
        </p:spPr>
        <p:style>
          <a:lnRef idx="2">
            <a:schemeClr val="accent1">
              <a:shade val="50000"/>
            </a:schemeClr>
          </a:lnRef>
          <a:fillRef idx="1">
            <a:schemeClr val="accent1"/>
          </a:fillRef>
          <a:effectRef idx="0">
            <a:schemeClr val="accent1"/>
          </a:effectRef>
          <a:fontRef idx="minor"/>
        </p:style>
      </p:sp>
      <p:sp>
        <p:nvSpPr>
          <p:cNvPr id="291" name="CustomShape 76"/>
          <p:cNvSpPr/>
          <p:nvPr/>
        </p:nvSpPr>
        <p:spPr>
          <a:xfrm>
            <a:off x="8938440" y="3336480"/>
            <a:ext cx="330840" cy="56412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292" name="CustomShape 77"/>
          <p:cNvSpPr/>
          <p:nvPr/>
        </p:nvSpPr>
        <p:spPr>
          <a:xfrm>
            <a:off x="8833680" y="3784680"/>
            <a:ext cx="210600" cy="111240"/>
          </a:xfrm>
          <a:prstGeom prst="rect">
            <a:avLst/>
          </a:prstGeom>
          <a:pattFill prst="ltHorz">
            <a:fgClr>
              <a:srgbClr val="310B24"/>
            </a:fgClr>
            <a:bgClr>
              <a:srgbClr val="8CA8DB"/>
            </a:bgClr>
          </a:pattFill>
          <a:ln>
            <a:noFill/>
          </a:ln>
        </p:spPr>
        <p:style>
          <a:lnRef idx="2">
            <a:schemeClr val="accent1">
              <a:shade val="50000"/>
            </a:schemeClr>
          </a:lnRef>
          <a:fillRef idx="1">
            <a:schemeClr val="accent1"/>
          </a:fillRef>
          <a:effectRef idx="0">
            <a:schemeClr val="accent1"/>
          </a:effectRef>
          <a:fontRef idx="minor"/>
        </p:style>
      </p:sp>
      <p:sp>
        <p:nvSpPr>
          <p:cNvPr id="293" name="CustomShape 78"/>
          <p:cNvSpPr/>
          <p:nvPr/>
        </p:nvSpPr>
        <p:spPr>
          <a:xfrm>
            <a:off x="8443080" y="359496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294" name="CustomShape 79"/>
          <p:cNvSpPr/>
          <p:nvPr/>
        </p:nvSpPr>
        <p:spPr>
          <a:xfrm>
            <a:off x="8265960" y="3525840"/>
            <a:ext cx="55440" cy="644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295" name="CustomShape 80"/>
          <p:cNvSpPr/>
          <p:nvPr/>
        </p:nvSpPr>
        <p:spPr>
          <a:xfrm>
            <a:off x="8377560" y="3506760"/>
            <a:ext cx="55440" cy="644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296" name="CustomShape 81"/>
          <p:cNvSpPr/>
          <p:nvPr/>
        </p:nvSpPr>
        <p:spPr>
          <a:xfrm>
            <a:off x="8819280" y="365364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297" name="CustomShape 82"/>
          <p:cNvSpPr/>
          <p:nvPr/>
        </p:nvSpPr>
        <p:spPr>
          <a:xfrm>
            <a:off x="8493840" y="373680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298" name="CustomShape 83"/>
          <p:cNvSpPr/>
          <p:nvPr/>
        </p:nvSpPr>
        <p:spPr>
          <a:xfrm>
            <a:off x="8508960" y="353520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299" name="CustomShape 84"/>
          <p:cNvSpPr/>
          <p:nvPr/>
        </p:nvSpPr>
        <p:spPr>
          <a:xfrm>
            <a:off x="8957160" y="383004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00" name="CustomShape 85"/>
          <p:cNvSpPr/>
          <p:nvPr/>
        </p:nvSpPr>
        <p:spPr>
          <a:xfrm>
            <a:off x="9050400" y="367200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01" name="CustomShape 86"/>
          <p:cNvSpPr/>
          <p:nvPr/>
        </p:nvSpPr>
        <p:spPr>
          <a:xfrm>
            <a:off x="8732880" y="385920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02" name="CustomShape 87"/>
          <p:cNvSpPr/>
          <p:nvPr/>
        </p:nvSpPr>
        <p:spPr>
          <a:xfrm>
            <a:off x="9174600" y="374724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03" name="CustomShape 88"/>
          <p:cNvSpPr/>
          <p:nvPr/>
        </p:nvSpPr>
        <p:spPr>
          <a:xfrm>
            <a:off x="9016560" y="357336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04" name="CustomShape 89"/>
          <p:cNvSpPr/>
          <p:nvPr/>
        </p:nvSpPr>
        <p:spPr>
          <a:xfrm>
            <a:off x="8942400" y="3342960"/>
            <a:ext cx="322200" cy="550800"/>
          </a:xfrm>
          <a:prstGeom prst="rect">
            <a:avLst/>
          </a:prstGeom>
          <a:pattFill prst="wdUpDiag">
            <a:fgClr>
              <a:srgbClr val="002775"/>
            </a:fgClr>
            <a:bgClr>
              <a:srgbClr val="8CA8DB"/>
            </a:bgClr>
          </a:pattFill>
          <a:ln>
            <a:noFill/>
          </a:ln>
        </p:spPr>
        <p:style>
          <a:lnRef idx="2">
            <a:schemeClr val="accent1">
              <a:shade val="50000"/>
            </a:schemeClr>
          </a:lnRef>
          <a:fillRef idx="1">
            <a:schemeClr val="accent1"/>
          </a:fillRef>
          <a:effectRef idx="0">
            <a:schemeClr val="accent1"/>
          </a:effectRef>
          <a:fontRef idx="minor"/>
        </p:style>
      </p:sp>
      <p:sp>
        <p:nvSpPr>
          <p:cNvPr id="305" name="CustomShape 90"/>
          <p:cNvSpPr/>
          <p:nvPr/>
        </p:nvSpPr>
        <p:spPr>
          <a:xfrm>
            <a:off x="8340840" y="3332520"/>
            <a:ext cx="21240" cy="593640"/>
          </a:xfrm>
          <a:prstGeom prst="rect">
            <a:avLst/>
          </a:prstGeom>
          <a:solidFill>
            <a:srgbClr val="DE5500">
              <a:alpha val="73000"/>
            </a:srgbClr>
          </a:solidFill>
          <a:ln>
            <a:noFill/>
          </a:ln>
        </p:spPr>
        <p:style>
          <a:lnRef idx="2">
            <a:schemeClr val="accent1">
              <a:shade val="50000"/>
            </a:schemeClr>
          </a:lnRef>
          <a:fillRef idx="1">
            <a:schemeClr val="accent1"/>
          </a:fillRef>
          <a:effectRef idx="0">
            <a:schemeClr val="accent1"/>
          </a:effectRef>
          <a:fontRef idx="minor"/>
        </p:style>
      </p:sp>
      <p:sp>
        <p:nvSpPr>
          <p:cNvPr id="306" name="CustomShape 91"/>
          <p:cNvSpPr/>
          <p:nvPr/>
        </p:nvSpPr>
        <p:spPr>
          <a:xfrm>
            <a:off x="8465040" y="3332160"/>
            <a:ext cx="21240" cy="593640"/>
          </a:xfrm>
          <a:prstGeom prst="rect">
            <a:avLst/>
          </a:prstGeom>
          <a:solidFill>
            <a:srgbClr val="542C51">
              <a:alpha val="73000"/>
            </a:srgbClr>
          </a:solidFill>
          <a:ln>
            <a:noFill/>
          </a:ln>
        </p:spPr>
        <p:style>
          <a:lnRef idx="2">
            <a:schemeClr val="accent1">
              <a:shade val="50000"/>
            </a:schemeClr>
          </a:lnRef>
          <a:fillRef idx="1">
            <a:schemeClr val="accent1"/>
          </a:fillRef>
          <a:effectRef idx="0">
            <a:schemeClr val="accent1"/>
          </a:effectRef>
          <a:fontRef idx="minor"/>
        </p:style>
      </p:sp>
      <p:sp>
        <p:nvSpPr>
          <p:cNvPr id="307" name="CustomShape 92"/>
          <p:cNvSpPr/>
          <p:nvPr/>
        </p:nvSpPr>
        <p:spPr>
          <a:xfrm>
            <a:off x="8588880" y="3335040"/>
            <a:ext cx="21240" cy="593640"/>
          </a:xfrm>
          <a:prstGeom prst="rect">
            <a:avLst/>
          </a:prstGeom>
          <a:solidFill>
            <a:srgbClr val="DE5500">
              <a:alpha val="73000"/>
            </a:srgbClr>
          </a:solidFill>
          <a:ln>
            <a:noFill/>
          </a:ln>
        </p:spPr>
        <p:style>
          <a:lnRef idx="2">
            <a:schemeClr val="accent1">
              <a:shade val="50000"/>
            </a:schemeClr>
          </a:lnRef>
          <a:fillRef idx="1">
            <a:schemeClr val="accent1"/>
          </a:fillRef>
          <a:effectRef idx="0">
            <a:schemeClr val="accent1"/>
          </a:effectRef>
          <a:fontRef idx="minor"/>
        </p:style>
      </p:sp>
      <p:sp>
        <p:nvSpPr>
          <p:cNvPr id="308" name="CustomShape 93"/>
          <p:cNvSpPr/>
          <p:nvPr/>
        </p:nvSpPr>
        <p:spPr>
          <a:xfrm>
            <a:off x="8835120" y="3335040"/>
            <a:ext cx="21240" cy="593640"/>
          </a:xfrm>
          <a:prstGeom prst="rect">
            <a:avLst/>
          </a:prstGeom>
          <a:solidFill>
            <a:srgbClr val="DE5500">
              <a:alpha val="73000"/>
            </a:srgbClr>
          </a:solidFill>
          <a:ln>
            <a:noFill/>
          </a:ln>
        </p:spPr>
        <p:style>
          <a:lnRef idx="2">
            <a:schemeClr val="accent1">
              <a:shade val="50000"/>
            </a:schemeClr>
          </a:lnRef>
          <a:fillRef idx="1">
            <a:schemeClr val="accent1"/>
          </a:fillRef>
          <a:effectRef idx="0">
            <a:schemeClr val="accent1"/>
          </a:effectRef>
          <a:fontRef idx="minor"/>
        </p:style>
      </p:sp>
      <p:sp>
        <p:nvSpPr>
          <p:cNvPr id="309" name="CustomShape 94"/>
          <p:cNvSpPr/>
          <p:nvPr/>
        </p:nvSpPr>
        <p:spPr>
          <a:xfrm>
            <a:off x="8629560" y="3575520"/>
            <a:ext cx="55440" cy="644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0" name="CustomShape 95"/>
          <p:cNvSpPr/>
          <p:nvPr/>
        </p:nvSpPr>
        <p:spPr>
          <a:xfrm>
            <a:off x="8615880" y="3762360"/>
            <a:ext cx="55440" cy="644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1" name="CustomShape 96"/>
          <p:cNvSpPr/>
          <p:nvPr/>
        </p:nvSpPr>
        <p:spPr>
          <a:xfrm>
            <a:off x="9113040" y="352584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2" name="CustomShape 97"/>
          <p:cNvSpPr/>
          <p:nvPr/>
        </p:nvSpPr>
        <p:spPr>
          <a:xfrm>
            <a:off x="8751960" y="349668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3" name="CustomShape 98"/>
          <p:cNvSpPr/>
          <p:nvPr/>
        </p:nvSpPr>
        <p:spPr>
          <a:xfrm>
            <a:off x="9178200" y="360792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4" name="CustomShape 99"/>
          <p:cNvSpPr/>
          <p:nvPr/>
        </p:nvSpPr>
        <p:spPr>
          <a:xfrm>
            <a:off x="9227160" y="363996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5" name="CustomShape 100"/>
          <p:cNvSpPr/>
          <p:nvPr/>
        </p:nvSpPr>
        <p:spPr>
          <a:xfrm>
            <a:off x="9033480" y="372672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6" name="CustomShape 101"/>
          <p:cNvSpPr/>
          <p:nvPr/>
        </p:nvSpPr>
        <p:spPr>
          <a:xfrm>
            <a:off x="9043920" y="354996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7" name="CustomShape 102"/>
          <p:cNvSpPr/>
          <p:nvPr/>
        </p:nvSpPr>
        <p:spPr>
          <a:xfrm>
            <a:off x="8984520" y="341424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8" name="CustomShape 103"/>
          <p:cNvSpPr/>
          <p:nvPr/>
        </p:nvSpPr>
        <p:spPr>
          <a:xfrm>
            <a:off x="9160200" y="342324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19" name="CustomShape 104"/>
          <p:cNvSpPr/>
          <p:nvPr/>
        </p:nvSpPr>
        <p:spPr>
          <a:xfrm>
            <a:off x="8240040" y="343368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0" name="CustomShape 105"/>
          <p:cNvSpPr/>
          <p:nvPr/>
        </p:nvSpPr>
        <p:spPr>
          <a:xfrm>
            <a:off x="8646120" y="344052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321" name="CustomShape 106"/>
          <p:cNvSpPr/>
          <p:nvPr/>
        </p:nvSpPr>
        <p:spPr>
          <a:xfrm>
            <a:off x="8169480" y="3539160"/>
            <a:ext cx="54360" cy="468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2" name="CustomShape 107"/>
          <p:cNvSpPr/>
          <p:nvPr/>
        </p:nvSpPr>
        <p:spPr>
          <a:xfrm>
            <a:off x="8711280" y="3332160"/>
            <a:ext cx="21240" cy="593640"/>
          </a:xfrm>
          <a:prstGeom prst="rect">
            <a:avLst/>
          </a:prstGeom>
          <a:solidFill>
            <a:srgbClr val="542C51">
              <a:alpha val="73000"/>
            </a:srgbClr>
          </a:solidFill>
          <a:ln>
            <a:noFill/>
          </a:ln>
        </p:spPr>
        <p:style>
          <a:lnRef idx="2">
            <a:schemeClr val="accent1">
              <a:shade val="50000"/>
            </a:schemeClr>
          </a:lnRef>
          <a:fillRef idx="1">
            <a:schemeClr val="accent1"/>
          </a:fillRef>
          <a:effectRef idx="0">
            <a:schemeClr val="accent1"/>
          </a:effectRef>
          <a:fontRef idx="minor"/>
        </p:style>
      </p:sp>
      <p:sp>
        <p:nvSpPr>
          <p:cNvPr id="323" name="CustomShape 108"/>
          <p:cNvSpPr/>
          <p:nvPr/>
        </p:nvSpPr>
        <p:spPr>
          <a:xfrm>
            <a:off x="8253720" y="3471480"/>
            <a:ext cx="39960" cy="3420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4" name="CustomShape 109"/>
          <p:cNvSpPr/>
          <p:nvPr/>
        </p:nvSpPr>
        <p:spPr>
          <a:xfrm>
            <a:off x="8386920" y="3747240"/>
            <a:ext cx="55440" cy="644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5" name="CustomShape 110"/>
          <p:cNvSpPr/>
          <p:nvPr/>
        </p:nvSpPr>
        <p:spPr>
          <a:xfrm>
            <a:off x="9004320" y="378864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6" name="CustomShape 111"/>
          <p:cNvSpPr/>
          <p:nvPr/>
        </p:nvSpPr>
        <p:spPr>
          <a:xfrm>
            <a:off x="9153360" y="382644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7" name="CustomShape 112"/>
          <p:cNvSpPr/>
          <p:nvPr/>
        </p:nvSpPr>
        <p:spPr>
          <a:xfrm>
            <a:off x="8780760" y="359640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8" name="CustomShape 113"/>
          <p:cNvSpPr/>
          <p:nvPr/>
        </p:nvSpPr>
        <p:spPr>
          <a:xfrm>
            <a:off x="9160200" y="368136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29" name="CustomShape 114"/>
          <p:cNvSpPr/>
          <p:nvPr/>
        </p:nvSpPr>
        <p:spPr>
          <a:xfrm>
            <a:off x="8534880" y="338472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30" name="CustomShape 115"/>
          <p:cNvSpPr/>
          <p:nvPr/>
        </p:nvSpPr>
        <p:spPr>
          <a:xfrm>
            <a:off x="8886960" y="3422520"/>
            <a:ext cx="26640" cy="26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331" name="CustomShape 116"/>
          <p:cNvSpPr/>
          <p:nvPr/>
        </p:nvSpPr>
        <p:spPr>
          <a:xfrm rot="16200000" flipV="1">
            <a:off x="8072280" y="3235680"/>
            <a:ext cx="151560" cy="40320"/>
          </a:xfrm>
          <a:prstGeom prst="curvedConnector3">
            <a:avLst>
              <a:gd name="adj1" fmla="val 50000"/>
            </a:avLst>
          </a:prstGeom>
          <a:noFill/>
          <a:ln w="6480" cap="rnd">
            <a:solidFill>
              <a:schemeClr val="bg1">
                <a:lumMod val="50000"/>
              </a:schemeClr>
            </a:solidFill>
            <a:round/>
            <a:tailEnd type="stealth" w="sm" len="sm"/>
          </a:ln>
        </p:spPr>
        <p:style>
          <a:lnRef idx="1">
            <a:schemeClr val="accent1"/>
          </a:lnRef>
          <a:fillRef idx="0">
            <a:schemeClr val="accent1"/>
          </a:fillRef>
          <a:effectRef idx="0">
            <a:schemeClr val="accent1"/>
          </a:effectRef>
          <a:fontRef idx="minor"/>
        </p:style>
      </p:sp>
      <p:sp>
        <p:nvSpPr>
          <p:cNvPr id="332" name="CustomShape 117"/>
          <p:cNvSpPr/>
          <p:nvPr/>
        </p:nvSpPr>
        <p:spPr>
          <a:xfrm>
            <a:off x="9267480" y="3784680"/>
            <a:ext cx="7920" cy="111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333" name="CustomShape 118"/>
          <p:cNvSpPr/>
          <p:nvPr/>
        </p:nvSpPr>
        <p:spPr>
          <a:xfrm>
            <a:off x="9268920" y="3784320"/>
            <a:ext cx="411120" cy="11844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34" name="CustomShape 119"/>
          <p:cNvSpPr/>
          <p:nvPr/>
        </p:nvSpPr>
        <p:spPr>
          <a:xfrm>
            <a:off x="9265320" y="3787200"/>
            <a:ext cx="424080" cy="111240"/>
          </a:xfrm>
          <a:prstGeom prst="rect">
            <a:avLst/>
          </a:prstGeom>
          <a:gradFill rotWithShape="0">
            <a:gsLst>
              <a:gs pos="0">
                <a:srgbClr val="8CA8DB"/>
              </a:gs>
              <a:gs pos="100000">
                <a:srgbClr val="F57EC6"/>
              </a:gs>
            </a:gsLst>
            <a:lin ang="5400000"/>
          </a:gradFill>
          <a:ln>
            <a:noFill/>
          </a:ln>
        </p:spPr>
        <p:style>
          <a:lnRef idx="2">
            <a:schemeClr val="accent1">
              <a:shade val="50000"/>
            </a:schemeClr>
          </a:lnRef>
          <a:fillRef idx="1">
            <a:schemeClr val="accent1"/>
          </a:fillRef>
          <a:effectRef idx="0">
            <a:schemeClr val="accent1"/>
          </a:effectRef>
          <a:fontRef idx="minor"/>
        </p:style>
      </p:sp>
      <p:sp>
        <p:nvSpPr>
          <p:cNvPr id="335" name="CustomShape 120"/>
          <p:cNvSpPr/>
          <p:nvPr/>
        </p:nvSpPr>
        <p:spPr>
          <a:xfrm>
            <a:off x="7842600" y="378720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336" name="CustomShape 121"/>
          <p:cNvSpPr/>
          <p:nvPr/>
        </p:nvSpPr>
        <p:spPr>
          <a:xfrm>
            <a:off x="7650000" y="378432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337" name="CustomShape 122"/>
          <p:cNvSpPr/>
          <p:nvPr/>
        </p:nvSpPr>
        <p:spPr>
          <a:xfrm>
            <a:off x="9409680" y="378396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338" name="CustomShape 123"/>
          <p:cNvSpPr/>
          <p:nvPr/>
        </p:nvSpPr>
        <p:spPr>
          <a:xfrm>
            <a:off x="6910920" y="4084200"/>
            <a:ext cx="595440" cy="1224720"/>
          </a:xfrm>
          <a:prstGeom prst="rect">
            <a:avLst/>
          </a:prstGeom>
          <a:gradFill rotWithShape="0">
            <a:gsLst>
              <a:gs pos="0">
                <a:srgbClr val="FEF1F9"/>
              </a:gs>
              <a:gs pos="100000">
                <a:srgbClr val="F57EC6"/>
              </a:gs>
            </a:gsLst>
            <a:lin ang="5400000"/>
          </a:gra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39" name="CustomShape 124"/>
          <p:cNvSpPr/>
          <p:nvPr/>
        </p:nvSpPr>
        <p:spPr>
          <a:xfrm>
            <a:off x="7148520" y="4072680"/>
            <a:ext cx="90000" cy="1224720"/>
          </a:xfrm>
          <a:prstGeom prst="rect">
            <a:avLst/>
          </a:prstGeom>
          <a:gradFill rotWithShape="0">
            <a:gsLst>
              <a:gs pos="0">
                <a:srgbClr val="FFFFFF"/>
              </a:gs>
              <a:gs pos="100000">
                <a:srgbClr val="00B0F0"/>
              </a:gs>
            </a:gsLst>
            <a:path path="circle">
              <a:fillToRect l="50000" t="10000" r="50000" b="90000"/>
            </a:path>
          </a:gradFill>
          <a:ln cap="rnd">
            <a:solidFill>
              <a:schemeClr val="tx1"/>
            </a:solidFill>
            <a:prstDash val="sysDash"/>
            <a:round/>
          </a:ln>
        </p:spPr>
        <p:style>
          <a:lnRef idx="2">
            <a:schemeClr val="accent1">
              <a:shade val="50000"/>
            </a:schemeClr>
          </a:lnRef>
          <a:fillRef idx="1">
            <a:schemeClr val="accent1"/>
          </a:fillRef>
          <a:effectRef idx="0">
            <a:schemeClr val="accent1"/>
          </a:effectRef>
          <a:fontRef idx="minor"/>
        </p:style>
      </p:sp>
      <p:sp>
        <p:nvSpPr>
          <p:cNvPr id="340" name="CustomShape 125"/>
          <p:cNvSpPr/>
          <p:nvPr/>
        </p:nvSpPr>
        <p:spPr>
          <a:xfrm>
            <a:off x="6948720" y="42656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1" name="CustomShape 126"/>
          <p:cNvSpPr/>
          <p:nvPr/>
        </p:nvSpPr>
        <p:spPr>
          <a:xfrm>
            <a:off x="6934320" y="46562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2" name="CustomShape 127"/>
          <p:cNvSpPr/>
          <p:nvPr/>
        </p:nvSpPr>
        <p:spPr>
          <a:xfrm>
            <a:off x="6989760" y="49129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3" name="CustomShape 128"/>
          <p:cNvSpPr/>
          <p:nvPr/>
        </p:nvSpPr>
        <p:spPr>
          <a:xfrm>
            <a:off x="6977160" y="44539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4" name="CustomShape 129"/>
          <p:cNvSpPr/>
          <p:nvPr/>
        </p:nvSpPr>
        <p:spPr>
          <a:xfrm>
            <a:off x="7374240" y="418428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5" name="CustomShape 130"/>
          <p:cNvSpPr/>
          <p:nvPr/>
        </p:nvSpPr>
        <p:spPr>
          <a:xfrm>
            <a:off x="7338960" y="43466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6" name="CustomShape 131"/>
          <p:cNvSpPr/>
          <p:nvPr/>
        </p:nvSpPr>
        <p:spPr>
          <a:xfrm>
            <a:off x="7358400" y="49147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7" name="CustomShape 132"/>
          <p:cNvSpPr/>
          <p:nvPr/>
        </p:nvSpPr>
        <p:spPr>
          <a:xfrm>
            <a:off x="7330320" y="46447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48" name="CustomShape 133"/>
          <p:cNvSpPr/>
          <p:nvPr/>
        </p:nvSpPr>
        <p:spPr>
          <a:xfrm>
            <a:off x="7087680" y="2229480"/>
            <a:ext cx="235440" cy="424080"/>
          </a:xfrm>
          <a:prstGeom prst="rect">
            <a:avLst/>
          </a:prstGeom>
          <a:gradFill rotWithShape="0">
            <a:gsLst>
              <a:gs pos="0">
                <a:srgbClr val="FFFFFF"/>
              </a:gs>
              <a:gs pos="100000">
                <a:srgbClr val="BA0F76"/>
              </a:gs>
            </a:gsLst>
            <a:path path="circle">
              <a:fillToRect l="50000" t="10000" r="50000" b="90000"/>
            </a:path>
          </a:gra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49" name="CustomShape 134"/>
          <p:cNvSpPr/>
          <p:nvPr/>
        </p:nvSpPr>
        <p:spPr>
          <a:xfrm>
            <a:off x="6821280" y="2657880"/>
            <a:ext cx="77868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50" name="CustomShape 135"/>
          <p:cNvSpPr/>
          <p:nvPr/>
        </p:nvSpPr>
        <p:spPr>
          <a:xfrm flipV="1">
            <a:off x="6918480" y="4070520"/>
            <a:ext cx="58752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51" name="CustomShape 136"/>
          <p:cNvSpPr/>
          <p:nvPr/>
        </p:nvSpPr>
        <p:spPr>
          <a:xfrm>
            <a:off x="7353720" y="51033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52" name="CustomShape 137"/>
          <p:cNvSpPr/>
          <p:nvPr/>
        </p:nvSpPr>
        <p:spPr>
          <a:xfrm>
            <a:off x="7002720" y="511128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53" name="CustomShape 138"/>
          <p:cNvSpPr/>
          <p:nvPr/>
        </p:nvSpPr>
        <p:spPr>
          <a:xfrm>
            <a:off x="7154280" y="5229720"/>
            <a:ext cx="78840" cy="136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p:style>
      </p:sp>
      <p:sp>
        <p:nvSpPr>
          <p:cNvPr id="354" name="CustomShape 139"/>
          <p:cNvSpPr/>
          <p:nvPr/>
        </p:nvSpPr>
        <p:spPr>
          <a:xfrm>
            <a:off x="7511760" y="5206320"/>
            <a:ext cx="561600" cy="10116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55" name="CustomShape 140"/>
          <p:cNvSpPr/>
          <p:nvPr/>
        </p:nvSpPr>
        <p:spPr>
          <a:xfrm>
            <a:off x="7500600" y="5210640"/>
            <a:ext cx="615240" cy="90360"/>
          </a:xfrm>
          <a:prstGeom prst="rect">
            <a:avLst/>
          </a:prstGeom>
          <a:solidFill>
            <a:srgbClr val="BDCEEA"/>
          </a:solidFill>
          <a:ln>
            <a:noFill/>
          </a:ln>
        </p:spPr>
        <p:style>
          <a:lnRef idx="2">
            <a:schemeClr val="accent1">
              <a:shade val="50000"/>
            </a:schemeClr>
          </a:lnRef>
          <a:fillRef idx="1">
            <a:schemeClr val="accent1"/>
          </a:fillRef>
          <a:effectRef idx="0">
            <a:schemeClr val="accent1"/>
          </a:effectRef>
          <a:fontRef idx="minor"/>
        </p:style>
      </p:sp>
      <p:sp>
        <p:nvSpPr>
          <p:cNvPr id="356" name="CustomShape 141"/>
          <p:cNvSpPr/>
          <p:nvPr/>
        </p:nvSpPr>
        <p:spPr>
          <a:xfrm>
            <a:off x="4909680" y="2226240"/>
            <a:ext cx="235440" cy="424080"/>
          </a:xfrm>
          <a:prstGeom prst="rect">
            <a:avLst/>
          </a:prstGeom>
          <a:gradFill rotWithShape="0">
            <a:gsLst>
              <a:gs pos="0">
                <a:srgbClr val="FFFFFF"/>
              </a:gs>
              <a:gs pos="100000">
                <a:srgbClr val="BA0F76"/>
              </a:gs>
            </a:gsLst>
            <a:path path="circle">
              <a:fillToRect l="50000" t="10000" r="50000" b="90000"/>
            </a:path>
          </a:gra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57" name="CustomShape 142"/>
          <p:cNvSpPr/>
          <p:nvPr/>
        </p:nvSpPr>
        <p:spPr>
          <a:xfrm>
            <a:off x="7170120" y="25160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58" name="CustomShape 143"/>
          <p:cNvSpPr/>
          <p:nvPr/>
        </p:nvSpPr>
        <p:spPr>
          <a:xfrm>
            <a:off x="7158600" y="226620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359" name="CustomShape 144"/>
          <p:cNvSpPr/>
          <p:nvPr/>
        </p:nvSpPr>
        <p:spPr>
          <a:xfrm>
            <a:off x="7152480" y="2391840"/>
            <a:ext cx="134640" cy="107640"/>
          </a:xfrm>
          <a:prstGeom prst="clou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p:style>
        <p:txBody>
          <a:bodyPr wrap="none" lIns="0" tIns="45000" rIns="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NOM</a:t>
            </a:r>
            <a:endParaRPr kumimoji="0" lang="en-US" sz="380" b="0" i="0" u="none" strike="noStrike" kern="1200" cap="none" spc="-1" normalizeH="0" baseline="0" noProof="0">
              <a:ln>
                <a:noFill/>
              </a:ln>
              <a:solidFill>
                <a:prstClr val="black"/>
              </a:solidFill>
              <a:effectLst/>
              <a:uLnTx/>
              <a:uFillTx/>
              <a:latin typeface="Calibri"/>
            </a:endParaRPr>
          </a:p>
        </p:txBody>
      </p:sp>
      <p:sp>
        <p:nvSpPr>
          <p:cNvPr id="360" name="CustomShape 145"/>
          <p:cNvSpPr/>
          <p:nvPr/>
        </p:nvSpPr>
        <p:spPr>
          <a:xfrm>
            <a:off x="4659120" y="2663280"/>
            <a:ext cx="77868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61" name="CustomShape 146"/>
          <p:cNvSpPr/>
          <p:nvPr/>
        </p:nvSpPr>
        <p:spPr>
          <a:xfrm>
            <a:off x="4979880" y="225540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362" name="CustomShape 147"/>
          <p:cNvSpPr/>
          <p:nvPr/>
        </p:nvSpPr>
        <p:spPr>
          <a:xfrm>
            <a:off x="4991760" y="25257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363" name="CustomShape 148"/>
          <p:cNvSpPr/>
          <p:nvPr/>
        </p:nvSpPr>
        <p:spPr>
          <a:xfrm>
            <a:off x="4978080" y="239364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364" name="CustomShape 149"/>
          <p:cNvSpPr/>
          <p:nvPr/>
        </p:nvSpPr>
        <p:spPr>
          <a:xfrm>
            <a:off x="8118360" y="3255840"/>
            <a:ext cx="96480" cy="82080"/>
          </a:xfrm>
          <a:prstGeom prst="rect">
            <a:avLst/>
          </a:prstGeom>
          <a:noFill/>
          <a:ln w="93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65" name="CustomShape 150"/>
          <p:cNvSpPr/>
          <p:nvPr/>
        </p:nvSpPr>
        <p:spPr>
          <a:xfrm>
            <a:off x="8123040" y="3332880"/>
            <a:ext cx="90360" cy="39600"/>
          </a:xfrm>
          <a:prstGeom prst="rect">
            <a:avLst/>
          </a:prstGeom>
          <a:pattFill prst="ltHorz">
            <a:fgClr>
              <a:srgbClr val="310B24"/>
            </a:fgClr>
            <a:bgClr>
              <a:srgbClr val="8CA8DB"/>
            </a:bgClr>
          </a:pattFill>
          <a:ln>
            <a:noFill/>
          </a:ln>
        </p:spPr>
        <p:style>
          <a:lnRef idx="2">
            <a:schemeClr val="accent1">
              <a:shade val="50000"/>
            </a:schemeClr>
          </a:lnRef>
          <a:fillRef idx="1">
            <a:schemeClr val="accent1"/>
          </a:fillRef>
          <a:effectRef idx="0">
            <a:schemeClr val="accent1"/>
          </a:effectRef>
          <a:fontRef idx="minor"/>
        </p:style>
      </p:sp>
      <p:sp>
        <p:nvSpPr>
          <p:cNvPr id="366" name="Line 151"/>
          <p:cNvSpPr/>
          <p:nvPr/>
        </p:nvSpPr>
        <p:spPr>
          <a:xfrm>
            <a:off x="8128080" y="3255480"/>
            <a:ext cx="80280" cy="0"/>
          </a:xfrm>
          <a:prstGeom prst="line">
            <a:avLst/>
          </a:prstGeom>
          <a:ln w="12600" cap="rnd">
            <a:solidFill>
              <a:schemeClr val="bg2"/>
            </a:solidFill>
            <a:prstDash val="dash"/>
            <a:round/>
          </a:ln>
        </p:spPr>
        <p:style>
          <a:lnRef idx="1">
            <a:schemeClr val="accent1"/>
          </a:lnRef>
          <a:fillRef idx="0">
            <a:schemeClr val="accent1"/>
          </a:fillRef>
          <a:effectRef idx="0">
            <a:schemeClr val="accent1"/>
          </a:effectRef>
          <a:fontRef idx="minor"/>
        </p:style>
      </p:sp>
      <p:sp>
        <p:nvSpPr>
          <p:cNvPr id="367" name="CustomShape 152"/>
          <p:cNvSpPr/>
          <p:nvPr/>
        </p:nvSpPr>
        <p:spPr>
          <a:xfrm rot="10800000">
            <a:off x="2984400" y="4443840"/>
            <a:ext cx="236160" cy="311040"/>
          </a:xfrm>
          <a:prstGeom prst="triangle">
            <a:avLst>
              <a:gd name="adj" fmla="val 50000"/>
            </a:avLst>
          </a:prstGeom>
          <a:gradFill rotWithShape="0">
            <a:gsLst>
              <a:gs pos="0">
                <a:srgbClr val="001848"/>
              </a:gs>
              <a:gs pos="100000">
                <a:srgbClr val="001848"/>
              </a:gs>
            </a:gsLst>
            <a:lin ang="16200000"/>
          </a:gradFill>
          <a:ln w="648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68" name="CustomShape 153"/>
          <p:cNvSpPr/>
          <p:nvPr/>
        </p:nvSpPr>
        <p:spPr>
          <a:xfrm>
            <a:off x="4517640" y="378396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369" name="CustomShape 154"/>
          <p:cNvSpPr/>
          <p:nvPr/>
        </p:nvSpPr>
        <p:spPr>
          <a:xfrm>
            <a:off x="4371120" y="378936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370" name="CustomShape 155"/>
          <p:cNvSpPr/>
          <p:nvPr/>
        </p:nvSpPr>
        <p:spPr>
          <a:xfrm>
            <a:off x="3237120" y="3772080"/>
            <a:ext cx="1072080" cy="146520"/>
          </a:xfrm>
          <a:prstGeom prst="roundRect">
            <a:avLst>
              <a:gd name="adj" fmla="val 16667"/>
            </a:avLst>
          </a:prstGeom>
          <a:gradFill rotWithShape="0">
            <a:gsLst>
              <a:gs pos="0">
                <a:srgbClr val="BDD7EE"/>
              </a:gs>
              <a:gs pos="100000">
                <a:srgbClr val="8CA8DA"/>
              </a:gs>
            </a:gsLst>
            <a:lin ang="1200000"/>
          </a:gradFill>
          <a:ln cap="rnd">
            <a:solidFill>
              <a:schemeClr val="tx1"/>
            </a:solidFill>
            <a:prstDash val="lgDash"/>
            <a:round/>
          </a:ln>
        </p:spPr>
        <p:style>
          <a:lnRef idx="2">
            <a:schemeClr val="accent1">
              <a:shade val="50000"/>
            </a:schemeClr>
          </a:lnRef>
          <a:fillRef idx="1">
            <a:schemeClr val="accent1"/>
          </a:fillRef>
          <a:effectRef idx="0">
            <a:schemeClr val="accent1"/>
          </a:effectRef>
          <a:fontRef idx="minor"/>
        </p:style>
      </p:sp>
      <p:sp>
        <p:nvSpPr>
          <p:cNvPr id="371" name="CustomShape 156"/>
          <p:cNvSpPr/>
          <p:nvPr/>
        </p:nvSpPr>
        <p:spPr>
          <a:xfrm rot="5400000">
            <a:off x="4206600" y="3843360"/>
            <a:ext cx="18864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72" name="CustomShape 157"/>
          <p:cNvSpPr/>
          <p:nvPr/>
        </p:nvSpPr>
        <p:spPr>
          <a:xfrm rot="5400000">
            <a:off x="3139200" y="3847680"/>
            <a:ext cx="18864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73" name="CustomShape 158"/>
          <p:cNvSpPr/>
          <p:nvPr/>
        </p:nvSpPr>
        <p:spPr>
          <a:xfrm>
            <a:off x="2983320" y="3747240"/>
            <a:ext cx="241920" cy="705240"/>
          </a:xfrm>
          <a:prstGeom prst="rect">
            <a:avLst/>
          </a:prstGeom>
          <a:no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74" name="CustomShape 159"/>
          <p:cNvSpPr/>
          <p:nvPr/>
        </p:nvSpPr>
        <p:spPr>
          <a:xfrm>
            <a:off x="2984040" y="3938040"/>
            <a:ext cx="236160" cy="521280"/>
          </a:xfrm>
          <a:prstGeom prst="rect">
            <a:avLst/>
          </a:prstGeom>
          <a:solidFill>
            <a:srgbClr val="A4BFE4"/>
          </a:solidFill>
          <a:ln>
            <a:noFill/>
          </a:ln>
        </p:spPr>
        <p:style>
          <a:lnRef idx="2">
            <a:schemeClr val="accent1">
              <a:shade val="50000"/>
            </a:schemeClr>
          </a:lnRef>
          <a:fillRef idx="1">
            <a:schemeClr val="accent1"/>
          </a:fillRef>
          <a:effectRef idx="0">
            <a:schemeClr val="accent1"/>
          </a:effectRef>
          <a:fontRef idx="minor"/>
        </p:style>
      </p:sp>
      <p:sp>
        <p:nvSpPr>
          <p:cNvPr id="375" name="CustomShape 160"/>
          <p:cNvSpPr/>
          <p:nvPr/>
        </p:nvSpPr>
        <p:spPr>
          <a:xfrm rot="10800000">
            <a:off x="4319280" y="4945680"/>
            <a:ext cx="236160" cy="311040"/>
          </a:xfrm>
          <a:prstGeom prst="triangle">
            <a:avLst>
              <a:gd name="adj" fmla="val 50000"/>
            </a:avLst>
          </a:prstGeom>
          <a:gradFill rotWithShape="0">
            <a:gsLst>
              <a:gs pos="38000">
                <a:srgbClr val="001848"/>
              </a:gs>
              <a:gs pos="100000">
                <a:srgbClr val="C1B7D5"/>
              </a:gs>
            </a:gsLst>
            <a:lin ang="16200000"/>
          </a:gradFill>
          <a:ln w="648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76" name="CustomShape 161"/>
          <p:cNvSpPr/>
          <p:nvPr/>
        </p:nvSpPr>
        <p:spPr>
          <a:xfrm>
            <a:off x="4318200" y="4249080"/>
            <a:ext cx="241920" cy="705240"/>
          </a:xfrm>
          <a:prstGeom prst="rect">
            <a:avLst/>
          </a:prstGeom>
          <a:no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77" name="CustomShape 162"/>
          <p:cNvSpPr/>
          <p:nvPr/>
        </p:nvSpPr>
        <p:spPr>
          <a:xfrm>
            <a:off x="4318920" y="4439880"/>
            <a:ext cx="236160" cy="521280"/>
          </a:xfrm>
          <a:prstGeom prst="rect">
            <a:avLst/>
          </a:prstGeom>
          <a:solidFill>
            <a:srgbClr val="A4BFE4"/>
          </a:solidFill>
          <a:ln>
            <a:noFill/>
          </a:ln>
        </p:spPr>
        <p:style>
          <a:lnRef idx="2">
            <a:schemeClr val="accent1">
              <a:shade val="50000"/>
            </a:schemeClr>
          </a:lnRef>
          <a:fillRef idx="1">
            <a:schemeClr val="accent1"/>
          </a:fillRef>
          <a:effectRef idx="0">
            <a:schemeClr val="accent1"/>
          </a:effectRef>
          <a:fontRef idx="minor"/>
        </p:style>
      </p:sp>
      <p:sp>
        <p:nvSpPr>
          <p:cNvPr id="378" name="CustomShape 163"/>
          <p:cNvSpPr/>
          <p:nvPr/>
        </p:nvSpPr>
        <p:spPr>
          <a:xfrm rot="10800000">
            <a:off x="3237840" y="4267800"/>
            <a:ext cx="1072080" cy="183240"/>
          </a:xfrm>
          <a:prstGeom prst="roundRect">
            <a:avLst>
              <a:gd name="adj" fmla="val 16667"/>
            </a:avLst>
          </a:prstGeom>
          <a:no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79" name="CustomShape 164"/>
          <p:cNvSpPr/>
          <p:nvPr/>
        </p:nvSpPr>
        <p:spPr>
          <a:xfrm rot="10800000">
            <a:off x="3241080" y="4285440"/>
            <a:ext cx="1072080" cy="146520"/>
          </a:xfrm>
          <a:prstGeom prst="roundRect">
            <a:avLst>
              <a:gd name="adj" fmla="val 16667"/>
            </a:avLst>
          </a:prstGeom>
          <a:gradFill rotWithShape="0">
            <a:gsLst>
              <a:gs pos="0">
                <a:srgbClr val="BDD7EE"/>
              </a:gs>
              <a:gs pos="100000">
                <a:srgbClr val="8CA8DA"/>
              </a:gs>
            </a:gsLst>
            <a:lin ang="12000000"/>
          </a:gradFill>
          <a:ln cap="rnd">
            <a:solidFill>
              <a:schemeClr val="tx1"/>
            </a:solidFill>
            <a:prstDash val="lgDash"/>
            <a:round/>
          </a:ln>
        </p:spPr>
        <p:style>
          <a:lnRef idx="2">
            <a:schemeClr val="accent1">
              <a:shade val="50000"/>
            </a:schemeClr>
          </a:lnRef>
          <a:fillRef idx="1">
            <a:schemeClr val="accent1"/>
          </a:fillRef>
          <a:effectRef idx="0">
            <a:schemeClr val="accent1"/>
          </a:effectRef>
          <a:fontRef idx="minor"/>
        </p:style>
      </p:sp>
      <p:sp>
        <p:nvSpPr>
          <p:cNvPr id="380" name="CustomShape 165"/>
          <p:cNvSpPr/>
          <p:nvPr/>
        </p:nvSpPr>
        <p:spPr>
          <a:xfrm rot="16200000">
            <a:off x="4210560" y="4356720"/>
            <a:ext cx="18864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81" name="CustomShape 166"/>
          <p:cNvSpPr/>
          <p:nvPr/>
        </p:nvSpPr>
        <p:spPr>
          <a:xfrm rot="16200000">
            <a:off x="3142800" y="4361040"/>
            <a:ext cx="18864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382" name="CustomShape 167"/>
          <p:cNvSpPr/>
          <p:nvPr/>
        </p:nvSpPr>
        <p:spPr>
          <a:xfrm>
            <a:off x="3048120" y="453384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383" name="CustomShape 168"/>
          <p:cNvSpPr/>
          <p:nvPr/>
        </p:nvSpPr>
        <p:spPr>
          <a:xfrm>
            <a:off x="4383000" y="504468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384" name="CustomShape 169"/>
          <p:cNvSpPr/>
          <p:nvPr/>
        </p:nvSpPr>
        <p:spPr>
          <a:xfrm>
            <a:off x="3048120" y="403668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385" name="CustomShape 170"/>
          <p:cNvSpPr/>
          <p:nvPr/>
        </p:nvSpPr>
        <p:spPr>
          <a:xfrm>
            <a:off x="3778200" y="379332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386" name="CustomShape 171"/>
          <p:cNvSpPr/>
          <p:nvPr/>
        </p:nvSpPr>
        <p:spPr>
          <a:xfrm>
            <a:off x="3631680" y="379908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Mg</a:t>
            </a:r>
            <a:endParaRPr kumimoji="0" lang="en-US" sz="450" b="0" i="0" u="none" strike="noStrike" kern="1200" cap="none" spc="-1" normalizeH="0" baseline="0" noProof="0">
              <a:ln>
                <a:noFill/>
              </a:ln>
              <a:solidFill>
                <a:prstClr val="black"/>
              </a:solidFill>
              <a:effectLst/>
              <a:uLnTx/>
              <a:uFillTx/>
              <a:latin typeface="Calibri"/>
            </a:endParaRPr>
          </a:p>
        </p:txBody>
      </p:sp>
      <p:sp>
        <p:nvSpPr>
          <p:cNvPr id="387" name="CustomShape 172"/>
          <p:cNvSpPr/>
          <p:nvPr/>
        </p:nvSpPr>
        <p:spPr>
          <a:xfrm>
            <a:off x="3713760" y="4303440"/>
            <a:ext cx="108000" cy="108000"/>
          </a:xfrm>
          <a:prstGeom prst="ellipse">
            <a:avLst/>
          </a:prstGeom>
          <a:solidFill>
            <a:srgbClr val="25035D"/>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Ca</a:t>
            </a:r>
            <a:endParaRPr kumimoji="0" lang="en-US" sz="450" b="0" i="0" u="none" strike="noStrike" kern="1200" cap="none" spc="-1" normalizeH="0" baseline="0" noProof="0">
              <a:ln>
                <a:noFill/>
              </a:ln>
              <a:solidFill>
                <a:prstClr val="black"/>
              </a:solidFill>
              <a:effectLst/>
              <a:uLnTx/>
              <a:uFillTx/>
              <a:latin typeface="Calibri"/>
            </a:endParaRPr>
          </a:p>
        </p:txBody>
      </p:sp>
      <p:sp>
        <p:nvSpPr>
          <p:cNvPr id="388" name="CustomShape 173"/>
          <p:cNvSpPr/>
          <p:nvPr/>
        </p:nvSpPr>
        <p:spPr>
          <a:xfrm rot="16200000" flipH="1">
            <a:off x="3282480" y="3674160"/>
            <a:ext cx="218880" cy="63000"/>
          </a:xfrm>
          <a:prstGeom prst="curvedConnector3">
            <a:avLst>
              <a:gd name="adj1" fmla="val 50000"/>
            </a:avLst>
          </a:prstGeom>
          <a:noFill/>
          <a:ln cap="rnd">
            <a:solidFill>
              <a:schemeClr val="accent4">
                <a:lumMod val="50000"/>
              </a:schemeClr>
            </a:solidFill>
            <a:round/>
            <a:tailEnd type="triangle" w="sm" len="med"/>
          </a:ln>
        </p:spPr>
        <p:style>
          <a:lnRef idx="1">
            <a:schemeClr val="accent1"/>
          </a:lnRef>
          <a:fillRef idx="0">
            <a:schemeClr val="accent1"/>
          </a:fillRef>
          <a:effectRef idx="0">
            <a:schemeClr val="accent1"/>
          </a:effectRef>
          <a:fontRef idx="minor"/>
        </p:style>
      </p:sp>
      <p:sp>
        <p:nvSpPr>
          <p:cNvPr id="389" name="CustomShape 174"/>
          <p:cNvSpPr/>
          <p:nvPr/>
        </p:nvSpPr>
        <p:spPr>
          <a:xfrm rot="16200000" flipH="1">
            <a:off x="3915360" y="3679200"/>
            <a:ext cx="218880" cy="63000"/>
          </a:xfrm>
          <a:prstGeom prst="curvedConnector3">
            <a:avLst>
              <a:gd name="adj1" fmla="val 50000"/>
            </a:avLst>
          </a:prstGeom>
          <a:noFill/>
          <a:ln cap="rnd">
            <a:solidFill>
              <a:schemeClr val="accent4">
                <a:lumMod val="50000"/>
              </a:schemeClr>
            </a:solidFill>
            <a:round/>
            <a:tailEnd type="triangle" w="sm" len="med"/>
          </a:ln>
        </p:spPr>
        <p:style>
          <a:lnRef idx="1">
            <a:schemeClr val="accent1"/>
          </a:lnRef>
          <a:fillRef idx="0">
            <a:schemeClr val="accent1"/>
          </a:fillRef>
          <a:effectRef idx="0">
            <a:schemeClr val="accent1"/>
          </a:effectRef>
          <a:fontRef idx="minor"/>
        </p:style>
      </p:sp>
      <p:sp>
        <p:nvSpPr>
          <p:cNvPr id="390" name="CustomShape 175"/>
          <p:cNvSpPr/>
          <p:nvPr/>
        </p:nvSpPr>
        <p:spPr>
          <a:xfrm rot="16200000" flipH="1">
            <a:off x="3601800" y="3685680"/>
            <a:ext cx="218880" cy="63000"/>
          </a:xfrm>
          <a:prstGeom prst="curvedConnector3">
            <a:avLst>
              <a:gd name="adj1" fmla="val 50000"/>
            </a:avLst>
          </a:prstGeom>
          <a:noFill/>
          <a:ln cap="rnd">
            <a:solidFill>
              <a:schemeClr val="accent4">
                <a:lumMod val="50000"/>
              </a:schemeClr>
            </a:solidFill>
            <a:round/>
            <a:tailEnd type="triangle" w="sm" len="med"/>
          </a:ln>
        </p:spPr>
        <p:style>
          <a:lnRef idx="1">
            <a:schemeClr val="accent1"/>
          </a:lnRef>
          <a:fillRef idx="0">
            <a:schemeClr val="accent1"/>
          </a:fillRef>
          <a:effectRef idx="0">
            <a:schemeClr val="accent1"/>
          </a:effectRef>
          <a:fontRef idx="minor"/>
        </p:style>
      </p:sp>
      <p:sp>
        <p:nvSpPr>
          <p:cNvPr id="391" name="CustomShape 176"/>
          <p:cNvSpPr/>
          <p:nvPr/>
        </p:nvSpPr>
        <p:spPr>
          <a:xfrm rot="5400000" flipH="1" flipV="1">
            <a:off x="3330720" y="4482360"/>
            <a:ext cx="241200" cy="98640"/>
          </a:xfrm>
          <a:prstGeom prst="curvedConnector3">
            <a:avLst>
              <a:gd name="adj1" fmla="val 50000"/>
            </a:avLst>
          </a:prstGeom>
          <a:noFill/>
          <a:ln cap="rnd">
            <a:solidFill>
              <a:schemeClr val="accent4">
                <a:lumMod val="50000"/>
              </a:schemeClr>
            </a:solidFill>
            <a:round/>
            <a:tailEnd type="triangle" w="sm" len="med"/>
          </a:ln>
        </p:spPr>
        <p:style>
          <a:lnRef idx="1">
            <a:schemeClr val="accent1"/>
          </a:lnRef>
          <a:fillRef idx="0">
            <a:schemeClr val="accent1"/>
          </a:fillRef>
          <a:effectRef idx="0">
            <a:schemeClr val="accent1"/>
          </a:effectRef>
          <a:fontRef idx="minor"/>
        </p:style>
      </p:sp>
      <p:sp>
        <p:nvSpPr>
          <p:cNvPr id="392" name="CustomShape 177"/>
          <p:cNvSpPr/>
          <p:nvPr/>
        </p:nvSpPr>
        <p:spPr>
          <a:xfrm rot="5400000" flipH="1" flipV="1">
            <a:off x="3647520" y="4482360"/>
            <a:ext cx="241200" cy="98640"/>
          </a:xfrm>
          <a:prstGeom prst="curvedConnector3">
            <a:avLst>
              <a:gd name="adj1" fmla="val 50000"/>
            </a:avLst>
          </a:prstGeom>
          <a:noFill/>
          <a:ln cap="rnd">
            <a:solidFill>
              <a:schemeClr val="accent4">
                <a:lumMod val="50000"/>
              </a:schemeClr>
            </a:solidFill>
            <a:round/>
            <a:tailEnd type="triangle" w="sm" len="med"/>
          </a:ln>
        </p:spPr>
        <p:style>
          <a:lnRef idx="1">
            <a:schemeClr val="accent1"/>
          </a:lnRef>
          <a:fillRef idx="0">
            <a:schemeClr val="accent1"/>
          </a:fillRef>
          <a:effectRef idx="0">
            <a:schemeClr val="accent1"/>
          </a:effectRef>
          <a:fontRef idx="minor"/>
        </p:style>
      </p:sp>
      <p:sp>
        <p:nvSpPr>
          <p:cNvPr id="393" name="CustomShape 178"/>
          <p:cNvSpPr/>
          <p:nvPr/>
        </p:nvSpPr>
        <p:spPr>
          <a:xfrm rot="5400000" flipH="1" flipV="1">
            <a:off x="3967200" y="4482360"/>
            <a:ext cx="241200" cy="98640"/>
          </a:xfrm>
          <a:prstGeom prst="curvedConnector3">
            <a:avLst>
              <a:gd name="adj1" fmla="val 50000"/>
            </a:avLst>
          </a:prstGeom>
          <a:noFill/>
          <a:ln cap="rnd">
            <a:solidFill>
              <a:schemeClr val="accent4">
                <a:lumMod val="50000"/>
              </a:schemeClr>
            </a:solidFill>
            <a:round/>
            <a:tailEnd type="triangle" w="sm" len="med"/>
          </a:ln>
        </p:spPr>
        <p:style>
          <a:lnRef idx="1">
            <a:schemeClr val="accent1"/>
          </a:lnRef>
          <a:fillRef idx="0">
            <a:schemeClr val="accent1"/>
          </a:fillRef>
          <a:effectRef idx="0">
            <a:schemeClr val="accent1"/>
          </a:effectRef>
          <a:fontRef idx="minor"/>
        </p:style>
      </p:sp>
      <p:sp>
        <p:nvSpPr>
          <p:cNvPr id="394" name="CustomShape 179"/>
          <p:cNvSpPr/>
          <p:nvPr/>
        </p:nvSpPr>
        <p:spPr>
          <a:xfrm>
            <a:off x="8116560" y="3837960"/>
            <a:ext cx="2282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a:ln>
                  <a:noFill/>
                </a:ln>
                <a:solidFill>
                  <a:srgbClr val="634D61"/>
                </a:solidFill>
                <a:effectLst/>
                <a:uLnTx/>
                <a:uFillTx/>
                <a:latin typeface="Calibri"/>
              </a:rPr>
              <a:t>+</a:t>
            </a:r>
            <a:endParaRPr kumimoji="0" lang="en-US" sz="1050" b="0" i="0" u="none" strike="noStrike" kern="1200" cap="none" spc="-1" normalizeH="0" baseline="0" noProof="0">
              <a:ln>
                <a:noFill/>
              </a:ln>
              <a:solidFill>
                <a:prstClr val="black"/>
              </a:solidFill>
              <a:effectLst/>
              <a:uLnTx/>
              <a:uFillTx/>
              <a:latin typeface="Calibri"/>
            </a:endParaRPr>
          </a:p>
        </p:txBody>
      </p:sp>
      <p:sp>
        <p:nvSpPr>
          <p:cNvPr id="395" name="CustomShape 180"/>
          <p:cNvSpPr/>
          <p:nvPr/>
        </p:nvSpPr>
        <p:spPr>
          <a:xfrm>
            <a:off x="8265240" y="3837960"/>
            <a:ext cx="2282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a:ln>
                  <a:noFill/>
                </a:ln>
                <a:solidFill>
                  <a:srgbClr val="CF601B"/>
                </a:solidFill>
                <a:effectLst/>
                <a:uLnTx/>
                <a:uFillTx/>
                <a:latin typeface="Calibri"/>
              </a:rPr>
              <a:t>-</a:t>
            </a:r>
            <a:endParaRPr kumimoji="0" lang="en-US" sz="1050" b="0" i="0" u="none" strike="noStrike" kern="1200" cap="none" spc="-1" normalizeH="0" baseline="0" noProof="0">
              <a:ln>
                <a:noFill/>
              </a:ln>
              <a:solidFill>
                <a:prstClr val="black"/>
              </a:solidFill>
              <a:effectLst/>
              <a:uLnTx/>
              <a:uFillTx/>
              <a:latin typeface="Calibri"/>
            </a:endParaRPr>
          </a:p>
        </p:txBody>
      </p:sp>
      <p:sp>
        <p:nvSpPr>
          <p:cNvPr id="396" name="CustomShape 181"/>
          <p:cNvSpPr/>
          <p:nvPr/>
        </p:nvSpPr>
        <p:spPr>
          <a:xfrm>
            <a:off x="8364240" y="3846960"/>
            <a:ext cx="2282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a:ln>
                  <a:noFill/>
                </a:ln>
                <a:solidFill>
                  <a:srgbClr val="634D61"/>
                </a:solidFill>
                <a:effectLst/>
                <a:uLnTx/>
                <a:uFillTx/>
                <a:latin typeface="Calibri"/>
              </a:rPr>
              <a:t>+</a:t>
            </a:r>
            <a:endParaRPr kumimoji="0" lang="en-US" sz="1050" b="0" i="0" u="none" strike="noStrike" kern="1200" cap="none" spc="-1" normalizeH="0" baseline="0" noProof="0">
              <a:ln>
                <a:noFill/>
              </a:ln>
              <a:solidFill>
                <a:prstClr val="black"/>
              </a:solidFill>
              <a:effectLst/>
              <a:uLnTx/>
              <a:uFillTx/>
              <a:latin typeface="Calibri"/>
            </a:endParaRPr>
          </a:p>
        </p:txBody>
      </p:sp>
      <p:sp>
        <p:nvSpPr>
          <p:cNvPr id="397" name="CustomShape 182"/>
          <p:cNvSpPr/>
          <p:nvPr/>
        </p:nvSpPr>
        <p:spPr>
          <a:xfrm>
            <a:off x="8512560" y="3846960"/>
            <a:ext cx="2282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a:ln>
                  <a:noFill/>
                </a:ln>
                <a:solidFill>
                  <a:srgbClr val="CF601B"/>
                </a:solidFill>
                <a:effectLst/>
                <a:uLnTx/>
                <a:uFillTx/>
                <a:latin typeface="Calibri"/>
              </a:rPr>
              <a:t>-</a:t>
            </a:r>
            <a:endParaRPr kumimoji="0" lang="en-US" sz="1050" b="0" i="0" u="none" strike="noStrike" kern="1200" cap="none" spc="-1" normalizeH="0" baseline="0" noProof="0">
              <a:ln>
                <a:noFill/>
              </a:ln>
              <a:solidFill>
                <a:prstClr val="black"/>
              </a:solidFill>
              <a:effectLst/>
              <a:uLnTx/>
              <a:uFillTx/>
              <a:latin typeface="Calibri"/>
            </a:endParaRPr>
          </a:p>
        </p:txBody>
      </p:sp>
      <p:sp>
        <p:nvSpPr>
          <p:cNvPr id="398" name="CustomShape 183"/>
          <p:cNvSpPr/>
          <p:nvPr/>
        </p:nvSpPr>
        <p:spPr>
          <a:xfrm>
            <a:off x="8610840" y="3840840"/>
            <a:ext cx="2282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a:ln>
                  <a:noFill/>
                </a:ln>
                <a:solidFill>
                  <a:srgbClr val="634D61"/>
                </a:solidFill>
                <a:effectLst/>
                <a:uLnTx/>
                <a:uFillTx/>
                <a:latin typeface="Calibri"/>
              </a:rPr>
              <a:t>+</a:t>
            </a:r>
            <a:endParaRPr kumimoji="0" lang="en-US" sz="1050" b="0" i="0" u="none" strike="noStrike" kern="1200" cap="none" spc="-1" normalizeH="0" baseline="0" noProof="0">
              <a:ln>
                <a:noFill/>
              </a:ln>
              <a:solidFill>
                <a:prstClr val="black"/>
              </a:solidFill>
              <a:effectLst/>
              <a:uLnTx/>
              <a:uFillTx/>
              <a:latin typeface="Calibri"/>
            </a:endParaRPr>
          </a:p>
        </p:txBody>
      </p:sp>
      <p:sp>
        <p:nvSpPr>
          <p:cNvPr id="399" name="CustomShape 184"/>
          <p:cNvSpPr/>
          <p:nvPr/>
        </p:nvSpPr>
        <p:spPr>
          <a:xfrm>
            <a:off x="8759520" y="3840840"/>
            <a:ext cx="228240" cy="2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a:ln>
                  <a:noFill/>
                </a:ln>
                <a:solidFill>
                  <a:srgbClr val="CF601B"/>
                </a:solidFill>
                <a:effectLst/>
                <a:uLnTx/>
                <a:uFillTx/>
                <a:latin typeface="Calibri"/>
              </a:rPr>
              <a:t>-</a:t>
            </a:r>
            <a:endParaRPr kumimoji="0" lang="en-US" sz="1050" b="0" i="0" u="none" strike="noStrike" kern="1200" cap="none" spc="-1" normalizeH="0" baseline="0" noProof="0">
              <a:ln>
                <a:noFill/>
              </a:ln>
              <a:solidFill>
                <a:prstClr val="black"/>
              </a:solidFill>
              <a:effectLst/>
              <a:uLnTx/>
              <a:uFillTx/>
              <a:latin typeface="Calibri"/>
            </a:endParaRPr>
          </a:p>
        </p:txBody>
      </p:sp>
      <p:sp>
        <p:nvSpPr>
          <p:cNvPr id="400" name="CustomShape 185"/>
          <p:cNvSpPr/>
          <p:nvPr/>
        </p:nvSpPr>
        <p:spPr>
          <a:xfrm>
            <a:off x="3368520" y="3450600"/>
            <a:ext cx="621000" cy="17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0" b="0" i="0" u="none" strike="noStrike" kern="1200" cap="none" spc="-1" normalizeH="0" baseline="0" noProof="0">
                <a:ln>
                  <a:noFill/>
                </a:ln>
                <a:solidFill>
                  <a:srgbClr val="287A90"/>
                </a:solidFill>
                <a:effectLst/>
                <a:uLnTx/>
                <a:uFillTx/>
                <a:latin typeface="Calibri"/>
              </a:rPr>
              <a:t>Raw Material</a:t>
            </a:r>
            <a:endParaRPr kumimoji="0" lang="en-US" sz="530" b="0" i="0" u="none" strike="noStrike" kern="1200" cap="none" spc="-1" normalizeH="0" baseline="0" noProof="0">
              <a:ln>
                <a:noFill/>
              </a:ln>
              <a:solidFill>
                <a:prstClr val="black"/>
              </a:solidFill>
              <a:effectLst/>
              <a:uLnTx/>
              <a:uFillTx/>
              <a:latin typeface="Calibri"/>
            </a:endParaRPr>
          </a:p>
        </p:txBody>
      </p:sp>
      <p:sp>
        <p:nvSpPr>
          <p:cNvPr id="401" name="CustomShape 186"/>
          <p:cNvSpPr/>
          <p:nvPr/>
        </p:nvSpPr>
        <p:spPr>
          <a:xfrm>
            <a:off x="3466080" y="4657320"/>
            <a:ext cx="621000" cy="17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0" b="0" i="0" u="none" strike="noStrike" kern="1200" cap="none" spc="-1" normalizeH="0" baseline="0" noProof="0">
                <a:ln>
                  <a:noFill/>
                </a:ln>
                <a:solidFill>
                  <a:srgbClr val="287A90"/>
                </a:solidFill>
                <a:effectLst/>
                <a:uLnTx/>
                <a:uFillTx/>
                <a:latin typeface="Calibri"/>
              </a:rPr>
              <a:t>Raw Material</a:t>
            </a:r>
            <a:endParaRPr kumimoji="0" lang="en-US" sz="530" b="0" i="0" u="none" strike="noStrike" kern="1200" cap="none" spc="-1" normalizeH="0" baseline="0" noProof="0">
              <a:ln>
                <a:noFill/>
              </a:ln>
              <a:solidFill>
                <a:prstClr val="black"/>
              </a:solidFill>
              <a:effectLst/>
              <a:uLnTx/>
              <a:uFillTx/>
              <a:latin typeface="Calibri"/>
            </a:endParaRPr>
          </a:p>
        </p:txBody>
      </p:sp>
      <p:sp>
        <p:nvSpPr>
          <p:cNvPr id="402" name="CustomShape 187"/>
          <p:cNvSpPr/>
          <p:nvPr/>
        </p:nvSpPr>
        <p:spPr>
          <a:xfrm>
            <a:off x="9664560" y="4074840"/>
            <a:ext cx="400320" cy="705240"/>
          </a:xfrm>
          <a:prstGeom prst="rect">
            <a:avLst/>
          </a:prstGeom>
          <a:no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03" name="CustomShape 188"/>
          <p:cNvSpPr/>
          <p:nvPr/>
        </p:nvSpPr>
        <p:spPr>
          <a:xfrm rot="16200000">
            <a:off x="9609120" y="3857040"/>
            <a:ext cx="16164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04" name="CustomShape 189"/>
          <p:cNvSpPr/>
          <p:nvPr/>
        </p:nvSpPr>
        <p:spPr>
          <a:xfrm>
            <a:off x="9611280" y="4074840"/>
            <a:ext cx="519840" cy="705240"/>
          </a:xfrm>
          <a:prstGeom prst="rect">
            <a:avLst/>
          </a:prstGeom>
          <a:pattFill prst="wdUpDiag">
            <a:fgClr>
              <a:srgbClr val="2A2356"/>
            </a:fgClr>
            <a:bgClr>
              <a:srgbClr val="002060"/>
            </a:bgClr>
          </a:patt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05" name="CustomShape 190"/>
          <p:cNvSpPr/>
          <p:nvPr/>
        </p:nvSpPr>
        <p:spPr>
          <a:xfrm rot="10800000">
            <a:off x="9607320" y="4777560"/>
            <a:ext cx="519840" cy="311040"/>
          </a:xfrm>
          <a:prstGeom prst="triangle">
            <a:avLst>
              <a:gd name="adj" fmla="val 50000"/>
            </a:avLst>
          </a:prstGeom>
          <a:pattFill prst="wdUpDiag">
            <a:fgClr>
              <a:srgbClr val="2A2356"/>
            </a:fgClr>
            <a:bgClr>
              <a:srgbClr val="002060"/>
            </a:bgClr>
          </a:pattFill>
          <a:ln w="648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06" name="CustomShape 191"/>
          <p:cNvSpPr/>
          <p:nvPr/>
        </p:nvSpPr>
        <p:spPr>
          <a:xfrm rot="10800000">
            <a:off x="9670320" y="4771440"/>
            <a:ext cx="390600" cy="311040"/>
          </a:xfrm>
          <a:prstGeom prst="triangle">
            <a:avLst>
              <a:gd name="adj" fmla="val 50000"/>
            </a:avLst>
          </a:prstGeom>
          <a:gradFill rotWithShape="0">
            <a:gsLst>
              <a:gs pos="38000">
                <a:srgbClr val="D6CFE3"/>
              </a:gs>
              <a:gs pos="100000">
                <a:srgbClr val="95B0DE"/>
              </a:gs>
            </a:gsLst>
            <a:lin ang="16200000"/>
          </a:gradFill>
          <a:ln w="648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07" name="CustomShape 192"/>
          <p:cNvSpPr/>
          <p:nvPr/>
        </p:nvSpPr>
        <p:spPr>
          <a:xfrm>
            <a:off x="9669960" y="4087800"/>
            <a:ext cx="390600" cy="698760"/>
          </a:xfrm>
          <a:prstGeom prst="rect">
            <a:avLst/>
          </a:prstGeom>
          <a:gradFill rotWithShape="0">
            <a:gsLst>
              <a:gs pos="0">
                <a:srgbClr val="8D83CC"/>
              </a:gs>
              <a:gs pos="100000">
                <a:srgbClr val="92ADDD"/>
              </a:gs>
            </a:gsLst>
            <a:lin ang="5400000"/>
          </a:gradFill>
          <a:ln>
            <a:noFill/>
          </a:ln>
        </p:spPr>
        <p:style>
          <a:lnRef idx="2">
            <a:schemeClr val="accent1">
              <a:shade val="50000"/>
            </a:schemeClr>
          </a:lnRef>
          <a:fillRef idx="1">
            <a:schemeClr val="accent1"/>
          </a:fillRef>
          <a:effectRef idx="0">
            <a:schemeClr val="accent1"/>
          </a:effectRef>
          <a:fontRef idx="minor"/>
        </p:style>
      </p:sp>
      <p:sp>
        <p:nvSpPr>
          <p:cNvPr id="408" name="CustomShape 193"/>
          <p:cNvSpPr/>
          <p:nvPr/>
        </p:nvSpPr>
        <p:spPr>
          <a:xfrm>
            <a:off x="9725040" y="411912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09" name="CustomShape 194"/>
          <p:cNvSpPr/>
          <p:nvPr/>
        </p:nvSpPr>
        <p:spPr>
          <a:xfrm>
            <a:off x="9811080" y="4861800"/>
            <a:ext cx="108000"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p:style>
        <p:txBody>
          <a:bodyPr wrap="none"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1" normalizeH="0" baseline="0" noProof="0">
                <a:ln>
                  <a:noFill/>
                </a:ln>
                <a:solidFill>
                  <a:srgbClr val="002060"/>
                </a:solidFill>
                <a:effectLst/>
                <a:uLnTx/>
                <a:uFillTx/>
                <a:latin typeface="Calibri"/>
              </a:rPr>
              <a:t>SO</a:t>
            </a:r>
            <a:r>
              <a:rPr kumimoji="0" lang="en-US" sz="450" b="0" i="0" u="none" strike="noStrike" kern="1200" cap="none" spc="-1" normalizeH="0" baseline="-25000" noProof="0">
                <a:ln>
                  <a:noFill/>
                </a:ln>
                <a:solidFill>
                  <a:srgbClr val="002060"/>
                </a:solidFill>
                <a:effectLst/>
                <a:uLnTx/>
                <a:uFillTx/>
                <a:latin typeface="Calibri"/>
              </a:rPr>
              <a:t>4</a:t>
            </a:r>
            <a:endParaRPr kumimoji="0" lang="en-US" sz="450" b="0" i="0" u="none" strike="noStrike" kern="1200" cap="none" spc="-1" normalizeH="0" baseline="0" noProof="0">
              <a:ln>
                <a:noFill/>
              </a:ln>
              <a:solidFill>
                <a:prstClr val="black"/>
              </a:solidFill>
              <a:effectLst/>
              <a:uLnTx/>
              <a:uFillTx/>
              <a:latin typeface="Calibri"/>
            </a:endParaRPr>
          </a:p>
        </p:txBody>
      </p:sp>
      <p:sp>
        <p:nvSpPr>
          <p:cNvPr id="410" name="CustomShape 195"/>
          <p:cNvSpPr/>
          <p:nvPr/>
        </p:nvSpPr>
        <p:spPr>
          <a:xfrm>
            <a:off x="9885600" y="416808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11" name="CustomShape 196"/>
          <p:cNvSpPr/>
          <p:nvPr/>
        </p:nvSpPr>
        <p:spPr>
          <a:xfrm>
            <a:off x="9947520" y="410904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12" name="CustomShape 197"/>
          <p:cNvSpPr/>
          <p:nvPr/>
        </p:nvSpPr>
        <p:spPr>
          <a:xfrm>
            <a:off x="9783720" y="414900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13" name="CustomShape 198"/>
          <p:cNvSpPr/>
          <p:nvPr/>
        </p:nvSpPr>
        <p:spPr>
          <a:xfrm>
            <a:off x="9853920" y="411912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14" name="CustomShape 199"/>
          <p:cNvSpPr/>
          <p:nvPr/>
        </p:nvSpPr>
        <p:spPr>
          <a:xfrm rot="5400000">
            <a:off x="9833040" y="4663800"/>
            <a:ext cx="67680" cy="138600"/>
          </a:xfrm>
          <a:prstGeom prst="flowChartCollate">
            <a:avLst/>
          </a:prstGeom>
          <a:solidFill>
            <a:schemeClr val="bg2">
              <a:lumMod val="1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15" name="CustomShape 200"/>
          <p:cNvSpPr/>
          <p:nvPr/>
        </p:nvSpPr>
        <p:spPr>
          <a:xfrm>
            <a:off x="9846360" y="3974040"/>
            <a:ext cx="33840" cy="98640"/>
          </a:xfrm>
          <a:prstGeom prst="rect">
            <a:avLst/>
          </a:prstGeom>
          <a:solidFill>
            <a:schemeClr val="tx1"/>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16" name="Line 201"/>
          <p:cNvSpPr/>
          <p:nvPr/>
        </p:nvSpPr>
        <p:spPr>
          <a:xfrm>
            <a:off x="9863280" y="4034880"/>
            <a:ext cx="0" cy="693360"/>
          </a:xfrm>
          <a:prstGeom prst="line">
            <a:avLst/>
          </a:prstGeom>
          <a:ln cap="rnd">
            <a:solidFill>
              <a:schemeClr val="tx1"/>
            </a:solidFill>
            <a:round/>
          </a:ln>
        </p:spPr>
        <p:style>
          <a:lnRef idx="1">
            <a:schemeClr val="accent1"/>
          </a:lnRef>
          <a:fillRef idx="0">
            <a:schemeClr val="accent1"/>
          </a:fillRef>
          <a:effectRef idx="0">
            <a:schemeClr val="accent1"/>
          </a:effectRef>
          <a:fontRef idx="minor"/>
        </p:style>
      </p:sp>
      <p:sp>
        <p:nvSpPr>
          <p:cNvPr id="417" name="CustomShape 202"/>
          <p:cNvSpPr/>
          <p:nvPr/>
        </p:nvSpPr>
        <p:spPr>
          <a:xfrm>
            <a:off x="9684000" y="416124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18" name="CustomShape 203"/>
          <p:cNvSpPr/>
          <p:nvPr/>
        </p:nvSpPr>
        <p:spPr>
          <a:xfrm>
            <a:off x="9962640" y="4156920"/>
            <a:ext cx="79560" cy="58680"/>
          </a:xfrm>
          <a:prstGeom prst="irregularSeal2">
            <a:avLst/>
          </a:prstGeom>
          <a:solidFill>
            <a:srgbClr val="C9F1FF"/>
          </a:solidFill>
          <a:ln w="3240" cap="rnd">
            <a:solidFill>
              <a:srgbClr val="A7E8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a:ln>
                  <a:noFill/>
                </a:ln>
                <a:solidFill>
                  <a:srgbClr val="002060"/>
                </a:solidFill>
                <a:effectLst/>
                <a:uLnTx/>
                <a:uFillTx/>
                <a:latin typeface="Calibri"/>
              </a:rPr>
              <a:t>`</a:t>
            </a:r>
            <a:endParaRPr kumimoji="0" lang="en-US" sz="1500" b="0" i="0" u="none" strike="noStrike" kern="1200" cap="none" spc="-1" normalizeH="0" baseline="0" noProof="0">
              <a:ln>
                <a:noFill/>
              </a:ln>
              <a:solidFill>
                <a:prstClr val="black"/>
              </a:solidFill>
              <a:effectLst/>
              <a:uLnTx/>
              <a:uFillTx/>
              <a:latin typeface="Calibri"/>
            </a:endParaRPr>
          </a:p>
        </p:txBody>
      </p:sp>
      <p:sp>
        <p:nvSpPr>
          <p:cNvPr id="419" name="CustomShape 204"/>
          <p:cNvSpPr/>
          <p:nvPr/>
        </p:nvSpPr>
        <p:spPr>
          <a:xfrm>
            <a:off x="9669960" y="4059360"/>
            <a:ext cx="161640" cy="360"/>
          </a:xfrm>
          <a:prstGeom prst="rect">
            <a:avLst/>
          </a:prstGeom>
          <a:solidFill>
            <a:schemeClr val="accent1">
              <a:lumMod val="20000"/>
              <a:lumOff val="80000"/>
            </a:schemeClr>
          </a:solid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20" name="CustomShape 205"/>
          <p:cNvSpPr/>
          <p:nvPr/>
        </p:nvSpPr>
        <p:spPr>
          <a:xfrm rot="5400000">
            <a:off x="9622080" y="3863160"/>
            <a:ext cx="273960" cy="118440"/>
          </a:xfrm>
          <a:prstGeom prst="rect">
            <a:avLst/>
          </a:prstGeom>
          <a:solidFill>
            <a:schemeClr val="accent1">
              <a:lumMod val="40000"/>
              <a:lumOff val="6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21" name="CustomShape 206"/>
          <p:cNvSpPr/>
          <p:nvPr/>
        </p:nvSpPr>
        <p:spPr>
          <a:xfrm rot="5400000">
            <a:off x="9625320" y="3870000"/>
            <a:ext cx="266400" cy="111240"/>
          </a:xfrm>
          <a:prstGeom prst="rect">
            <a:avLst/>
          </a:prstGeom>
          <a:gradFill rotWithShape="0">
            <a:gsLst>
              <a:gs pos="0">
                <a:srgbClr val="8CA8DB"/>
              </a:gs>
              <a:gs pos="100000">
                <a:srgbClr val="F57EC6"/>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422" name="CustomShape 207"/>
          <p:cNvSpPr/>
          <p:nvPr/>
        </p:nvSpPr>
        <p:spPr>
          <a:xfrm rot="5400000" flipH="1" flipV="1">
            <a:off x="9981000" y="3947040"/>
            <a:ext cx="230760" cy="196200"/>
          </a:xfrm>
          <a:prstGeom prst="curvedConnector2">
            <a:avLst/>
          </a:prstGeom>
          <a:noFill/>
          <a:ln cap="rnd">
            <a:solidFill>
              <a:srgbClr val="00B0F0"/>
            </a:solidFill>
            <a:round/>
            <a:tailEnd type="triangle" w="med" len="med"/>
          </a:ln>
        </p:spPr>
        <p:style>
          <a:lnRef idx="1">
            <a:schemeClr val="accent1"/>
          </a:lnRef>
          <a:fillRef idx="0">
            <a:schemeClr val="accent1"/>
          </a:fillRef>
          <a:effectRef idx="0">
            <a:schemeClr val="accent1"/>
          </a:effectRef>
          <a:fontRef idx="minor"/>
        </p:style>
      </p:sp>
      <p:sp>
        <p:nvSpPr>
          <p:cNvPr id="423" name="CustomShape 208"/>
          <p:cNvSpPr/>
          <p:nvPr/>
        </p:nvSpPr>
        <p:spPr>
          <a:xfrm>
            <a:off x="10195200" y="3838320"/>
            <a:ext cx="308880" cy="20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B0F0"/>
                </a:solidFill>
                <a:effectLst/>
                <a:uLnTx/>
                <a:uFillTx/>
                <a:latin typeface="Calibri"/>
              </a:rPr>
              <a:t>Ice</a:t>
            </a:r>
            <a:endParaRPr kumimoji="0" lang="en-US" sz="750" b="0" i="0" u="none" strike="noStrike" kern="1200" cap="none" spc="-1" normalizeH="0" baseline="0" noProof="0">
              <a:ln>
                <a:noFill/>
              </a:ln>
              <a:solidFill>
                <a:prstClr val="black"/>
              </a:solidFill>
              <a:effectLst/>
              <a:uLnTx/>
              <a:uFillTx/>
              <a:latin typeface="Calibri"/>
            </a:endParaRPr>
          </a:p>
        </p:txBody>
      </p:sp>
      <p:sp>
        <p:nvSpPr>
          <p:cNvPr id="424" name="CustomShape 209"/>
          <p:cNvSpPr/>
          <p:nvPr/>
        </p:nvSpPr>
        <p:spPr>
          <a:xfrm>
            <a:off x="9101520" y="5159520"/>
            <a:ext cx="165600" cy="620280"/>
          </a:xfrm>
          <a:prstGeom prst="rect">
            <a:avLst/>
          </a:prstGeom>
          <a:solidFill>
            <a:srgbClr val="A4BFE4"/>
          </a:solidFill>
          <a:ln>
            <a:noFill/>
          </a:ln>
        </p:spPr>
        <p:style>
          <a:lnRef idx="2">
            <a:schemeClr val="accent1">
              <a:shade val="50000"/>
            </a:schemeClr>
          </a:lnRef>
          <a:fillRef idx="1">
            <a:schemeClr val="accent1"/>
          </a:fillRef>
          <a:effectRef idx="0">
            <a:schemeClr val="accent1"/>
          </a:effectRef>
          <a:fontRef idx="minor"/>
        </p:style>
      </p:sp>
      <p:sp>
        <p:nvSpPr>
          <p:cNvPr id="425" name="CustomShape 210"/>
          <p:cNvSpPr/>
          <p:nvPr/>
        </p:nvSpPr>
        <p:spPr>
          <a:xfrm rot="16200000">
            <a:off x="8552880" y="4356360"/>
            <a:ext cx="650520" cy="1330560"/>
          </a:xfrm>
          <a:prstGeom prst="rect">
            <a:avLst/>
          </a:prstGeom>
          <a:solidFill>
            <a:schemeClr val="bg2">
              <a:lumMod val="9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26" name="CustomShape 211"/>
          <p:cNvSpPr/>
          <p:nvPr/>
        </p:nvSpPr>
        <p:spPr>
          <a:xfrm>
            <a:off x="8869320" y="4731480"/>
            <a:ext cx="587520" cy="587520"/>
          </a:xfrm>
          <a:prstGeom prst="ellipse">
            <a:avLst/>
          </a:prstGeom>
          <a:solidFill>
            <a:schemeClr val="bg1">
              <a:lumMod val="95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27" name="CustomShape 212"/>
          <p:cNvSpPr/>
          <p:nvPr/>
        </p:nvSpPr>
        <p:spPr>
          <a:xfrm>
            <a:off x="8246160" y="4740480"/>
            <a:ext cx="587520" cy="587520"/>
          </a:xfrm>
          <a:prstGeom prst="ellipse">
            <a:avLst/>
          </a:prstGeom>
          <a:solidFill>
            <a:schemeClr val="bg1">
              <a:lumMod val="95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28" name="CustomShape 213"/>
          <p:cNvSpPr/>
          <p:nvPr/>
        </p:nvSpPr>
        <p:spPr>
          <a:xfrm rot="18193800">
            <a:off x="8252280" y="4766040"/>
            <a:ext cx="566640" cy="566640"/>
          </a:xfrm>
          <a:prstGeom prst="chord">
            <a:avLst>
              <a:gd name="adj1" fmla="val 3516546"/>
              <a:gd name="adj2" fmla="val 13856390"/>
            </a:avLst>
          </a:prstGeom>
          <a:solidFill>
            <a:schemeClr val="accent5">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p:style>
      </p:sp>
      <p:sp>
        <p:nvSpPr>
          <p:cNvPr id="429" name="CustomShape 214"/>
          <p:cNvSpPr/>
          <p:nvPr/>
        </p:nvSpPr>
        <p:spPr>
          <a:xfrm rot="18193800">
            <a:off x="8876520" y="4744080"/>
            <a:ext cx="566640" cy="566640"/>
          </a:xfrm>
          <a:prstGeom prst="chord">
            <a:avLst>
              <a:gd name="adj1" fmla="val 5123372"/>
              <a:gd name="adj2" fmla="val 12422224"/>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p:style>
      </p:sp>
      <p:pic>
        <p:nvPicPr>
          <p:cNvPr id="430" name="Picture 366"/>
          <p:cNvPicPr/>
          <p:nvPr/>
        </p:nvPicPr>
        <p:blipFill>
          <a:blip r:embed="rId5"/>
          <a:srcRect t="38902"/>
          <a:stretch/>
        </p:blipFill>
        <p:spPr>
          <a:xfrm>
            <a:off x="8942400" y="4770000"/>
            <a:ext cx="424800" cy="555480"/>
          </a:xfrm>
          <a:prstGeom prst="rect">
            <a:avLst/>
          </a:prstGeom>
          <a:ln>
            <a:noFill/>
          </a:ln>
        </p:spPr>
      </p:pic>
      <p:sp>
        <p:nvSpPr>
          <p:cNvPr id="431" name="CustomShape 215"/>
          <p:cNvSpPr/>
          <p:nvPr/>
        </p:nvSpPr>
        <p:spPr>
          <a:xfrm>
            <a:off x="8538480" y="4727160"/>
            <a:ext cx="425520" cy="59400"/>
          </a:xfrm>
          <a:custGeom>
            <a:avLst/>
            <a:gdLst/>
            <a:ahLst/>
            <a:cxnLst/>
            <a:rect l="l" t="t" r="r" b="b"/>
            <a:pathLst>
              <a:path w="567950" h="79513">
                <a:moveTo>
                  <a:pt x="0" y="0"/>
                </a:moveTo>
                <a:lnTo>
                  <a:pt x="329411" y="11359"/>
                </a:lnTo>
                <a:cubicBezTo>
                  <a:pt x="418390" y="12306"/>
                  <a:pt x="494117" y="-5679"/>
                  <a:pt x="533873" y="5680"/>
                </a:cubicBezTo>
                <a:cubicBezTo>
                  <a:pt x="573629" y="17039"/>
                  <a:pt x="565110" y="62475"/>
                  <a:pt x="567950" y="79513"/>
                </a:cubicBezTo>
              </a:path>
            </a:pathLst>
          </a:custGeom>
          <a:noFill/>
          <a:ln cap="rnd">
            <a:solidFill>
              <a:srgbClr val="CF601B"/>
            </a:solidFill>
            <a:round/>
          </a:ln>
        </p:spPr>
        <p:style>
          <a:lnRef idx="2">
            <a:schemeClr val="accent1">
              <a:shade val="50000"/>
            </a:schemeClr>
          </a:lnRef>
          <a:fillRef idx="1">
            <a:schemeClr val="accent1"/>
          </a:fillRef>
          <a:effectRef idx="0">
            <a:schemeClr val="accent1"/>
          </a:effectRef>
          <a:fontRef idx="minor"/>
        </p:style>
      </p:sp>
      <p:sp>
        <p:nvSpPr>
          <p:cNvPr id="432" name="CustomShape 216"/>
          <p:cNvSpPr/>
          <p:nvPr/>
        </p:nvSpPr>
        <p:spPr>
          <a:xfrm>
            <a:off x="8506080" y="52430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33" name="CustomShape 217"/>
          <p:cNvSpPr/>
          <p:nvPr/>
        </p:nvSpPr>
        <p:spPr>
          <a:xfrm>
            <a:off x="9068400" y="52196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34" name="CustomShape 218"/>
          <p:cNvSpPr/>
          <p:nvPr/>
        </p:nvSpPr>
        <p:spPr>
          <a:xfrm>
            <a:off x="9224640" y="52153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35" name="CustomShape 219"/>
          <p:cNvSpPr/>
          <p:nvPr/>
        </p:nvSpPr>
        <p:spPr>
          <a:xfrm>
            <a:off x="8663760" y="516528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36" name="CustomShape 220"/>
          <p:cNvSpPr/>
          <p:nvPr/>
        </p:nvSpPr>
        <p:spPr>
          <a:xfrm>
            <a:off x="8971920" y="51703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37" name="CustomShape 221"/>
          <p:cNvSpPr/>
          <p:nvPr/>
        </p:nvSpPr>
        <p:spPr>
          <a:xfrm>
            <a:off x="9034920" y="4753800"/>
            <a:ext cx="243360" cy="129600"/>
          </a:xfrm>
          <a:prstGeom prst="cloud">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p:style>
      </p:sp>
      <p:sp>
        <p:nvSpPr>
          <p:cNvPr id="438" name="CustomShape 222"/>
          <p:cNvSpPr/>
          <p:nvPr/>
        </p:nvSpPr>
        <p:spPr>
          <a:xfrm>
            <a:off x="9098640" y="5329440"/>
            <a:ext cx="188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39" name="CustomShape 223"/>
          <p:cNvSpPr/>
          <p:nvPr/>
        </p:nvSpPr>
        <p:spPr>
          <a:xfrm>
            <a:off x="8506080" y="473148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40" name="CustomShape 224"/>
          <p:cNvSpPr/>
          <p:nvPr/>
        </p:nvSpPr>
        <p:spPr>
          <a:xfrm>
            <a:off x="9143640" y="472284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41" name="CustomShape 225"/>
          <p:cNvSpPr/>
          <p:nvPr/>
        </p:nvSpPr>
        <p:spPr>
          <a:xfrm rot="2155200">
            <a:off x="9315360" y="479016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42" name="CustomShape 226"/>
          <p:cNvSpPr/>
          <p:nvPr/>
        </p:nvSpPr>
        <p:spPr>
          <a:xfrm rot="19106400">
            <a:off x="8701560" y="526140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43" name="CustomShape 227"/>
          <p:cNvSpPr/>
          <p:nvPr/>
        </p:nvSpPr>
        <p:spPr>
          <a:xfrm rot="2103000">
            <a:off x="8301600" y="525960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44" name="CustomShape 228"/>
          <p:cNvSpPr/>
          <p:nvPr/>
        </p:nvSpPr>
        <p:spPr>
          <a:xfrm>
            <a:off x="8460360" y="4769280"/>
            <a:ext cx="155880" cy="97920"/>
          </a:xfrm>
          <a:prstGeom prst="cloud">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p:style>
      </p:sp>
      <p:sp>
        <p:nvSpPr>
          <p:cNvPr id="445" name="CustomShape 229"/>
          <p:cNvSpPr/>
          <p:nvPr/>
        </p:nvSpPr>
        <p:spPr>
          <a:xfrm>
            <a:off x="9165240" y="54018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46" name="CustomShape 230"/>
          <p:cNvSpPr/>
          <p:nvPr/>
        </p:nvSpPr>
        <p:spPr>
          <a:xfrm>
            <a:off x="9117360" y="55044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47" name="CustomShape 231"/>
          <p:cNvSpPr/>
          <p:nvPr/>
        </p:nvSpPr>
        <p:spPr>
          <a:xfrm>
            <a:off x="9178200" y="55825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48" name="CustomShape 232"/>
          <p:cNvSpPr/>
          <p:nvPr/>
        </p:nvSpPr>
        <p:spPr>
          <a:xfrm>
            <a:off x="9130680" y="56851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49" name="CustomShape 233"/>
          <p:cNvSpPr/>
          <p:nvPr/>
        </p:nvSpPr>
        <p:spPr>
          <a:xfrm>
            <a:off x="8082360" y="4460040"/>
            <a:ext cx="1519920" cy="100800"/>
          </a:xfrm>
          <a:prstGeom prst="rect">
            <a:avLst/>
          </a:prstGeom>
          <a:solidFill>
            <a:srgbClr val="BDCEEA"/>
          </a:solidFill>
          <a:ln>
            <a:noFill/>
          </a:ln>
        </p:spPr>
        <p:style>
          <a:lnRef idx="2">
            <a:schemeClr val="accent1">
              <a:shade val="50000"/>
            </a:schemeClr>
          </a:lnRef>
          <a:fillRef idx="1">
            <a:schemeClr val="accent1"/>
          </a:fillRef>
          <a:effectRef idx="0">
            <a:schemeClr val="accent1"/>
          </a:effectRef>
          <a:fontRef idx="minor"/>
        </p:style>
      </p:sp>
      <p:sp>
        <p:nvSpPr>
          <p:cNvPr id="450" name="CustomShape 234"/>
          <p:cNvSpPr/>
          <p:nvPr/>
        </p:nvSpPr>
        <p:spPr>
          <a:xfrm rot="16200000">
            <a:off x="7858080" y="4678560"/>
            <a:ext cx="531000" cy="99720"/>
          </a:xfrm>
          <a:prstGeom prst="rect">
            <a:avLst/>
          </a:prstGeom>
          <a:solidFill>
            <a:srgbClr val="BDCEEA"/>
          </a:solidFill>
          <a:ln>
            <a:noFill/>
          </a:ln>
        </p:spPr>
        <p:style>
          <a:lnRef idx="2">
            <a:schemeClr val="accent1">
              <a:shade val="50000"/>
            </a:schemeClr>
          </a:lnRef>
          <a:fillRef idx="1">
            <a:schemeClr val="accent1"/>
          </a:fillRef>
          <a:effectRef idx="0">
            <a:schemeClr val="accent1"/>
          </a:effectRef>
          <a:fontRef idx="minor"/>
        </p:style>
      </p:sp>
      <p:sp>
        <p:nvSpPr>
          <p:cNvPr id="451" name="CustomShape 235"/>
          <p:cNvSpPr/>
          <p:nvPr/>
        </p:nvSpPr>
        <p:spPr>
          <a:xfrm rot="16200000">
            <a:off x="7877520" y="5007600"/>
            <a:ext cx="498240" cy="88920"/>
          </a:xfrm>
          <a:prstGeom prst="rect">
            <a:avLst/>
          </a:prstGeom>
          <a:solidFill>
            <a:srgbClr val="BDCEEA"/>
          </a:solidFill>
          <a:ln>
            <a:noFill/>
          </a:ln>
        </p:spPr>
        <p:style>
          <a:lnRef idx="2">
            <a:schemeClr val="accent1">
              <a:shade val="50000"/>
            </a:schemeClr>
          </a:lnRef>
          <a:fillRef idx="1">
            <a:schemeClr val="accent1"/>
          </a:fillRef>
          <a:effectRef idx="0">
            <a:schemeClr val="accent1"/>
          </a:effectRef>
          <a:fontRef idx="minor"/>
        </p:style>
      </p:sp>
      <p:sp>
        <p:nvSpPr>
          <p:cNvPr id="452" name="CustomShape 236"/>
          <p:cNvSpPr/>
          <p:nvPr/>
        </p:nvSpPr>
        <p:spPr>
          <a:xfrm>
            <a:off x="8082000" y="4884840"/>
            <a:ext cx="167760" cy="153000"/>
          </a:xfrm>
          <a:prstGeom prst="rect">
            <a:avLst/>
          </a:prstGeom>
          <a:solidFill>
            <a:srgbClr val="BDCEEA"/>
          </a:solidFill>
          <a:ln>
            <a:noFill/>
          </a:ln>
        </p:spPr>
        <p:style>
          <a:lnRef idx="2">
            <a:schemeClr val="accent1">
              <a:shade val="50000"/>
            </a:schemeClr>
          </a:lnRef>
          <a:fillRef idx="1">
            <a:schemeClr val="accent1"/>
          </a:fillRef>
          <a:effectRef idx="0">
            <a:schemeClr val="accent1"/>
          </a:effectRef>
          <a:fontRef idx="minor"/>
        </p:style>
      </p:sp>
      <p:sp>
        <p:nvSpPr>
          <p:cNvPr id="453" name="CustomShape 237"/>
          <p:cNvSpPr/>
          <p:nvPr/>
        </p:nvSpPr>
        <p:spPr>
          <a:xfrm rot="16200000">
            <a:off x="8132400" y="4943160"/>
            <a:ext cx="188640" cy="2664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54" name="CustomShape 238"/>
          <p:cNvSpPr/>
          <p:nvPr/>
        </p:nvSpPr>
        <p:spPr>
          <a:xfrm rot="16200000">
            <a:off x="9173880" y="4978080"/>
            <a:ext cx="650520" cy="83880"/>
          </a:xfrm>
          <a:prstGeom prst="rect">
            <a:avLst/>
          </a:prstGeom>
          <a:pattFill prst="ltHorz">
            <a:fgClr>
              <a:srgbClr val="404040"/>
            </a:fgClr>
            <a:bgClr>
              <a:srgbClr val="94D8F1"/>
            </a:bgClr>
          </a:pattFill>
          <a:ln>
            <a:noFill/>
          </a:ln>
        </p:spPr>
        <p:style>
          <a:lnRef idx="2">
            <a:schemeClr val="accent1">
              <a:shade val="50000"/>
            </a:schemeClr>
          </a:lnRef>
          <a:fillRef idx="1">
            <a:schemeClr val="accent1"/>
          </a:fillRef>
          <a:effectRef idx="0">
            <a:schemeClr val="accent1"/>
          </a:effectRef>
          <a:fontRef idx="minor"/>
        </p:style>
      </p:sp>
      <p:sp>
        <p:nvSpPr>
          <p:cNvPr id="455" name="CustomShape 239"/>
          <p:cNvSpPr/>
          <p:nvPr/>
        </p:nvSpPr>
        <p:spPr>
          <a:xfrm>
            <a:off x="9117720" y="4695840"/>
            <a:ext cx="421920" cy="33840"/>
          </a:xfrm>
          <a:prstGeom prst="rect">
            <a:avLst/>
          </a:prstGeom>
          <a:pattFill prst="ltHorz">
            <a:fgClr>
              <a:srgbClr val="404040"/>
            </a:fgClr>
            <a:bgClr>
              <a:srgbClr val="94D8F1"/>
            </a:bgClr>
          </a:pattFill>
          <a:ln>
            <a:noFill/>
          </a:ln>
        </p:spPr>
        <p:style>
          <a:lnRef idx="2">
            <a:schemeClr val="accent1">
              <a:shade val="50000"/>
            </a:schemeClr>
          </a:lnRef>
          <a:fillRef idx="1">
            <a:schemeClr val="accent1"/>
          </a:fillRef>
          <a:effectRef idx="0">
            <a:schemeClr val="accent1"/>
          </a:effectRef>
          <a:fontRef idx="minor"/>
        </p:style>
      </p:sp>
      <p:sp>
        <p:nvSpPr>
          <p:cNvPr id="456" name="CustomShape 240"/>
          <p:cNvSpPr/>
          <p:nvPr/>
        </p:nvSpPr>
        <p:spPr>
          <a:xfrm>
            <a:off x="9341640" y="4755600"/>
            <a:ext cx="191520" cy="33840"/>
          </a:xfrm>
          <a:prstGeom prst="rect">
            <a:avLst/>
          </a:prstGeom>
          <a:pattFill prst="ltHorz">
            <a:fgClr>
              <a:srgbClr val="404040"/>
            </a:fgClr>
            <a:bgClr>
              <a:srgbClr val="94D8F1"/>
            </a:bgClr>
          </a:pattFill>
          <a:ln>
            <a:noFill/>
          </a:ln>
        </p:spPr>
        <p:style>
          <a:lnRef idx="2">
            <a:schemeClr val="accent1">
              <a:shade val="50000"/>
            </a:schemeClr>
          </a:lnRef>
          <a:fillRef idx="1">
            <a:schemeClr val="accent1"/>
          </a:fillRef>
          <a:effectRef idx="0">
            <a:schemeClr val="accent1"/>
          </a:effectRef>
          <a:fontRef idx="minor"/>
        </p:style>
      </p:sp>
      <p:sp>
        <p:nvSpPr>
          <p:cNvPr id="457" name="CustomShape 241"/>
          <p:cNvSpPr/>
          <p:nvPr/>
        </p:nvSpPr>
        <p:spPr>
          <a:xfrm>
            <a:off x="9447120" y="5353200"/>
            <a:ext cx="96480" cy="438120"/>
          </a:xfrm>
          <a:prstGeom prst="rect">
            <a:avLst/>
          </a:prstGeom>
          <a:gradFill rotWithShape="0">
            <a:gsLst>
              <a:gs pos="0">
                <a:srgbClr val="FFFFFF"/>
              </a:gs>
              <a:gs pos="100000">
                <a:srgbClr val="00B0F0"/>
              </a:gs>
            </a:gsLst>
            <a:path path="circle">
              <a:fillToRect l="50000" t="10000" r="50000" b="90000"/>
            </a:path>
          </a:gradFill>
          <a:ln>
            <a:noFill/>
          </a:ln>
        </p:spPr>
        <p:style>
          <a:lnRef idx="2">
            <a:schemeClr val="accent1">
              <a:shade val="50000"/>
            </a:schemeClr>
          </a:lnRef>
          <a:fillRef idx="1">
            <a:schemeClr val="accent1"/>
          </a:fillRef>
          <a:effectRef idx="0">
            <a:schemeClr val="accent1"/>
          </a:effectRef>
          <a:fontRef idx="minor"/>
        </p:style>
      </p:sp>
      <p:sp>
        <p:nvSpPr>
          <p:cNvPr id="458" name="CustomShape 242"/>
          <p:cNvSpPr/>
          <p:nvPr/>
        </p:nvSpPr>
        <p:spPr>
          <a:xfrm>
            <a:off x="9460440" y="5329080"/>
            <a:ext cx="73080" cy="3672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pic>
        <p:nvPicPr>
          <p:cNvPr id="459" name="Picture 403"/>
          <p:cNvPicPr/>
          <p:nvPr/>
        </p:nvPicPr>
        <p:blipFill>
          <a:blip r:embed="rId6"/>
          <a:srcRect b="13027"/>
          <a:stretch/>
        </p:blipFill>
        <p:spPr>
          <a:xfrm>
            <a:off x="8335080" y="4790880"/>
            <a:ext cx="429480" cy="791280"/>
          </a:xfrm>
          <a:prstGeom prst="rect">
            <a:avLst/>
          </a:prstGeom>
          <a:ln>
            <a:noFill/>
          </a:ln>
        </p:spPr>
      </p:pic>
      <p:sp>
        <p:nvSpPr>
          <p:cNvPr id="460" name="CustomShape 243"/>
          <p:cNvSpPr/>
          <p:nvPr/>
        </p:nvSpPr>
        <p:spPr>
          <a:xfrm>
            <a:off x="8307000" y="5549040"/>
            <a:ext cx="62100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1" normalizeH="0" baseline="0" noProof="0">
                <a:ln>
                  <a:noFill/>
                </a:ln>
                <a:solidFill>
                  <a:srgbClr val="FF0000"/>
                </a:solidFill>
                <a:effectLst/>
                <a:uLnTx/>
                <a:uFillTx/>
                <a:latin typeface="Calibri"/>
              </a:rPr>
              <a:t>Heat Source</a:t>
            </a:r>
            <a:endParaRPr kumimoji="0" lang="en-US" sz="600" b="0" i="0" u="none" strike="noStrike" kern="1200" cap="none" spc="-1" normalizeH="0" baseline="0" noProof="0">
              <a:ln>
                <a:noFill/>
              </a:ln>
              <a:solidFill>
                <a:prstClr val="black"/>
              </a:solidFill>
              <a:effectLst/>
              <a:uLnTx/>
              <a:uFillTx/>
              <a:latin typeface="Calibri"/>
            </a:endParaRPr>
          </a:p>
        </p:txBody>
      </p:sp>
      <p:sp>
        <p:nvSpPr>
          <p:cNvPr id="461" name="CustomShape 244"/>
          <p:cNvSpPr/>
          <p:nvPr/>
        </p:nvSpPr>
        <p:spPr>
          <a:xfrm>
            <a:off x="5718240" y="4996800"/>
            <a:ext cx="165600" cy="620280"/>
          </a:xfrm>
          <a:prstGeom prst="rect">
            <a:avLst/>
          </a:prstGeom>
          <a:solidFill>
            <a:srgbClr val="A4BFE4"/>
          </a:solidFill>
          <a:ln>
            <a:noFill/>
          </a:ln>
        </p:spPr>
        <p:style>
          <a:lnRef idx="2">
            <a:schemeClr val="accent1">
              <a:shade val="50000"/>
            </a:schemeClr>
          </a:lnRef>
          <a:fillRef idx="1">
            <a:schemeClr val="accent1"/>
          </a:fillRef>
          <a:effectRef idx="0">
            <a:schemeClr val="accent1"/>
          </a:effectRef>
          <a:fontRef idx="minor"/>
        </p:style>
      </p:sp>
      <p:sp>
        <p:nvSpPr>
          <p:cNvPr id="462" name="CustomShape 245"/>
          <p:cNvSpPr/>
          <p:nvPr/>
        </p:nvSpPr>
        <p:spPr>
          <a:xfrm rot="16200000">
            <a:off x="5169600" y="4193280"/>
            <a:ext cx="650520" cy="1330560"/>
          </a:xfrm>
          <a:prstGeom prst="rect">
            <a:avLst/>
          </a:prstGeom>
          <a:solidFill>
            <a:schemeClr val="bg2">
              <a:lumMod val="90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63" name="CustomShape 246"/>
          <p:cNvSpPr/>
          <p:nvPr/>
        </p:nvSpPr>
        <p:spPr>
          <a:xfrm>
            <a:off x="5486040" y="4568400"/>
            <a:ext cx="587520" cy="587520"/>
          </a:xfrm>
          <a:prstGeom prst="ellipse">
            <a:avLst/>
          </a:prstGeom>
          <a:solidFill>
            <a:schemeClr val="bg1">
              <a:lumMod val="95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64" name="CustomShape 247"/>
          <p:cNvSpPr/>
          <p:nvPr/>
        </p:nvSpPr>
        <p:spPr>
          <a:xfrm>
            <a:off x="4862880" y="4577400"/>
            <a:ext cx="587520" cy="587520"/>
          </a:xfrm>
          <a:prstGeom prst="ellipse">
            <a:avLst/>
          </a:prstGeom>
          <a:solidFill>
            <a:schemeClr val="bg1">
              <a:lumMod val="95000"/>
            </a:schemeClr>
          </a:solidFill>
          <a:ln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65" name="CustomShape 248"/>
          <p:cNvSpPr/>
          <p:nvPr/>
        </p:nvSpPr>
        <p:spPr>
          <a:xfrm rot="18193800">
            <a:off x="4869000" y="4602960"/>
            <a:ext cx="566640" cy="566640"/>
          </a:xfrm>
          <a:prstGeom prst="chord">
            <a:avLst>
              <a:gd name="adj1" fmla="val 3516546"/>
              <a:gd name="adj2" fmla="val 13856390"/>
            </a:avLst>
          </a:prstGeom>
          <a:solidFill>
            <a:schemeClr val="accent5">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p:style>
      </p:sp>
      <p:sp>
        <p:nvSpPr>
          <p:cNvPr id="466" name="CustomShape 249"/>
          <p:cNvSpPr/>
          <p:nvPr/>
        </p:nvSpPr>
        <p:spPr>
          <a:xfrm rot="18193800">
            <a:off x="5492880" y="4581000"/>
            <a:ext cx="566640" cy="566640"/>
          </a:xfrm>
          <a:prstGeom prst="chord">
            <a:avLst>
              <a:gd name="adj1" fmla="val 5123372"/>
              <a:gd name="adj2" fmla="val 12422224"/>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p:style>
      </p:sp>
      <p:pic>
        <p:nvPicPr>
          <p:cNvPr id="467" name="Picture 437"/>
          <p:cNvPicPr/>
          <p:nvPr/>
        </p:nvPicPr>
        <p:blipFill>
          <a:blip r:embed="rId5"/>
          <a:srcRect t="38902"/>
          <a:stretch/>
        </p:blipFill>
        <p:spPr>
          <a:xfrm>
            <a:off x="5558760" y="4606920"/>
            <a:ext cx="424800" cy="555480"/>
          </a:xfrm>
          <a:prstGeom prst="rect">
            <a:avLst/>
          </a:prstGeom>
          <a:ln>
            <a:noFill/>
          </a:ln>
        </p:spPr>
      </p:pic>
      <p:sp>
        <p:nvSpPr>
          <p:cNvPr id="468" name="CustomShape 250"/>
          <p:cNvSpPr/>
          <p:nvPr/>
        </p:nvSpPr>
        <p:spPr>
          <a:xfrm>
            <a:off x="5155200" y="4564080"/>
            <a:ext cx="425520" cy="59400"/>
          </a:xfrm>
          <a:custGeom>
            <a:avLst/>
            <a:gdLst/>
            <a:ahLst/>
            <a:cxnLst/>
            <a:rect l="l" t="t" r="r" b="b"/>
            <a:pathLst>
              <a:path w="567950" h="79513">
                <a:moveTo>
                  <a:pt x="0" y="0"/>
                </a:moveTo>
                <a:lnTo>
                  <a:pt x="329411" y="11359"/>
                </a:lnTo>
                <a:cubicBezTo>
                  <a:pt x="418390" y="12306"/>
                  <a:pt x="494117" y="-5679"/>
                  <a:pt x="533873" y="5680"/>
                </a:cubicBezTo>
                <a:cubicBezTo>
                  <a:pt x="573629" y="17039"/>
                  <a:pt x="565110" y="62475"/>
                  <a:pt x="567950" y="79513"/>
                </a:cubicBezTo>
              </a:path>
            </a:pathLst>
          </a:custGeom>
          <a:noFill/>
          <a:ln cap="rnd">
            <a:solidFill>
              <a:srgbClr val="CF601B"/>
            </a:solidFill>
            <a:round/>
          </a:ln>
        </p:spPr>
        <p:style>
          <a:lnRef idx="2">
            <a:schemeClr val="accent1">
              <a:shade val="50000"/>
            </a:schemeClr>
          </a:lnRef>
          <a:fillRef idx="1">
            <a:schemeClr val="accent1"/>
          </a:fillRef>
          <a:effectRef idx="0">
            <a:schemeClr val="accent1"/>
          </a:effectRef>
          <a:fontRef idx="minor"/>
        </p:style>
      </p:sp>
      <p:sp>
        <p:nvSpPr>
          <p:cNvPr id="469" name="CustomShape 251"/>
          <p:cNvSpPr/>
          <p:nvPr/>
        </p:nvSpPr>
        <p:spPr>
          <a:xfrm>
            <a:off x="5122800" y="50803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70" name="CustomShape 252"/>
          <p:cNvSpPr/>
          <p:nvPr/>
        </p:nvSpPr>
        <p:spPr>
          <a:xfrm>
            <a:off x="5685120" y="505656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71" name="CustomShape 253"/>
          <p:cNvSpPr/>
          <p:nvPr/>
        </p:nvSpPr>
        <p:spPr>
          <a:xfrm>
            <a:off x="5841360" y="50522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72" name="CustomShape 254"/>
          <p:cNvSpPr/>
          <p:nvPr/>
        </p:nvSpPr>
        <p:spPr>
          <a:xfrm>
            <a:off x="5280480" y="500220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73" name="CustomShape 255"/>
          <p:cNvSpPr/>
          <p:nvPr/>
        </p:nvSpPr>
        <p:spPr>
          <a:xfrm>
            <a:off x="5588280" y="50072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74" name="CustomShape 256"/>
          <p:cNvSpPr/>
          <p:nvPr/>
        </p:nvSpPr>
        <p:spPr>
          <a:xfrm>
            <a:off x="5651640" y="4591080"/>
            <a:ext cx="243360" cy="129600"/>
          </a:xfrm>
          <a:prstGeom prst="cloud">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p:style>
      </p:sp>
      <p:sp>
        <p:nvSpPr>
          <p:cNvPr id="475" name="CustomShape 257"/>
          <p:cNvSpPr/>
          <p:nvPr/>
        </p:nvSpPr>
        <p:spPr>
          <a:xfrm>
            <a:off x="5715000" y="5166360"/>
            <a:ext cx="188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76" name="CustomShape 258"/>
          <p:cNvSpPr/>
          <p:nvPr/>
        </p:nvSpPr>
        <p:spPr>
          <a:xfrm>
            <a:off x="5122800" y="456840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77" name="CustomShape 259"/>
          <p:cNvSpPr/>
          <p:nvPr/>
        </p:nvSpPr>
        <p:spPr>
          <a:xfrm>
            <a:off x="5760360" y="455976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78" name="CustomShape 260"/>
          <p:cNvSpPr/>
          <p:nvPr/>
        </p:nvSpPr>
        <p:spPr>
          <a:xfrm rot="2155200">
            <a:off x="5932080" y="462708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79" name="CustomShape 261"/>
          <p:cNvSpPr/>
          <p:nvPr/>
        </p:nvSpPr>
        <p:spPr>
          <a:xfrm rot="19106400">
            <a:off x="5317920" y="509832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80" name="CustomShape 262"/>
          <p:cNvSpPr/>
          <p:nvPr/>
        </p:nvSpPr>
        <p:spPr>
          <a:xfrm rot="2103000">
            <a:off x="4918320" y="5096520"/>
            <a:ext cx="80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81" name="CustomShape 263"/>
          <p:cNvSpPr/>
          <p:nvPr/>
        </p:nvSpPr>
        <p:spPr>
          <a:xfrm>
            <a:off x="5077080" y="4606560"/>
            <a:ext cx="155880" cy="97920"/>
          </a:xfrm>
          <a:prstGeom prst="cloud">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p:style>
      </p:sp>
      <p:sp>
        <p:nvSpPr>
          <p:cNvPr id="482" name="CustomShape 264"/>
          <p:cNvSpPr/>
          <p:nvPr/>
        </p:nvSpPr>
        <p:spPr>
          <a:xfrm>
            <a:off x="5781600" y="52387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83" name="CustomShape 265"/>
          <p:cNvSpPr/>
          <p:nvPr/>
        </p:nvSpPr>
        <p:spPr>
          <a:xfrm>
            <a:off x="5734080" y="534132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84" name="CustomShape 266"/>
          <p:cNvSpPr/>
          <p:nvPr/>
        </p:nvSpPr>
        <p:spPr>
          <a:xfrm>
            <a:off x="5794920" y="54194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85" name="CustomShape 267"/>
          <p:cNvSpPr/>
          <p:nvPr/>
        </p:nvSpPr>
        <p:spPr>
          <a:xfrm>
            <a:off x="5747400" y="5522040"/>
            <a:ext cx="80640" cy="80640"/>
          </a:xfrm>
          <a:prstGeom prst="ellipse">
            <a:avLst/>
          </a:prstGeom>
          <a:solidFill>
            <a:srgbClr val="8B0303"/>
          </a:solidFill>
          <a:ln>
            <a:noFill/>
          </a:ln>
        </p:spPr>
        <p:style>
          <a:lnRef idx="2">
            <a:schemeClr val="accent1">
              <a:shade val="50000"/>
            </a:schemeClr>
          </a:lnRef>
          <a:fillRef idx="1">
            <a:schemeClr val="accent1"/>
          </a:fillRef>
          <a:effectRef idx="0">
            <a:schemeClr val="accent1"/>
          </a:effectRef>
          <a:fontRef idx="minor"/>
        </p:style>
        <p:txBody>
          <a:bodyPr lIns="0" tIns="34200" rIns="0" bIns="342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1" normalizeH="0" baseline="0" noProof="0">
                <a:ln>
                  <a:noFill/>
                </a:ln>
                <a:solidFill>
                  <a:srgbClr val="002060"/>
                </a:solidFill>
                <a:effectLst/>
                <a:uLnTx/>
                <a:uFillTx/>
                <a:latin typeface="Calibri"/>
              </a:rPr>
              <a:t>Na</a:t>
            </a:r>
            <a:endParaRPr kumimoji="0" lang="en-US" sz="380" b="0" i="0" u="none" strike="noStrike" kern="1200" cap="none" spc="-1" normalizeH="0" baseline="0" noProof="0">
              <a:ln>
                <a:noFill/>
              </a:ln>
              <a:solidFill>
                <a:prstClr val="black"/>
              </a:solidFill>
              <a:effectLst/>
              <a:uLnTx/>
              <a:uFillTx/>
              <a:latin typeface="Calibri"/>
            </a:endParaRPr>
          </a:p>
        </p:txBody>
      </p:sp>
      <p:sp>
        <p:nvSpPr>
          <p:cNvPr id="486" name="CustomShape 268"/>
          <p:cNvSpPr/>
          <p:nvPr/>
        </p:nvSpPr>
        <p:spPr>
          <a:xfrm rot="16200000">
            <a:off x="4749120" y="4780440"/>
            <a:ext cx="188640" cy="2664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sp>
        <p:nvSpPr>
          <p:cNvPr id="487" name="CustomShape 269"/>
          <p:cNvSpPr/>
          <p:nvPr/>
        </p:nvSpPr>
        <p:spPr>
          <a:xfrm rot="16200000">
            <a:off x="5790600" y="4815000"/>
            <a:ext cx="650520" cy="83880"/>
          </a:xfrm>
          <a:prstGeom prst="rect">
            <a:avLst/>
          </a:prstGeom>
          <a:pattFill prst="ltHorz">
            <a:fgClr>
              <a:srgbClr val="404040"/>
            </a:fgClr>
            <a:bgClr>
              <a:srgbClr val="94D8F1"/>
            </a:bgClr>
          </a:pattFill>
          <a:ln>
            <a:noFill/>
          </a:ln>
        </p:spPr>
        <p:style>
          <a:lnRef idx="2">
            <a:schemeClr val="accent1">
              <a:shade val="50000"/>
            </a:schemeClr>
          </a:lnRef>
          <a:fillRef idx="1">
            <a:schemeClr val="accent1"/>
          </a:fillRef>
          <a:effectRef idx="0">
            <a:schemeClr val="accent1"/>
          </a:effectRef>
          <a:fontRef idx="minor"/>
        </p:style>
      </p:sp>
      <p:sp>
        <p:nvSpPr>
          <p:cNvPr id="488" name="CustomShape 270"/>
          <p:cNvSpPr/>
          <p:nvPr/>
        </p:nvSpPr>
        <p:spPr>
          <a:xfrm>
            <a:off x="5734440" y="4532760"/>
            <a:ext cx="421920" cy="33840"/>
          </a:xfrm>
          <a:prstGeom prst="rect">
            <a:avLst/>
          </a:prstGeom>
          <a:pattFill prst="ltHorz">
            <a:fgClr>
              <a:srgbClr val="404040"/>
            </a:fgClr>
            <a:bgClr>
              <a:srgbClr val="94D8F1"/>
            </a:bgClr>
          </a:pattFill>
          <a:ln>
            <a:noFill/>
          </a:ln>
        </p:spPr>
        <p:style>
          <a:lnRef idx="2">
            <a:schemeClr val="accent1">
              <a:shade val="50000"/>
            </a:schemeClr>
          </a:lnRef>
          <a:fillRef idx="1">
            <a:schemeClr val="accent1"/>
          </a:fillRef>
          <a:effectRef idx="0">
            <a:schemeClr val="accent1"/>
          </a:effectRef>
          <a:fontRef idx="minor"/>
        </p:style>
      </p:sp>
      <p:sp>
        <p:nvSpPr>
          <p:cNvPr id="489" name="CustomShape 271"/>
          <p:cNvSpPr/>
          <p:nvPr/>
        </p:nvSpPr>
        <p:spPr>
          <a:xfrm>
            <a:off x="5958000" y="4592520"/>
            <a:ext cx="191520" cy="33840"/>
          </a:xfrm>
          <a:prstGeom prst="rect">
            <a:avLst/>
          </a:prstGeom>
          <a:pattFill prst="ltHorz">
            <a:fgClr>
              <a:srgbClr val="404040"/>
            </a:fgClr>
            <a:bgClr>
              <a:srgbClr val="94D8F1"/>
            </a:bgClr>
          </a:pattFill>
          <a:ln>
            <a:noFill/>
          </a:ln>
        </p:spPr>
        <p:style>
          <a:lnRef idx="2">
            <a:schemeClr val="accent1">
              <a:shade val="50000"/>
            </a:schemeClr>
          </a:lnRef>
          <a:fillRef idx="1">
            <a:schemeClr val="accent1"/>
          </a:fillRef>
          <a:effectRef idx="0">
            <a:schemeClr val="accent1"/>
          </a:effectRef>
          <a:fontRef idx="minor"/>
        </p:style>
      </p:sp>
      <p:sp>
        <p:nvSpPr>
          <p:cNvPr id="490" name="CustomShape 272"/>
          <p:cNvSpPr/>
          <p:nvPr/>
        </p:nvSpPr>
        <p:spPr>
          <a:xfrm>
            <a:off x="6063840" y="5190120"/>
            <a:ext cx="96480" cy="438120"/>
          </a:xfrm>
          <a:prstGeom prst="rect">
            <a:avLst/>
          </a:prstGeom>
          <a:gradFill rotWithShape="0">
            <a:gsLst>
              <a:gs pos="0">
                <a:srgbClr val="FFFFFF"/>
              </a:gs>
              <a:gs pos="100000">
                <a:srgbClr val="00B0F0"/>
              </a:gs>
            </a:gsLst>
            <a:path path="circle">
              <a:fillToRect l="50000" t="10000" r="50000" b="90000"/>
            </a:path>
          </a:gradFill>
          <a:ln>
            <a:noFill/>
          </a:ln>
        </p:spPr>
        <p:style>
          <a:lnRef idx="2">
            <a:schemeClr val="accent1">
              <a:shade val="50000"/>
            </a:schemeClr>
          </a:lnRef>
          <a:fillRef idx="1">
            <a:schemeClr val="accent1"/>
          </a:fillRef>
          <a:effectRef idx="0">
            <a:schemeClr val="accent1"/>
          </a:effectRef>
          <a:fontRef idx="minor"/>
        </p:style>
      </p:sp>
      <p:sp>
        <p:nvSpPr>
          <p:cNvPr id="491" name="CustomShape 273"/>
          <p:cNvSpPr/>
          <p:nvPr/>
        </p:nvSpPr>
        <p:spPr>
          <a:xfrm>
            <a:off x="6077160" y="5166000"/>
            <a:ext cx="73080" cy="3672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pic>
        <p:nvPicPr>
          <p:cNvPr id="492" name="Picture 462"/>
          <p:cNvPicPr/>
          <p:nvPr/>
        </p:nvPicPr>
        <p:blipFill>
          <a:blip r:embed="rId6"/>
          <a:srcRect b="13027"/>
          <a:stretch/>
        </p:blipFill>
        <p:spPr>
          <a:xfrm>
            <a:off x="4951440" y="4627800"/>
            <a:ext cx="429480" cy="791280"/>
          </a:xfrm>
          <a:prstGeom prst="rect">
            <a:avLst/>
          </a:prstGeom>
          <a:ln>
            <a:noFill/>
          </a:ln>
        </p:spPr>
      </p:pic>
      <p:sp>
        <p:nvSpPr>
          <p:cNvPr id="493" name="CustomShape 274"/>
          <p:cNvSpPr/>
          <p:nvPr/>
        </p:nvSpPr>
        <p:spPr>
          <a:xfrm>
            <a:off x="4923360" y="5385960"/>
            <a:ext cx="62100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1" normalizeH="0" baseline="0" noProof="0">
                <a:ln>
                  <a:noFill/>
                </a:ln>
                <a:solidFill>
                  <a:srgbClr val="FF0000"/>
                </a:solidFill>
                <a:effectLst/>
                <a:uLnTx/>
                <a:uFillTx/>
                <a:latin typeface="Calibri"/>
              </a:rPr>
              <a:t>Heat Source</a:t>
            </a:r>
            <a:endParaRPr kumimoji="0" lang="en-US" sz="600" b="0" i="0" u="none" strike="noStrike" kern="1200" cap="none" spc="-1" normalizeH="0" baseline="0" noProof="0">
              <a:ln>
                <a:noFill/>
              </a:ln>
              <a:solidFill>
                <a:prstClr val="black"/>
              </a:solidFill>
              <a:effectLst/>
              <a:uLnTx/>
              <a:uFillTx/>
              <a:latin typeface="Calibri"/>
            </a:endParaRPr>
          </a:p>
        </p:txBody>
      </p:sp>
      <p:sp>
        <p:nvSpPr>
          <p:cNvPr id="494" name="CustomShape 275"/>
          <p:cNvSpPr/>
          <p:nvPr/>
        </p:nvSpPr>
        <p:spPr>
          <a:xfrm>
            <a:off x="4966200" y="3923280"/>
            <a:ext cx="134280" cy="98640"/>
          </a:xfrm>
          <a:prstGeom prst="rect">
            <a:avLst/>
          </a:prstGeom>
          <a:solidFill>
            <a:srgbClr val="C0D0EB"/>
          </a:solidFill>
          <a:ln>
            <a:noFill/>
          </a:ln>
        </p:spPr>
        <p:style>
          <a:lnRef idx="2">
            <a:schemeClr val="accent1">
              <a:shade val="50000"/>
            </a:schemeClr>
          </a:lnRef>
          <a:fillRef idx="1">
            <a:schemeClr val="accent1"/>
          </a:fillRef>
          <a:effectRef idx="0">
            <a:schemeClr val="accent1"/>
          </a:effectRef>
          <a:fontRef idx="minor"/>
        </p:style>
      </p:sp>
      <p:sp>
        <p:nvSpPr>
          <p:cNvPr id="495" name="CustomShape 276"/>
          <p:cNvSpPr/>
          <p:nvPr/>
        </p:nvSpPr>
        <p:spPr>
          <a:xfrm>
            <a:off x="4685040" y="4006080"/>
            <a:ext cx="411120" cy="98640"/>
          </a:xfrm>
          <a:prstGeom prst="rect">
            <a:avLst/>
          </a:prstGeom>
          <a:solidFill>
            <a:srgbClr val="C0D0EB"/>
          </a:solidFill>
          <a:ln>
            <a:noFill/>
          </a:ln>
        </p:spPr>
        <p:style>
          <a:lnRef idx="2">
            <a:schemeClr val="accent1">
              <a:shade val="50000"/>
            </a:schemeClr>
          </a:lnRef>
          <a:fillRef idx="1">
            <a:schemeClr val="accent1"/>
          </a:fillRef>
          <a:effectRef idx="0">
            <a:schemeClr val="accent1"/>
          </a:effectRef>
          <a:fontRef idx="minor"/>
        </p:style>
      </p:sp>
      <p:sp>
        <p:nvSpPr>
          <p:cNvPr id="496" name="CustomShape 277"/>
          <p:cNvSpPr/>
          <p:nvPr/>
        </p:nvSpPr>
        <p:spPr>
          <a:xfrm rot="5400000">
            <a:off x="4351320" y="4345560"/>
            <a:ext cx="764640" cy="98640"/>
          </a:xfrm>
          <a:prstGeom prst="rect">
            <a:avLst/>
          </a:prstGeom>
          <a:solidFill>
            <a:srgbClr val="C0D0EB"/>
          </a:solidFill>
          <a:ln>
            <a:noFill/>
          </a:ln>
        </p:spPr>
        <p:style>
          <a:lnRef idx="2">
            <a:schemeClr val="accent1">
              <a:shade val="50000"/>
            </a:schemeClr>
          </a:lnRef>
          <a:fillRef idx="1">
            <a:schemeClr val="accent1"/>
          </a:fillRef>
          <a:effectRef idx="0">
            <a:schemeClr val="accent1"/>
          </a:effectRef>
          <a:fontRef idx="minor"/>
        </p:style>
      </p:sp>
      <p:sp>
        <p:nvSpPr>
          <p:cNvPr id="497" name="CustomShape 278"/>
          <p:cNvSpPr/>
          <p:nvPr/>
        </p:nvSpPr>
        <p:spPr>
          <a:xfrm rot="16200000">
            <a:off x="4466160" y="4808160"/>
            <a:ext cx="188640" cy="360"/>
          </a:xfrm>
          <a:prstGeom prst="rect">
            <a:avLst/>
          </a:prstGeom>
          <a:noFill/>
          <a:ln w="25560" cap="rnd">
            <a:solidFill>
              <a:schemeClr val="tx1"/>
            </a:solidFill>
            <a:round/>
          </a:ln>
        </p:spPr>
        <p:style>
          <a:lnRef idx="2">
            <a:schemeClr val="accent1">
              <a:shade val="50000"/>
            </a:schemeClr>
          </a:lnRef>
          <a:fillRef idx="1">
            <a:schemeClr val="accent1"/>
          </a:fillRef>
          <a:effectRef idx="0">
            <a:schemeClr val="accent1"/>
          </a:effectRef>
          <a:fontRef idx="minor"/>
        </p:style>
      </p:sp>
      <p:pic>
        <p:nvPicPr>
          <p:cNvPr id="498" name="Picture 4" descr="Quick Lime, Cao, 85%, Cas No:1305-78-8, बिना बुझा हुआ चूना - SARVOTAM  MINERALS, Nagaur | ID: 22387970612"/>
          <p:cNvPicPr/>
          <p:nvPr/>
        </p:nvPicPr>
        <p:blipFill>
          <a:blip r:embed="rId7"/>
          <a:srcRect l="-1532" t="13461" r="1532" b="14831"/>
          <a:stretch/>
        </p:blipFill>
        <p:spPr>
          <a:xfrm>
            <a:off x="3912120" y="5312880"/>
            <a:ext cx="752400" cy="525240"/>
          </a:xfrm>
          <a:prstGeom prst="rect">
            <a:avLst/>
          </a:prstGeom>
          <a:ln>
            <a:noFill/>
          </a:ln>
        </p:spPr>
      </p:pic>
      <p:pic>
        <p:nvPicPr>
          <p:cNvPr id="499" name="Picture 1"/>
          <p:cNvPicPr/>
          <p:nvPr/>
        </p:nvPicPr>
        <p:blipFill>
          <a:blip r:embed="rId8"/>
          <a:stretch/>
        </p:blipFill>
        <p:spPr>
          <a:xfrm>
            <a:off x="2722680" y="4806360"/>
            <a:ext cx="690120" cy="534600"/>
          </a:xfrm>
          <a:prstGeom prst="rect">
            <a:avLst/>
          </a:prstGeom>
          <a:ln>
            <a:noFill/>
          </a:ln>
        </p:spPr>
      </p:pic>
      <p:pic>
        <p:nvPicPr>
          <p:cNvPr id="500" name="Picture 6" descr="Thenardite Sodium Sulfate -  /rocks_minerals/T/Th_To/Thenardite__Sodium_Sulfate.png.html"/>
          <p:cNvPicPr/>
          <p:nvPr/>
        </p:nvPicPr>
        <p:blipFill>
          <a:blip r:embed="rId9"/>
          <a:stretch/>
        </p:blipFill>
        <p:spPr>
          <a:xfrm>
            <a:off x="9846360" y="5103000"/>
            <a:ext cx="589680" cy="540000"/>
          </a:xfrm>
          <a:prstGeom prst="rect">
            <a:avLst/>
          </a:prstGeom>
          <a:ln>
            <a:noFill/>
          </a:ln>
        </p:spPr>
      </p:pic>
      <p:pic>
        <p:nvPicPr>
          <p:cNvPr id="501" name="Picture 8" descr="Gedemineraliseerd water (demi-water) kopen | Huchem"/>
          <p:cNvPicPr/>
          <p:nvPr/>
        </p:nvPicPr>
        <p:blipFill>
          <a:blip r:embed="rId10"/>
          <a:stretch/>
        </p:blipFill>
        <p:spPr>
          <a:xfrm>
            <a:off x="6005520" y="5630040"/>
            <a:ext cx="476280" cy="271440"/>
          </a:xfrm>
          <a:prstGeom prst="rect">
            <a:avLst/>
          </a:prstGeom>
          <a:ln>
            <a:noFill/>
          </a:ln>
        </p:spPr>
      </p:pic>
      <p:pic>
        <p:nvPicPr>
          <p:cNvPr id="502" name="Picture 8" descr="Gedemineraliseerd water (demi-water) kopen | Huchem"/>
          <p:cNvPicPr/>
          <p:nvPr/>
        </p:nvPicPr>
        <p:blipFill>
          <a:blip r:embed="rId10"/>
          <a:stretch/>
        </p:blipFill>
        <p:spPr>
          <a:xfrm>
            <a:off x="9402480" y="5777640"/>
            <a:ext cx="476280" cy="271440"/>
          </a:xfrm>
          <a:prstGeom prst="rect">
            <a:avLst/>
          </a:prstGeom>
          <a:ln>
            <a:noFill/>
          </a:ln>
        </p:spPr>
      </p:pic>
      <p:sp>
        <p:nvSpPr>
          <p:cNvPr id="503" name="CustomShape 279"/>
          <p:cNvSpPr/>
          <p:nvPr/>
        </p:nvSpPr>
        <p:spPr>
          <a:xfrm>
            <a:off x="4862880" y="1392480"/>
            <a:ext cx="291960" cy="693360"/>
          </a:xfrm>
          <a:prstGeom prst="rect">
            <a:avLst/>
          </a:prstGeom>
          <a:solidFill>
            <a:srgbClr val="FF0000">
              <a:alpha val="11000"/>
            </a:srgbClr>
          </a:solidFill>
          <a:ln w="15840" cap="rnd">
            <a:solidFill>
              <a:srgbClr val="FF0000"/>
            </a:solidFill>
            <a:prstDash val="sysDash"/>
            <a:round/>
          </a:ln>
        </p:spPr>
        <p:style>
          <a:lnRef idx="2">
            <a:schemeClr val="accent1">
              <a:shade val="50000"/>
            </a:schemeClr>
          </a:lnRef>
          <a:fillRef idx="1">
            <a:schemeClr val="accent1"/>
          </a:fillRef>
          <a:effectRef idx="0">
            <a:schemeClr val="accent1"/>
          </a:effectRef>
          <a:fontRef idx="minor"/>
        </p:style>
      </p:sp>
      <p:sp>
        <p:nvSpPr>
          <p:cNvPr id="504" name="CustomShape 280"/>
          <p:cNvSpPr/>
          <p:nvPr/>
        </p:nvSpPr>
        <p:spPr>
          <a:xfrm rot="5400000" flipH="1">
            <a:off x="3292200" y="3108240"/>
            <a:ext cx="4210560" cy="778680"/>
          </a:xfrm>
          <a:prstGeom prst="bentConnector5">
            <a:avLst>
              <a:gd name="adj1" fmla="val -11084"/>
              <a:gd name="adj2" fmla="val 449222"/>
              <a:gd name="adj3" fmla="val 102602"/>
            </a:avLst>
          </a:prstGeom>
          <a:noFill/>
          <a:ln w="12600" cap="rnd">
            <a:solidFill>
              <a:srgbClr val="CF601B"/>
            </a:solidFill>
            <a:round/>
            <a:tailEnd type="triangle" w="med" len="med"/>
          </a:ln>
        </p:spPr>
        <p:style>
          <a:lnRef idx="1">
            <a:schemeClr val="accent1"/>
          </a:lnRef>
          <a:fillRef idx="0">
            <a:schemeClr val="accent1"/>
          </a:fillRef>
          <a:effectRef idx="0">
            <a:schemeClr val="accent1"/>
          </a:effectRef>
          <a:fontRef idx="minor"/>
        </p:style>
      </p:sp>
      <p:sp>
        <p:nvSpPr>
          <p:cNvPr id="505" name="CustomShape 281"/>
          <p:cNvSpPr/>
          <p:nvPr/>
        </p:nvSpPr>
        <p:spPr>
          <a:xfrm rot="5400000" flipH="1">
            <a:off x="4902840" y="1499040"/>
            <a:ext cx="4387680" cy="4175280"/>
          </a:xfrm>
          <a:prstGeom prst="bentConnector5">
            <a:avLst>
              <a:gd name="adj1" fmla="val -6621"/>
              <a:gd name="adj2" fmla="val 165122"/>
              <a:gd name="adj3" fmla="val 102496"/>
            </a:avLst>
          </a:prstGeom>
          <a:noFill/>
          <a:ln w="12600" cap="rnd">
            <a:solidFill>
              <a:srgbClr val="CF601B"/>
            </a:solidFill>
            <a:round/>
            <a:tailEnd type="triangle" w="med" len="med"/>
          </a:ln>
        </p:spPr>
        <p:style>
          <a:lnRef idx="1">
            <a:schemeClr val="accent1"/>
          </a:lnRef>
          <a:fillRef idx="0">
            <a:schemeClr val="accent1"/>
          </a:fillRef>
          <a:effectRef idx="0">
            <a:schemeClr val="accent1"/>
          </a:effectRef>
          <a:fontRef idx="minor"/>
        </p:style>
      </p:sp>
      <p:sp>
        <p:nvSpPr>
          <p:cNvPr id="506" name="CustomShape 282"/>
          <p:cNvSpPr/>
          <p:nvPr/>
        </p:nvSpPr>
        <p:spPr>
          <a:xfrm>
            <a:off x="4402800" y="2104560"/>
            <a:ext cx="572040" cy="21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0" b="0" i="1" u="none" strike="noStrike" kern="1200" cap="none" spc="-1" normalizeH="0" baseline="0" noProof="0">
                <a:ln>
                  <a:noFill/>
                </a:ln>
                <a:solidFill>
                  <a:srgbClr val="001030"/>
                </a:solidFill>
                <a:effectLst/>
                <a:uLnTx/>
                <a:uFillTx/>
                <a:latin typeface="Calibri"/>
              </a:rPr>
              <a:t>IEX Brine</a:t>
            </a:r>
            <a:endParaRPr kumimoji="0" lang="en-US" sz="830" b="0" i="0" u="none" strike="noStrike" kern="1200" cap="none" spc="-1" normalizeH="0" baseline="0" noProof="0">
              <a:ln>
                <a:noFill/>
              </a:ln>
              <a:solidFill>
                <a:prstClr val="black"/>
              </a:solidFill>
              <a:effectLst/>
              <a:uLnTx/>
              <a:uFillTx/>
              <a:latin typeface="Calibri"/>
            </a:endParaRPr>
          </a:p>
        </p:txBody>
      </p:sp>
      <p:sp>
        <p:nvSpPr>
          <p:cNvPr id="507" name="CustomShape 283"/>
          <p:cNvSpPr/>
          <p:nvPr/>
        </p:nvSpPr>
        <p:spPr>
          <a:xfrm>
            <a:off x="6572880" y="2108520"/>
            <a:ext cx="572040" cy="21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0" b="0" i="1" u="none" strike="noStrike" kern="1200" cap="none" spc="-1" normalizeH="0" baseline="0" noProof="0">
                <a:ln>
                  <a:noFill/>
                </a:ln>
                <a:solidFill>
                  <a:srgbClr val="F26EAB"/>
                </a:solidFill>
                <a:effectLst/>
                <a:uLnTx/>
                <a:uFillTx/>
                <a:latin typeface="Calibri"/>
              </a:rPr>
              <a:t>RO Brine</a:t>
            </a:r>
            <a:endParaRPr kumimoji="0" lang="en-US" sz="830" b="0" i="0" u="none" strike="noStrike" kern="1200" cap="none" spc="-1" normalizeH="0" baseline="0" noProof="0">
              <a:ln>
                <a:noFill/>
              </a:ln>
              <a:solidFill>
                <a:prstClr val="black"/>
              </a:solidFill>
              <a:effectLst/>
              <a:uLnTx/>
              <a:uFillTx/>
              <a:latin typeface="Calibri"/>
            </a:endParaRPr>
          </a:p>
        </p:txBody>
      </p:sp>
      <p:sp>
        <p:nvSpPr>
          <p:cNvPr id="508" name="CustomShape 284"/>
          <p:cNvSpPr/>
          <p:nvPr/>
        </p:nvSpPr>
        <p:spPr>
          <a:xfrm>
            <a:off x="5199480" y="2498040"/>
            <a:ext cx="813960" cy="1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Nanofilteration</a:t>
            </a:r>
            <a:endParaRPr kumimoji="0" lang="en-US" sz="680" b="0" i="0" u="none" strike="noStrike" kern="1200" cap="none" spc="-1" normalizeH="0" baseline="0" noProof="0">
              <a:ln>
                <a:noFill/>
              </a:ln>
              <a:solidFill>
                <a:prstClr val="black"/>
              </a:solidFill>
              <a:effectLst/>
              <a:uLnTx/>
              <a:uFillTx/>
              <a:latin typeface="Calibri"/>
            </a:endParaRPr>
          </a:p>
        </p:txBody>
      </p:sp>
      <p:sp>
        <p:nvSpPr>
          <p:cNvPr id="509" name="CustomShape 285"/>
          <p:cNvSpPr/>
          <p:nvPr/>
        </p:nvSpPr>
        <p:spPr>
          <a:xfrm>
            <a:off x="3089880" y="3274560"/>
            <a:ext cx="1284480" cy="1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Multi Feed – Plug Flow Reactor</a:t>
            </a:r>
            <a:endParaRPr kumimoji="0" lang="en-US" sz="680" b="0" i="0" u="none" strike="noStrike" kern="1200" cap="none" spc="-1" normalizeH="0" baseline="0" noProof="0">
              <a:ln>
                <a:noFill/>
              </a:ln>
              <a:solidFill>
                <a:prstClr val="black"/>
              </a:solidFill>
              <a:effectLst/>
              <a:uLnTx/>
              <a:uFillTx/>
              <a:latin typeface="Calibri"/>
            </a:endParaRPr>
          </a:p>
        </p:txBody>
      </p:sp>
      <p:sp>
        <p:nvSpPr>
          <p:cNvPr id="510" name="CustomShape 286"/>
          <p:cNvSpPr/>
          <p:nvPr/>
        </p:nvSpPr>
        <p:spPr>
          <a:xfrm>
            <a:off x="5092560" y="4321080"/>
            <a:ext cx="944640" cy="29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Multi Effect Distillation</a:t>
            </a:r>
            <a:endParaRPr kumimoji="0" lang="en-US" sz="680" b="0" i="0" u="none" strike="noStrike" kern="1200" cap="none" spc="-1" normalizeH="0" baseline="0" noProof="0">
              <a:ln>
                <a:noFill/>
              </a:ln>
              <a:solidFill>
                <a:prstClr val="black"/>
              </a:solidFill>
              <a:effectLst/>
              <a:uLnTx/>
              <a:uFillTx/>
              <a:latin typeface="Calibri"/>
            </a:endParaRPr>
          </a:p>
        </p:txBody>
      </p:sp>
      <p:sp>
        <p:nvSpPr>
          <p:cNvPr id="511" name="CustomShape 287"/>
          <p:cNvSpPr/>
          <p:nvPr/>
        </p:nvSpPr>
        <p:spPr>
          <a:xfrm>
            <a:off x="8402400" y="3140280"/>
            <a:ext cx="1115280" cy="1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NYEX – Organic Removal</a:t>
            </a:r>
            <a:endParaRPr kumimoji="0" lang="en-US" sz="680" b="0" i="0" u="none" strike="noStrike" kern="1200" cap="none" spc="-1" normalizeH="0" baseline="0" noProof="0">
              <a:ln>
                <a:noFill/>
              </a:ln>
              <a:solidFill>
                <a:prstClr val="black"/>
              </a:solidFill>
              <a:effectLst/>
              <a:uLnTx/>
              <a:uFillTx/>
              <a:latin typeface="Calibri"/>
            </a:endParaRPr>
          </a:p>
        </p:txBody>
      </p:sp>
      <p:sp>
        <p:nvSpPr>
          <p:cNvPr id="512" name="CustomShape 288"/>
          <p:cNvSpPr/>
          <p:nvPr/>
        </p:nvSpPr>
        <p:spPr>
          <a:xfrm>
            <a:off x="7366320" y="2482560"/>
            <a:ext cx="813960" cy="1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Nanofilteration</a:t>
            </a:r>
            <a:endParaRPr kumimoji="0" lang="en-US" sz="680" b="0" i="0" u="none" strike="noStrike" kern="1200" cap="none" spc="-1" normalizeH="0" baseline="0" noProof="0">
              <a:ln>
                <a:noFill/>
              </a:ln>
              <a:solidFill>
                <a:prstClr val="black"/>
              </a:solidFill>
              <a:effectLst/>
              <a:uLnTx/>
              <a:uFillTx/>
              <a:latin typeface="Calibri"/>
            </a:endParaRPr>
          </a:p>
        </p:txBody>
      </p:sp>
      <p:sp>
        <p:nvSpPr>
          <p:cNvPr id="513" name="CustomShape 289"/>
          <p:cNvSpPr/>
          <p:nvPr/>
        </p:nvSpPr>
        <p:spPr>
          <a:xfrm>
            <a:off x="7361280" y="3901320"/>
            <a:ext cx="813960" cy="1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Reverse Osmosis</a:t>
            </a:r>
            <a:endParaRPr kumimoji="0" lang="en-US" sz="680" b="0" i="0" u="none" strike="noStrike" kern="1200" cap="none" spc="-1" normalizeH="0" baseline="0" noProof="0">
              <a:ln>
                <a:noFill/>
              </a:ln>
              <a:solidFill>
                <a:prstClr val="black"/>
              </a:solidFill>
              <a:effectLst/>
              <a:uLnTx/>
              <a:uFillTx/>
              <a:latin typeface="Calibri"/>
            </a:endParaRPr>
          </a:p>
        </p:txBody>
      </p:sp>
      <p:sp>
        <p:nvSpPr>
          <p:cNvPr id="514" name="CustomShape 290"/>
          <p:cNvSpPr/>
          <p:nvPr/>
        </p:nvSpPr>
        <p:spPr>
          <a:xfrm>
            <a:off x="8439840" y="4524480"/>
            <a:ext cx="944640" cy="29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Multi Effect Distillation</a:t>
            </a:r>
            <a:endParaRPr kumimoji="0" lang="en-US" sz="680" b="0" i="0" u="none" strike="noStrike" kern="1200" cap="none" spc="-1" normalizeH="0" baseline="0" noProof="0">
              <a:ln>
                <a:noFill/>
              </a:ln>
              <a:solidFill>
                <a:prstClr val="black"/>
              </a:solidFill>
              <a:effectLst/>
              <a:uLnTx/>
              <a:uFillTx/>
              <a:latin typeface="Calibri"/>
            </a:endParaRPr>
          </a:p>
        </p:txBody>
      </p:sp>
      <p:sp>
        <p:nvSpPr>
          <p:cNvPr id="515" name="CustomShape 291"/>
          <p:cNvSpPr/>
          <p:nvPr/>
        </p:nvSpPr>
        <p:spPr>
          <a:xfrm>
            <a:off x="9568440" y="3296160"/>
            <a:ext cx="1227960" cy="1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 b="0" i="1" u="sng" strike="noStrike" kern="1200" cap="none" spc="-1" normalizeH="0" baseline="0" noProof="0">
                <a:ln>
                  <a:noFill/>
                </a:ln>
                <a:solidFill>
                  <a:srgbClr val="002060"/>
                </a:solidFill>
                <a:effectLst/>
                <a:uLnTx/>
                <a:uFillTx/>
                <a:latin typeface="Calibri"/>
              </a:rPr>
              <a:t>Eutectic Freeze Crystallizer</a:t>
            </a:r>
            <a:endParaRPr kumimoji="0" lang="en-US" sz="680" b="0" i="0" u="none" strike="noStrike" kern="1200" cap="none" spc="-1" normalizeH="0" baseline="0" noProof="0">
              <a:ln>
                <a:noFill/>
              </a:ln>
              <a:solidFill>
                <a:prstClr val="black"/>
              </a:solidFill>
              <a:effectLst/>
              <a:uLnTx/>
              <a:uFillTx/>
              <a:latin typeface="Calibri"/>
            </a:endParaRPr>
          </a:p>
        </p:txBody>
      </p:sp>
      <p:sp>
        <p:nvSpPr>
          <p:cNvPr id="516" name="CustomShape 292"/>
          <p:cNvSpPr/>
          <p:nvPr/>
        </p:nvSpPr>
        <p:spPr>
          <a:xfrm>
            <a:off x="2828880" y="5342040"/>
            <a:ext cx="604440" cy="31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50F1"/>
                </a:solidFill>
                <a:effectLst/>
                <a:uLnTx/>
                <a:uFillTx/>
                <a:latin typeface="Calibri"/>
              </a:rPr>
              <a:t>Mg Crystals</a:t>
            </a:r>
            <a:endParaRPr kumimoji="0" lang="en-US" sz="750" b="0" i="0" u="none" strike="noStrike" kern="1200" cap="none" spc="-1" normalizeH="0" baseline="0" noProof="0">
              <a:ln>
                <a:noFill/>
              </a:ln>
              <a:solidFill>
                <a:prstClr val="black"/>
              </a:solidFill>
              <a:effectLst/>
              <a:uLnTx/>
              <a:uFillTx/>
              <a:latin typeface="Calibri"/>
            </a:endParaRPr>
          </a:p>
        </p:txBody>
      </p:sp>
      <p:sp>
        <p:nvSpPr>
          <p:cNvPr id="517" name="CustomShape 293"/>
          <p:cNvSpPr/>
          <p:nvPr/>
        </p:nvSpPr>
        <p:spPr>
          <a:xfrm>
            <a:off x="4051800" y="5791320"/>
            <a:ext cx="604440" cy="31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50F1"/>
                </a:solidFill>
                <a:effectLst/>
                <a:uLnTx/>
                <a:uFillTx/>
                <a:latin typeface="Calibri"/>
              </a:rPr>
              <a:t>Ca Crystals</a:t>
            </a:r>
            <a:endParaRPr kumimoji="0" lang="en-US" sz="750" b="0" i="0" u="none" strike="noStrike" kern="1200" cap="none" spc="-1" normalizeH="0" baseline="0" noProof="0">
              <a:ln>
                <a:noFill/>
              </a:ln>
              <a:solidFill>
                <a:prstClr val="black"/>
              </a:solidFill>
              <a:effectLst/>
              <a:uLnTx/>
              <a:uFillTx/>
              <a:latin typeface="Calibri"/>
            </a:endParaRPr>
          </a:p>
        </p:txBody>
      </p:sp>
      <p:sp>
        <p:nvSpPr>
          <p:cNvPr id="518" name="CustomShape 294"/>
          <p:cNvSpPr/>
          <p:nvPr/>
        </p:nvSpPr>
        <p:spPr>
          <a:xfrm>
            <a:off x="5940000" y="5863320"/>
            <a:ext cx="743760" cy="20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B0F0"/>
                </a:solidFill>
                <a:effectLst/>
                <a:uLnTx/>
                <a:uFillTx/>
                <a:latin typeface="Calibri"/>
              </a:rPr>
              <a:t>Demi Water</a:t>
            </a:r>
            <a:endParaRPr kumimoji="0" lang="en-US" sz="750" b="0" i="0" u="none" strike="noStrike" kern="1200" cap="none" spc="-1" normalizeH="0" baseline="0" noProof="0">
              <a:ln>
                <a:noFill/>
              </a:ln>
              <a:solidFill>
                <a:prstClr val="black"/>
              </a:solidFill>
              <a:effectLst/>
              <a:uLnTx/>
              <a:uFillTx/>
              <a:latin typeface="Calibri"/>
            </a:endParaRPr>
          </a:p>
        </p:txBody>
      </p:sp>
      <p:sp>
        <p:nvSpPr>
          <p:cNvPr id="519" name="CustomShape 295"/>
          <p:cNvSpPr/>
          <p:nvPr/>
        </p:nvSpPr>
        <p:spPr>
          <a:xfrm>
            <a:off x="9341640" y="6024960"/>
            <a:ext cx="743760" cy="20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B0F0"/>
                </a:solidFill>
                <a:effectLst/>
                <a:uLnTx/>
                <a:uFillTx/>
                <a:latin typeface="Calibri"/>
              </a:rPr>
              <a:t>Demi Water</a:t>
            </a:r>
            <a:endParaRPr kumimoji="0" lang="en-US" sz="750" b="0" i="0" u="none" strike="noStrike" kern="1200" cap="none" spc="-1" normalizeH="0" baseline="0" noProof="0">
              <a:ln>
                <a:noFill/>
              </a:ln>
              <a:solidFill>
                <a:prstClr val="black"/>
              </a:solidFill>
              <a:effectLst/>
              <a:uLnTx/>
              <a:uFillTx/>
              <a:latin typeface="Calibri"/>
            </a:endParaRPr>
          </a:p>
        </p:txBody>
      </p:sp>
      <p:sp>
        <p:nvSpPr>
          <p:cNvPr id="520" name="CustomShape 296"/>
          <p:cNvSpPr/>
          <p:nvPr/>
        </p:nvSpPr>
        <p:spPr>
          <a:xfrm>
            <a:off x="8529120" y="5687640"/>
            <a:ext cx="743760" cy="43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291E46"/>
                </a:solidFill>
                <a:effectLst/>
                <a:uLnTx/>
                <a:uFillTx/>
                <a:latin typeface="Calibri"/>
              </a:rPr>
              <a:t>IEX Regeneration Solution</a:t>
            </a:r>
            <a:endParaRPr kumimoji="0" lang="en-US" sz="750" b="0" i="0" u="none" strike="noStrike" kern="1200" cap="none" spc="-1" normalizeH="0" baseline="0" noProof="0">
              <a:ln>
                <a:noFill/>
              </a:ln>
              <a:solidFill>
                <a:prstClr val="black"/>
              </a:solidFill>
              <a:effectLst/>
              <a:uLnTx/>
              <a:uFillTx/>
              <a:latin typeface="Calibri"/>
            </a:endParaRPr>
          </a:p>
        </p:txBody>
      </p:sp>
      <p:sp>
        <p:nvSpPr>
          <p:cNvPr id="521" name="CustomShape 297"/>
          <p:cNvSpPr/>
          <p:nvPr/>
        </p:nvSpPr>
        <p:spPr>
          <a:xfrm>
            <a:off x="9879120" y="5649840"/>
            <a:ext cx="624600" cy="33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50F1"/>
                </a:solidFill>
                <a:effectLst/>
                <a:uLnTx/>
                <a:uFillTx/>
                <a:latin typeface="Calibri"/>
              </a:rPr>
              <a:t>SO</a:t>
            </a:r>
            <a:r>
              <a:rPr kumimoji="0" lang="en-US" sz="750" b="1" i="0" u="none" strike="noStrike" kern="1200" cap="none" spc="-1" normalizeH="0" baseline="-25000" noProof="0">
                <a:ln>
                  <a:noFill/>
                </a:ln>
                <a:solidFill>
                  <a:srgbClr val="0050F1"/>
                </a:solidFill>
                <a:effectLst/>
                <a:uLnTx/>
                <a:uFillTx/>
                <a:latin typeface="Calibri"/>
              </a:rPr>
              <a:t>4</a:t>
            </a:r>
            <a:r>
              <a:rPr kumimoji="0" lang="en-US" sz="750" b="1" i="0" u="none" strike="noStrike" kern="1200" cap="none" spc="-1" normalizeH="0" baseline="0" noProof="0">
                <a:ln>
                  <a:noFill/>
                </a:ln>
                <a:solidFill>
                  <a:srgbClr val="0050F1"/>
                </a:solidFill>
                <a:effectLst/>
                <a:uLnTx/>
                <a:uFillTx/>
                <a:latin typeface="Calibri"/>
              </a:rPr>
              <a:t> Crystals</a:t>
            </a:r>
            <a:endParaRPr kumimoji="0" lang="en-US" sz="750" b="0" i="0" u="none" strike="noStrike" kern="1200" cap="none" spc="-1" normalizeH="0" baseline="0" noProof="0">
              <a:ln>
                <a:noFill/>
              </a:ln>
              <a:solidFill>
                <a:prstClr val="black"/>
              </a:solidFill>
              <a:effectLst/>
              <a:uLnTx/>
              <a:uFillTx/>
              <a:latin typeface="Calibri"/>
            </a:endParaRPr>
          </a:p>
        </p:txBody>
      </p:sp>
      <p:sp>
        <p:nvSpPr>
          <p:cNvPr id="522" name="CustomShape 298"/>
          <p:cNvSpPr/>
          <p:nvPr/>
        </p:nvSpPr>
        <p:spPr>
          <a:xfrm>
            <a:off x="6946560" y="5741640"/>
            <a:ext cx="743760" cy="20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1" normalizeH="0" baseline="0" noProof="0">
                <a:ln>
                  <a:noFill/>
                </a:ln>
                <a:solidFill>
                  <a:srgbClr val="00B0F0"/>
                </a:solidFill>
                <a:effectLst/>
                <a:uLnTx/>
                <a:uFillTx/>
                <a:latin typeface="Calibri"/>
              </a:rPr>
              <a:t>Demi Water</a:t>
            </a:r>
            <a:endParaRPr kumimoji="0" lang="en-US" sz="750" b="0" i="0" u="none" strike="noStrike" kern="1200" cap="none" spc="-1" normalizeH="0" baseline="0" noProof="0">
              <a:ln>
                <a:noFill/>
              </a:ln>
              <a:solidFill>
                <a:prstClr val="black"/>
              </a:solidFill>
              <a:effectLst/>
              <a:uLnTx/>
              <a:uFillTx/>
              <a:latin typeface="Calibri"/>
            </a:endParaRPr>
          </a:p>
        </p:txBody>
      </p:sp>
      <p:sp>
        <p:nvSpPr>
          <p:cNvPr id="523" name="TextShape 299"/>
          <p:cNvSpPr txBox="1"/>
          <p:nvPr/>
        </p:nvSpPr>
        <p:spPr>
          <a:xfrm>
            <a:off x="2339280" y="298080"/>
            <a:ext cx="7659360" cy="8377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dirty="0">
                <a:ln>
                  <a:noFill/>
                </a:ln>
                <a:solidFill>
                  <a:srgbClr val="2A2356"/>
                </a:solidFill>
                <a:effectLst/>
                <a:uLnTx/>
                <a:uFillTx/>
                <a:latin typeface="Calibri"/>
              </a:rPr>
              <a:t>ZERO BRINE project</a:t>
            </a:r>
            <a:endParaRPr kumimoji="0" lang="en-US" sz="4200" b="0" i="0" u="none" strike="noStrike" kern="1200" cap="none" spc="-1" normalizeH="0" baseline="0" noProof="0" dirty="0">
              <a:ln>
                <a:noFill/>
              </a:ln>
              <a:solidFill>
                <a:srgbClr val="002060"/>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additive="repl">
                                        <p:cTn id="7" dur="1000"/>
                                        <p:tgtEl>
                                          <p:spTgt spid="225"/>
                                        </p:tgtEl>
                                      </p:cBhvr>
                                    </p:animEffect>
                                    <p:anim calcmode="lin" valueType="num">
                                      <p:cBhvr additive="repl">
                                        <p:cTn id="8" dur="1000" fill="hold"/>
                                        <p:tgtEl>
                                          <p:spTgt spid="225"/>
                                        </p:tgtEl>
                                        <p:attrNameLst>
                                          <p:attrName>ppt_x</p:attrName>
                                        </p:attrNameLst>
                                      </p:cBhvr>
                                      <p:tavLst>
                                        <p:tav tm="0">
                                          <p:val>
                                            <p:strVal val="#ppt_x"/>
                                          </p:val>
                                        </p:tav>
                                        <p:tav tm="100000">
                                          <p:val>
                                            <p:strVal val="#ppt_x"/>
                                          </p:val>
                                        </p:tav>
                                      </p:tavLst>
                                    </p:anim>
                                    <p:anim calcmode="lin" valueType="num">
                                      <p:cBhvr additive="repl">
                                        <p:cTn id="9" dur="1000" fill="hold"/>
                                        <p:tgtEl>
                                          <p:spTgt spid="2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06"/>
                                        </p:tgtEl>
                                        <p:attrNameLst>
                                          <p:attrName>style.visibility</p:attrName>
                                        </p:attrNameLst>
                                      </p:cBhvr>
                                      <p:to>
                                        <p:strVal val="visible"/>
                                      </p:to>
                                    </p:set>
                                    <p:animEffect transition="in" filter="wipe(down)">
                                      <p:cBhvr additive="repl">
                                        <p:cTn id="14" dur="500"/>
                                        <p:tgtEl>
                                          <p:spTgt spid="506"/>
                                        </p:tgtEl>
                                      </p:cBhvr>
                                    </p:animEffect>
                                  </p:childTnLst>
                                </p:cTn>
                              </p:par>
                              <p:par>
                                <p:cTn id="15" presetID="22" presetClass="entr" presetSubtype="4" fill="hold" nodeType="withEffect">
                                  <p:stCondLst>
                                    <p:cond delay="0"/>
                                  </p:stCondLst>
                                  <p:childTnLst>
                                    <p:set>
                                      <p:cBhvr>
                                        <p:cTn id="16" dur="1" fill="hold">
                                          <p:stCondLst>
                                            <p:cond delay="0"/>
                                          </p:stCondLst>
                                        </p:cTn>
                                        <p:tgtEl>
                                          <p:spTgt spid="361"/>
                                        </p:tgtEl>
                                        <p:attrNameLst>
                                          <p:attrName>style.visibility</p:attrName>
                                        </p:attrNameLst>
                                      </p:cBhvr>
                                      <p:to>
                                        <p:strVal val="visible"/>
                                      </p:to>
                                    </p:set>
                                    <p:animEffect transition="in" filter="wipe(down)">
                                      <p:cBhvr additive="repl">
                                        <p:cTn id="17" dur="500"/>
                                        <p:tgtEl>
                                          <p:spTgt spid="361"/>
                                        </p:tgtEl>
                                      </p:cBhvr>
                                    </p:animEffect>
                                  </p:childTnLst>
                                </p:cTn>
                              </p:par>
                              <p:par>
                                <p:cTn id="18" presetID="22" presetClass="entr" presetSubtype="4" fill="hold" nodeType="withEffect">
                                  <p:stCondLst>
                                    <p:cond delay="0"/>
                                  </p:stCondLst>
                                  <p:childTnLst>
                                    <p:set>
                                      <p:cBhvr>
                                        <p:cTn id="19" dur="1" fill="hold">
                                          <p:stCondLst>
                                            <p:cond delay="0"/>
                                          </p:stCondLst>
                                        </p:cTn>
                                        <p:tgtEl>
                                          <p:spTgt spid="363"/>
                                        </p:tgtEl>
                                        <p:attrNameLst>
                                          <p:attrName>style.visibility</p:attrName>
                                        </p:attrNameLst>
                                      </p:cBhvr>
                                      <p:to>
                                        <p:strVal val="visible"/>
                                      </p:to>
                                    </p:set>
                                    <p:animEffect transition="in" filter="wipe(down)">
                                      <p:cBhvr additive="repl">
                                        <p:cTn id="20" dur="500"/>
                                        <p:tgtEl>
                                          <p:spTgt spid="363"/>
                                        </p:tgtEl>
                                      </p:cBhvr>
                                    </p:animEffect>
                                  </p:childTnLst>
                                </p:cTn>
                              </p:par>
                              <p:par>
                                <p:cTn id="21" presetID="22" presetClass="entr" presetSubtype="4" fill="hold" nodeType="withEffect">
                                  <p:stCondLst>
                                    <p:cond delay="0"/>
                                  </p:stCondLst>
                                  <p:childTnLst>
                                    <p:set>
                                      <p:cBhvr>
                                        <p:cTn id="22" dur="1" fill="hold">
                                          <p:stCondLst>
                                            <p:cond delay="0"/>
                                          </p:stCondLst>
                                        </p:cTn>
                                        <p:tgtEl>
                                          <p:spTgt spid="362"/>
                                        </p:tgtEl>
                                        <p:attrNameLst>
                                          <p:attrName>style.visibility</p:attrName>
                                        </p:attrNameLst>
                                      </p:cBhvr>
                                      <p:to>
                                        <p:strVal val="visible"/>
                                      </p:to>
                                    </p:set>
                                    <p:animEffect transition="in" filter="wipe(down)">
                                      <p:cBhvr additive="repl">
                                        <p:cTn id="23" dur="500"/>
                                        <p:tgtEl>
                                          <p:spTgt spid="362"/>
                                        </p:tgtEl>
                                      </p:cBhvr>
                                    </p:animEffect>
                                  </p:childTnLst>
                                </p:cTn>
                              </p:par>
                              <p:par>
                                <p:cTn id="24" presetID="22" presetClass="entr" presetSubtype="4" fill="hold" nodeType="withEffect">
                                  <p:stCondLst>
                                    <p:cond delay="0"/>
                                  </p:stCondLst>
                                  <p:childTnLst>
                                    <p:set>
                                      <p:cBhvr>
                                        <p:cTn id="25" dur="1" fill="hold">
                                          <p:stCondLst>
                                            <p:cond delay="0"/>
                                          </p:stCondLst>
                                        </p:cTn>
                                        <p:tgtEl>
                                          <p:spTgt spid="356"/>
                                        </p:tgtEl>
                                        <p:attrNameLst>
                                          <p:attrName>style.visibility</p:attrName>
                                        </p:attrNameLst>
                                      </p:cBhvr>
                                      <p:to>
                                        <p:strVal val="visible"/>
                                      </p:to>
                                    </p:set>
                                    <p:animEffect transition="in" filter="wipe(down)">
                                      <p:cBhvr additive="repl">
                                        <p:cTn id="26" dur="500"/>
                                        <p:tgtEl>
                                          <p:spTgt spid="35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fill="hold" nodeType="clickEffect">
                                  <p:stCondLst>
                                    <p:cond delay="0"/>
                                  </p:stCondLst>
                                  <p:childTnLst>
                                    <p:set>
                                      <p:cBhvr>
                                        <p:cTn id="30" dur="1" fill="hold">
                                          <p:stCondLst>
                                            <p:cond delay="0"/>
                                          </p:stCondLst>
                                        </p:cTn>
                                        <p:tgtEl>
                                          <p:spTgt spid="226"/>
                                        </p:tgtEl>
                                        <p:attrNameLst>
                                          <p:attrName>style.visibility</p:attrName>
                                        </p:attrNameLst>
                                      </p:cBhvr>
                                      <p:to>
                                        <p:strVal val="visible"/>
                                      </p:to>
                                    </p:set>
                                    <p:animEffect transition="in" filter="fade">
                                      <p:cBhvr additive="repl">
                                        <p:cTn id="31" dur="1000"/>
                                        <p:tgtEl>
                                          <p:spTgt spid="226"/>
                                        </p:tgtEl>
                                      </p:cBhvr>
                                    </p:animEffect>
                                    <p:anim calcmode="lin" valueType="num">
                                      <p:cBhvr additive="repl">
                                        <p:cTn id="32" dur="1000" fill="hold"/>
                                        <p:tgtEl>
                                          <p:spTgt spid="226"/>
                                        </p:tgtEl>
                                        <p:attrNameLst>
                                          <p:attrName>ppt_x</p:attrName>
                                        </p:attrNameLst>
                                      </p:cBhvr>
                                      <p:tavLst>
                                        <p:tav tm="0">
                                          <p:val>
                                            <p:strVal val="#ppt_x"/>
                                          </p:val>
                                        </p:tav>
                                        <p:tav tm="100000">
                                          <p:val>
                                            <p:strVal val="#ppt_x"/>
                                          </p:val>
                                        </p:tav>
                                      </p:tavLst>
                                    </p:anim>
                                    <p:anim calcmode="lin" valueType="num">
                                      <p:cBhvr additive="repl">
                                        <p:cTn id="33" dur="1000" fill="hold"/>
                                        <p:tgtEl>
                                          <p:spTgt spid="226"/>
                                        </p:tgtEl>
                                        <p:attrNameLst>
                                          <p:attrName>ppt_y</p:attrName>
                                        </p:attrNameLst>
                                      </p:cBhvr>
                                      <p:tavLst>
                                        <p:tav tm="0">
                                          <p:val>
                                            <p:strVal val="#ppt_y+.1"/>
                                          </p:val>
                                        </p:tav>
                                        <p:tav tm="100000">
                                          <p:val>
                                            <p:strVal val="#ppt_y"/>
                                          </p:val>
                                        </p:tav>
                                      </p:tavLst>
                                    </p:anim>
                                  </p:childTnLst>
                                </p:cTn>
                              </p:par>
                              <p:par>
                                <p:cTn id="34" presetID="42" presetClass="entr" fill="hold"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additive="repl">
                                        <p:cTn id="36" dur="1000"/>
                                        <p:tgtEl>
                                          <p:spTgt spid="228"/>
                                        </p:tgtEl>
                                      </p:cBhvr>
                                    </p:animEffect>
                                    <p:anim calcmode="lin" valueType="num">
                                      <p:cBhvr additive="repl">
                                        <p:cTn id="37" dur="1000" fill="hold"/>
                                        <p:tgtEl>
                                          <p:spTgt spid="228"/>
                                        </p:tgtEl>
                                        <p:attrNameLst>
                                          <p:attrName>ppt_x</p:attrName>
                                        </p:attrNameLst>
                                      </p:cBhvr>
                                      <p:tavLst>
                                        <p:tav tm="0">
                                          <p:val>
                                            <p:strVal val="#ppt_x"/>
                                          </p:val>
                                        </p:tav>
                                        <p:tav tm="100000">
                                          <p:val>
                                            <p:strVal val="#ppt_x"/>
                                          </p:val>
                                        </p:tav>
                                      </p:tavLst>
                                    </p:anim>
                                    <p:anim calcmode="lin" valueType="num">
                                      <p:cBhvr additive="repl">
                                        <p:cTn id="38" dur="1000" fill="hold"/>
                                        <p:tgtEl>
                                          <p:spTgt spid="228"/>
                                        </p:tgtEl>
                                        <p:attrNameLst>
                                          <p:attrName>ppt_y</p:attrName>
                                        </p:attrNameLst>
                                      </p:cBhvr>
                                      <p:tavLst>
                                        <p:tav tm="0">
                                          <p:val>
                                            <p:strVal val="#ppt_y+.1"/>
                                          </p:val>
                                        </p:tav>
                                        <p:tav tm="100000">
                                          <p:val>
                                            <p:strVal val="#ppt_y"/>
                                          </p:val>
                                        </p:tav>
                                      </p:tavLst>
                                    </p:anim>
                                  </p:childTnLst>
                                </p:cTn>
                              </p:par>
                              <p:par>
                                <p:cTn id="39" presetID="42" presetClass="entr" fill="hold" nodeType="withEffect">
                                  <p:stCondLst>
                                    <p:cond delay="0"/>
                                  </p:stCondLst>
                                  <p:childTnLst>
                                    <p:set>
                                      <p:cBhvr>
                                        <p:cTn id="40" dur="1" fill="hold">
                                          <p:stCondLst>
                                            <p:cond delay="0"/>
                                          </p:stCondLst>
                                        </p:cTn>
                                        <p:tgtEl>
                                          <p:spTgt spid="229"/>
                                        </p:tgtEl>
                                        <p:attrNameLst>
                                          <p:attrName>style.visibility</p:attrName>
                                        </p:attrNameLst>
                                      </p:cBhvr>
                                      <p:to>
                                        <p:strVal val="visible"/>
                                      </p:to>
                                    </p:set>
                                    <p:animEffect transition="in" filter="fade">
                                      <p:cBhvr additive="repl">
                                        <p:cTn id="41" dur="1000"/>
                                        <p:tgtEl>
                                          <p:spTgt spid="229"/>
                                        </p:tgtEl>
                                      </p:cBhvr>
                                    </p:animEffect>
                                    <p:anim calcmode="lin" valueType="num">
                                      <p:cBhvr additive="repl">
                                        <p:cTn id="42" dur="1000" fill="hold"/>
                                        <p:tgtEl>
                                          <p:spTgt spid="229"/>
                                        </p:tgtEl>
                                        <p:attrNameLst>
                                          <p:attrName>ppt_x</p:attrName>
                                        </p:attrNameLst>
                                      </p:cBhvr>
                                      <p:tavLst>
                                        <p:tav tm="0">
                                          <p:val>
                                            <p:strVal val="#ppt_x"/>
                                          </p:val>
                                        </p:tav>
                                        <p:tav tm="100000">
                                          <p:val>
                                            <p:strVal val="#ppt_x"/>
                                          </p:val>
                                        </p:tav>
                                      </p:tavLst>
                                    </p:anim>
                                    <p:anim calcmode="lin" valueType="num">
                                      <p:cBhvr additive="repl">
                                        <p:cTn id="43" dur="1000" fill="hold"/>
                                        <p:tgtEl>
                                          <p:spTgt spid="229"/>
                                        </p:tgtEl>
                                        <p:attrNameLst>
                                          <p:attrName>ppt_y</p:attrName>
                                        </p:attrNameLst>
                                      </p:cBhvr>
                                      <p:tavLst>
                                        <p:tav tm="0">
                                          <p:val>
                                            <p:strVal val="#ppt_y+.1"/>
                                          </p:val>
                                        </p:tav>
                                        <p:tav tm="100000">
                                          <p:val>
                                            <p:strVal val="#ppt_y"/>
                                          </p:val>
                                        </p:tav>
                                      </p:tavLst>
                                    </p:anim>
                                  </p:childTnLst>
                                </p:cTn>
                              </p:par>
                              <p:par>
                                <p:cTn id="44" presetID="42" presetClass="entr" fill="hold" nodeType="withEffect">
                                  <p:stCondLst>
                                    <p:cond delay="0"/>
                                  </p:stCondLst>
                                  <p:childTnLst>
                                    <p:set>
                                      <p:cBhvr>
                                        <p:cTn id="45" dur="1" fill="hold">
                                          <p:stCondLst>
                                            <p:cond delay="0"/>
                                          </p:stCondLst>
                                        </p:cTn>
                                        <p:tgtEl>
                                          <p:spTgt spid="230"/>
                                        </p:tgtEl>
                                        <p:attrNameLst>
                                          <p:attrName>style.visibility</p:attrName>
                                        </p:attrNameLst>
                                      </p:cBhvr>
                                      <p:to>
                                        <p:strVal val="visible"/>
                                      </p:to>
                                    </p:set>
                                    <p:animEffect transition="in" filter="fade">
                                      <p:cBhvr additive="repl">
                                        <p:cTn id="46" dur="1000"/>
                                        <p:tgtEl>
                                          <p:spTgt spid="230"/>
                                        </p:tgtEl>
                                      </p:cBhvr>
                                    </p:animEffect>
                                    <p:anim calcmode="lin" valueType="num">
                                      <p:cBhvr additive="repl">
                                        <p:cTn id="47" dur="1000" fill="hold"/>
                                        <p:tgtEl>
                                          <p:spTgt spid="230"/>
                                        </p:tgtEl>
                                        <p:attrNameLst>
                                          <p:attrName>ppt_x</p:attrName>
                                        </p:attrNameLst>
                                      </p:cBhvr>
                                      <p:tavLst>
                                        <p:tav tm="0">
                                          <p:val>
                                            <p:strVal val="#ppt_x"/>
                                          </p:val>
                                        </p:tav>
                                        <p:tav tm="100000">
                                          <p:val>
                                            <p:strVal val="#ppt_x"/>
                                          </p:val>
                                        </p:tav>
                                      </p:tavLst>
                                    </p:anim>
                                    <p:anim calcmode="lin" valueType="num">
                                      <p:cBhvr additive="repl">
                                        <p:cTn id="48" dur="1000" fill="hold"/>
                                        <p:tgtEl>
                                          <p:spTgt spid="230"/>
                                        </p:tgtEl>
                                        <p:attrNameLst>
                                          <p:attrName>ppt_y</p:attrName>
                                        </p:attrNameLst>
                                      </p:cBhvr>
                                      <p:tavLst>
                                        <p:tav tm="0">
                                          <p:val>
                                            <p:strVal val="#ppt_y+.1"/>
                                          </p:val>
                                        </p:tav>
                                        <p:tav tm="100000">
                                          <p:val>
                                            <p:strVal val="#ppt_y"/>
                                          </p:val>
                                        </p:tav>
                                      </p:tavLst>
                                    </p:anim>
                                  </p:childTnLst>
                                </p:cTn>
                              </p:par>
                              <p:par>
                                <p:cTn id="49" presetID="42" presetClass="entr" fill="hold" nodeType="withEffect">
                                  <p:stCondLst>
                                    <p:cond delay="0"/>
                                  </p:stCondLst>
                                  <p:childTnLst>
                                    <p:set>
                                      <p:cBhvr>
                                        <p:cTn id="50" dur="1" fill="hold">
                                          <p:stCondLst>
                                            <p:cond delay="0"/>
                                          </p:stCondLst>
                                        </p:cTn>
                                        <p:tgtEl>
                                          <p:spTgt spid="231"/>
                                        </p:tgtEl>
                                        <p:attrNameLst>
                                          <p:attrName>style.visibility</p:attrName>
                                        </p:attrNameLst>
                                      </p:cBhvr>
                                      <p:to>
                                        <p:strVal val="visible"/>
                                      </p:to>
                                    </p:set>
                                    <p:animEffect transition="in" filter="fade">
                                      <p:cBhvr additive="repl">
                                        <p:cTn id="51" dur="1000"/>
                                        <p:tgtEl>
                                          <p:spTgt spid="231"/>
                                        </p:tgtEl>
                                      </p:cBhvr>
                                    </p:animEffect>
                                    <p:anim calcmode="lin" valueType="num">
                                      <p:cBhvr additive="repl">
                                        <p:cTn id="52" dur="1000" fill="hold"/>
                                        <p:tgtEl>
                                          <p:spTgt spid="231"/>
                                        </p:tgtEl>
                                        <p:attrNameLst>
                                          <p:attrName>ppt_x</p:attrName>
                                        </p:attrNameLst>
                                      </p:cBhvr>
                                      <p:tavLst>
                                        <p:tav tm="0">
                                          <p:val>
                                            <p:strVal val="#ppt_x"/>
                                          </p:val>
                                        </p:tav>
                                        <p:tav tm="100000">
                                          <p:val>
                                            <p:strVal val="#ppt_x"/>
                                          </p:val>
                                        </p:tav>
                                      </p:tavLst>
                                    </p:anim>
                                    <p:anim calcmode="lin" valueType="num">
                                      <p:cBhvr additive="repl">
                                        <p:cTn id="53" dur="1000" fill="hold"/>
                                        <p:tgtEl>
                                          <p:spTgt spid="231"/>
                                        </p:tgtEl>
                                        <p:attrNameLst>
                                          <p:attrName>ppt_y</p:attrName>
                                        </p:attrNameLst>
                                      </p:cBhvr>
                                      <p:tavLst>
                                        <p:tav tm="0">
                                          <p:val>
                                            <p:strVal val="#ppt_y+.1"/>
                                          </p:val>
                                        </p:tav>
                                        <p:tav tm="100000">
                                          <p:val>
                                            <p:strVal val="#ppt_y"/>
                                          </p:val>
                                        </p:tav>
                                      </p:tavLst>
                                    </p:anim>
                                  </p:childTnLst>
                                </p:cTn>
                              </p:par>
                              <p:par>
                                <p:cTn id="54" presetID="42" presetClass="entr" fill="hold" nodeType="withEffect">
                                  <p:stCondLst>
                                    <p:cond delay="0"/>
                                  </p:stCondLst>
                                  <p:childTnLst>
                                    <p:set>
                                      <p:cBhvr>
                                        <p:cTn id="55" dur="1" fill="hold">
                                          <p:stCondLst>
                                            <p:cond delay="0"/>
                                          </p:stCondLst>
                                        </p:cTn>
                                        <p:tgtEl>
                                          <p:spTgt spid="232"/>
                                        </p:tgtEl>
                                        <p:attrNameLst>
                                          <p:attrName>style.visibility</p:attrName>
                                        </p:attrNameLst>
                                      </p:cBhvr>
                                      <p:to>
                                        <p:strVal val="visible"/>
                                      </p:to>
                                    </p:set>
                                    <p:animEffect transition="in" filter="fade">
                                      <p:cBhvr additive="repl">
                                        <p:cTn id="56" dur="1000"/>
                                        <p:tgtEl>
                                          <p:spTgt spid="232"/>
                                        </p:tgtEl>
                                      </p:cBhvr>
                                    </p:animEffect>
                                    <p:anim calcmode="lin" valueType="num">
                                      <p:cBhvr additive="repl">
                                        <p:cTn id="57" dur="1000" fill="hold"/>
                                        <p:tgtEl>
                                          <p:spTgt spid="232"/>
                                        </p:tgtEl>
                                        <p:attrNameLst>
                                          <p:attrName>ppt_x</p:attrName>
                                        </p:attrNameLst>
                                      </p:cBhvr>
                                      <p:tavLst>
                                        <p:tav tm="0">
                                          <p:val>
                                            <p:strVal val="#ppt_x"/>
                                          </p:val>
                                        </p:tav>
                                        <p:tav tm="100000">
                                          <p:val>
                                            <p:strVal val="#ppt_x"/>
                                          </p:val>
                                        </p:tav>
                                      </p:tavLst>
                                    </p:anim>
                                    <p:anim calcmode="lin" valueType="num">
                                      <p:cBhvr additive="repl">
                                        <p:cTn id="58" dur="1000" fill="hold"/>
                                        <p:tgtEl>
                                          <p:spTgt spid="232"/>
                                        </p:tgtEl>
                                        <p:attrNameLst>
                                          <p:attrName>ppt_y</p:attrName>
                                        </p:attrNameLst>
                                      </p:cBhvr>
                                      <p:tavLst>
                                        <p:tav tm="0">
                                          <p:val>
                                            <p:strVal val="#ppt_y+.1"/>
                                          </p:val>
                                        </p:tav>
                                        <p:tav tm="100000">
                                          <p:val>
                                            <p:strVal val="#ppt_y"/>
                                          </p:val>
                                        </p:tav>
                                      </p:tavLst>
                                    </p:anim>
                                  </p:childTnLst>
                                </p:cTn>
                              </p:par>
                              <p:par>
                                <p:cTn id="59" presetID="42" presetClass="entr" fill="hold" nodeType="withEffect">
                                  <p:stCondLst>
                                    <p:cond delay="0"/>
                                  </p:stCondLst>
                                  <p:childTnLst>
                                    <p:set>
                                      <p:cBhvr>
                                        <p:cTn id="60" dur="1" fill="hold">
                                          <p:stCondLst>
                                            <p:cond delay="0"/>
                                          </p:stCondLst>
                                        </p:cTn>
                                        <p:tgtEl>
                                          <p:spTgt spid="233"/>
                                        </p:tgtEl>
                                        <p:attrNameLst>
                                          <p:attrName>style.visibility</p:attrName>
                                        </p:attrNameLst>
                                      </p:cBhvr>
                                      <p:to>
                                        <p:strVal val="visible"/>
                                      </p:to>
                                    </p:set>
                                    <p:animEffect transition="in" filter="fade">
                                      <p:cBhvr additive="repl">
                                        <p:cTn id="61" dur="1000"/>
                                        <p:tgtEl>
                                          <p:spTgt spid="233"/>
                                        </p:tgtEl>
                                      </p:cBhvr>
                                    </p:animEffect>
                                    <p:anim calcmode="lin" valueType="num">
                                      <p:cBhvr additive="repl">
                                        <p:cTn id="62" dur="1000" fill="hold"/>
                                        <p:tgtEl>
                                          <p:spTgt spid="233"/>
                                        </p:tgtEl>
                                        <p:attrNameLst>
                                          <p:attrName>ppt_x</p:attrName>
                                        </p:attrNameLst>
                                      </p:cBhvr>
                                      <p:tavLst>
                                        <p:tav tm="0">
                                          <p:val>
                                            <p:strVal val="#ppt_x"/>
                                          </p:val>
                                        </p:tav>
                                        <p:tav tm="100000">
                                          <p:val>
                                            <p:strVal val="#ppt_x"/>
                                          </p:val>
                                        </p:tav>
                                      </p:tavLst>
                                    </p:anim>
                                    <p:anim calcmode="lin" valueType="num">
                                      <p:cBhvr additive="repl">
                                        <p:cTn id="63" dur="1000" fill="hold"/>
                                        <p:tgtEl>
                                          <p:spTgt spid="233"/>
                                        </p:tgtEl>
                                        <p:attrNameLst>
                                          <p:attrName>ppt_y</p:attrName>
                                        </p:attrNameLst>
                                      </p:cBhvr>
                                      <p:tavLst>
                                        <p:tav tm="0">
                                          <p:val>
                                            <p:strVal val="#ppt_y+.1"/>
                                          </p:val>
                                        </p:tav>
                                        <p:tav tm="100000">
                                          <p:val>
                                            <p:strVal val="#ppt_y"/>
                                          </p:val>
                                        </p:tav>
                                      </p:tavLst>
                                    </p:anim>
                                  </p:childTnLst>
                                </p:cTn>
                              </p:par>
                              <p:par>
                                <p:cTn id="64" presetID="42" presetClass="entr" fill="hold" nodeType="withEffect">
                                  <p:stCondLst>
                                    <p:cond delay="0"/>
                                  </p:stCondLst>
                                  <p:childTnLst>
                                    <p:set>
                                      <p:cBhvr>
                                        <p:cTn id="65" dur="1" fill="hold">
                                          <p:stCondLst>
                                            <p:cond delay="0"/>
                                          </p:stCondLst>
                                        </p:cTn>
                                        <p:tgtEl>
                                          <p:spTgt spid="234"/>
                                        </p:tgtEl>
                                        <p:attrNameLst>
                                          <p:attrName>style.visibility</p:attrName>
                                        </p:attrNameLst>
                                      </p:cBhvr>
                                      <p:to>
                                        <p:strVal val="visible"/>
                                      </p:to>
                                    </p:set>
                                    <p:animEffect transition="in" filter="fade">
                                      <p:cBhvr additive="repl">
                                        <p:cTn id="66" dur="1000"/>
                                        <p:tgtEl>
                                          <p:spTgt spid="234"/>
                                        </p:tgtEl>
                                      </p:cBhvr>
                                    </p:animEffect>
                                    <p:anim calcmode="lin" valueType="num">
                                      <p:cBhvr additive="repl">
                                        <p:cTn id="67" dur="1000" fill="hold"/>
                                        <p:tgtEl>
                                          <p:spTgt spid="234"/>
                                        </p:tgtEl>
                                        <p:attrNameLst>
                                          <p:attrName>ppt_x</p:attrName>
                                        </p:attrNameLst>
                                      </p:cBhvr>
                                      <p:tavLst>
                                        <p:tav tm="0">
                                          <p:val>
                                            <p:strVal val="#ppt_x"/>
                                          </p:val>
                                        </p:tav>
                                        <p:tav tm="100000">
                                          <p:val>
                                            <p:strVal val="#ppt_x"/>
                                          </p:val>
                                        </p:tav>
                                      </p:tavLst>
                                    </p:anim>
                                    <p:anim calcmode="lin" valueType="num">
                                      <p:cBhvr additive="repl">
                                        <p:cTn id="68" dur="1000" fill="hold"/>
                                        <p:tgtEl>
                                          <p:spTgt spid="234"/>
                                        </p:tgtEl>
                                        <p:attrNameLst>
                                          <p:attrName>ppt_y</p:attrName>
                                        </p:attrNameLst>
                                      </p:cBhvr>
                                      <p:tavLst>
                                        <p:tav tm="0">
                                          <p:val>
                                            <p:strVal val="#ppt_y+.1"/>
                                          </p:val>
                                        </p:tav>
                                        <p:tav tm="100000">
                                          <p:val>
                                            <p:strVal val="#ppt_y"/>
                                          </p:val>
                                        </p:tav>
                                      </p:tavLst>
                                    </p:anim>
                                  </p:childTnLst>
                                </p:cTn>
                              </p:par>
                              <p:par>
                                <p:cTn id="69" presetID="42" presetClass="entr" fill="hold" nodeType="withEffect">
                                  <p:stCondLst>
                                    <p:cond delay="0"/>
                                  </p:stCondLst>
                                  <p:childTnLst>
                                    <p:set>
                                      <p:cBhvr>
                                        <p:cTn id="70" dur="1" fill="hold">
                                          <p:stCondLst>
                                            <p:cond delay="0"/>
                                          </p:stCondLst>
                                        </p:cTn>
                                        <p:tgtEl>
                                          <p:spTgt spid="235"/>
                                        </p:tgtEl>
                                        <p:attrNameLst>
                                          <p:attrName>style.visibility</p:attrName>
                                        </p:attrNameLst>
                                      </p:cBhvr>
                                      <p:to>
                                        <p:strVal val="visible"/>
                                      </p:to>
                                    </p:set>
                                    <p:animEffect transition="in" filter="fade">
                                      <p:cBhvr additive="repl">
                                        <p:cTn id="71" dur="1000"/>
                                        <p:tgtEl>
                                          <p:spTgt spid="235"/>
                                        </p:tgtEl>
                                      </p:cBhvr>
                                    </p:animEffect>
                                    <p:anim calcmode="lin" valueType="num">
                                      <p:cBhvr additive="repl">
                                        <p:cTn id="72" dur="1000" fill="hold"/>
                                        <p:tgtEl>
                                          <p:spTgt spid="235"/>
                                        </p:tgtEl>
                                        <p:attrNameLst>
                                          <p:attrName>ppt_x</p:attrName>
                                        </p:attrNameLst>
                                      </p:cBhvr>
                                      <p:tavLst>
                                        <p:tav tm="0">
                                          <p:val>
                                            <p:strVal val="#ppt_x"/>
                                          </p:val>
                                        </p:tav>
                                        <p:tav tm="100000">
                                          <p:val>
                                            <p:strVal val="#ppt_x"/>
                                          </p:val>
                                        </p:tav>
                                      </p:tavLst>
                                    </p:anim>
                                    <p:anim calcmode="lin" valueType="num">
                                      <p:cBhvr additive="repl">
                                        <p:cTn id="73" dur="1000" fill="hold"/>
                                        <p:tgtEl>
                                          <p:spTgt spid="235"/>
                                        </p:tgtEl>
                                        <p:attrNameLst>
                                          <p:attrName>ppt_y</p:attrName>
                                        </p:attrNameLst>
                                      </p:cBhvr>
                                      <p:tavLst>
                                        <p:tav tm="0">
                                          <p:val>
                                            <p:strVal val="#ppt_y+.1"/>
                                          </p:val>
                                        </p:tav>
                                        <p:tav tm="100000">
                                          <p:val>
                                            <p:strVal val="#ppt_y"/>
                                          </p:val>
                                        </p:tav>
                                      </p:tavLst>
                                    </p:anim>
                                  </p:childTnLst>
                                </p:cTn>
                              </p:par>
                              <p:par>
                                <p:cTn id="74" presetID="42" presetClass="entr" fill="hold" nodeType="withEffect">
                                  <p:stCondLst>
                                    <p:cond delay="0"/>
                                  </p:stCondLst>
                                  <p:childTnLst>
                                    <p:set>
                                      <p:cBhvr>
                                        <p:cTn id="75" dur="1" fill="hold">
                                          <p:stCondLst>
                                            <p:cond delay="0"/>
                                          </p:stCondLst>
                                        </p:cTn>
                                        <p:tgtEl>
                                          <p:spTgt spid="236"/>
                                        </p:tgtEl>
                                        <p:attrNameLst>
                                          <p:attrName>style.visibility</p:attrName>
                                        </p:attrNameLst>
                                      </p:cBhvr>
                                      <p:to>
                                        <p:strVal val="visible"/>
                                      </p:to>
                                    </p:set>
                                    <p:animEffect transition="in" filter="fade">
                                      <p:cBhvr additive="repl">
                                        <p:cTn id="76" dur="1000"/>
                                        <p:tgtEl>
                                          <p:spTgt spid="236"/>
                                        </p:tgtEl>
                                      </p:cBhvr>
                                    </p:animEffect>
                                    <p:anim calcmode="lin" valueType="num">
                                      <p:cBhvr additive="repl">
                                        <p:cTn id="77" dur="1000" fill="hold"/>
                                        <p:tgtEl>
                                          <p:spTgt spid="236"/>
                                        </p:tgtEl>
                                        <p:attrNameLst>
                                          <p:attrName>ppt_x</p:attrName>
                                        </p:attrNameLst>
                                      </p:cBhvr>
                                      <p:tavLst>
                                        <p:tav tm="0">
                                          <p:val>
                                            <p:strVal val="#ppt_x"/>
                                          </p:val>
                                        </p:tav>
                                        <p:tav tm="100000">
                                          <p:val>
                                            <p:strVal val="#ppt_x"/>
                                          </p:val>
                                        </p:tav>
                                      </p:tavLst>
                                    </p:anim>
                                    <p:anim calcmode="lin" valueType="num">
                                      <p:cBhvr additive="repl">
                                        <p:cTn id="78" dur="1000" fill="hold"/>
                                        <p:tgtEl>
                                          <p:spTgt spid="236"/>
                                        </p:tgtEl>
                                        <p:attrNameLst>
                                          <p:attrName>ppt_y</p:attrName>
                                        </p:attrNameLst>
                                      </p:cBhvr>
                                      <p:tavLst>
                                        <p:tav tm="0">
                                          <p:val>
                                            <p:strVal val="#ppt_y+.1"/>
                                          </p:val>
                                        </p:tav>
                                        <p:tav tm="100000">
                                          <p:val>
                                            <p:strVal val="#ppt_y"/>
                                          </p:val>
                                        </p:tav>
                                      </p:tavLst>
                                    </p:anim>
                                  </p:childTnLst>
                                </p:cTn>
                              </p:par>
                              <p:par>
                                <p:cTn id="79" presetID="42" presetClass="entr" fill="hold" nodeType="withEffect">
                                  <p:stCondLst>
                                    <p:cond delay="0"/>
                                  </p:stCondLst>
                                  <p:childTnLst>
                                    <p:set>
                                      <p:cBhvr>
                                        <p:cTn id="80" dur="1" fill="hold">
                                          <p:stCondLst>
                                            <p:cond delay="0"/>
                                          </p:stCondLst>
                                        </p:cTn>
                                        <p:tgtEl>
                                          <p:spTgt spid="237"/>
                                        </p:tgtEl>
                                        <p:attrNameLst>
                                          <p:attrName>style.visibility</p:attrName>
                                        </p:attrNameLst>
                                      </p:cBhvr>
                                      <p:to>
                                        <p:strVal val="visible"/>
                                      </p:to>
                                    </p:set>
                                    <p:animEffect transition="in" filter="fade">
                                      <p:cBhvr additive="repl">
                                        <p:cTn id="81" dur="1000"/>
                                        <p:tgtEl>
                                          <p:spTgt spid="237"/>
                                        </p:tgtEl>
                                      </p:cBhvr>
                                    </p:animEffect>
                                    <p:anim calcmode="lin" valueType="num">
                                      <p:cBhvr additive="repl">
                                        <p:cTn id="82" dur="1000" fill="hold"/>
                                        <p:tgtEl>
                                          <p:spTgt spid="237"/>
                                        </p:tgtEl>
                                        <p:attrNameLst>
                                          <p:attrName>ppt_x</p:attrName>
                                        </p:attrNameLst>
                                      </p:cBhvr>
                                      <p:tavLst>
                                        <p:tav tm="0">
                                          <p:val>
                                            <p:strVal val="#ppt_x"/>
                                          </p:val>
                                        </p:tav>
                                        <p:tav tm="100000">
                                          <p:val>
                                            <p:strVal val="#ppt_x"/>
                                          </p:val>
                                        </p:tav>
                                      </p:tavLst>
                                    </p:anim>
                                    <p:anim calcmode="lin" valueType="num">
                                      <p:cBhvr additive="repl">
                                        <p:cTn id="83" dur="1000" fill="hold"/>
                                        <p:tgtEl>
                                          <p:spTgt spid="237"/>
                                        </p:tgtEl>
                                        <p:attrNameLst>
                                          <p:attrName>ppt_y</p:attrName>
                                        </p:attrNameLst>
                                      </p:cBhvr>
                                      <p:tavLst>
                                        <p:tav tm="0">
                                          <p:val>
                                            <p:strVal val="#ppt_y+.1"/>
                                          </p:val>
                                        </p:tav>
                                        <p:tav tm="100000">
                                          <p:val>
                                            <p:strVal val="#ppt_y"/>
                                          </p:val>
                                        </p:tav>
                                      </p:tavLst>
                                    </p:anim>
                                  </p:childTnLst>
                                </p:cTn>
                              </p:par>
                              <p:par>
                                <p:cTn id="84" presetID="42" presetClass="entr" fill="hold" nodeType="withEffect">
                                  <p:stCondLst>
                                    <p:cond delay="0"/>
                                  </p:stCondLst>
                                  <p:childTnLst>
                                    <p:set>
                                      <p:cBhvr>
                                        <p:cTn id="85" dur="1" fill="hold">
                                          <p:stCondLst>
                                            <p:cond delay="0"/>
                                          </p:stCondLst>
                                        </p:cTn>
                                        <p:tgtEl>
                                          <p:spTgt spid="238"/>
                                        </p:tgtEl>
                                        <p:attrNameLst>
                                          <p:attrName>style.visibility</p:attrName>
                                        </p:attrNameLst>
                                      </p:cBhvr>
                                      <p:to>
                                        <p:strVal val="visible"/>
                                      </p:to>
                                    </p:set>
                                    <p:animEffect transition="in" filter="fade">
                                      <p:cBhvr additive="repl">
                                        <p:cTn id="86" dur="1000"/>
                                        <p:tgtEl>
                                          <p:spTgt spid="238"/>
                                        </p:tgtEl>
                                      </p:cBhvr>
                                    </p:animEffect>
                                    <p:anim calcmode="lin" valueType="num">
                                      <p:cBhvr additive="repl">
                                        <p:cTn id="87" dur="1000" fill="hold"/>
                                        <p:tgtEl>
                                          <p:spTgt spid="238"/>
                                        </p:tgtEl>
                                        <p:attrNameLst>
                                          <p:attrName>ppt_x</p:attrName>
                                        </p:attrNameLst>
                                      </p:cBhvr>
                                      <p:tavLst>
                                        <p:tav tm="0">
                                          <p:val>
                                            <p:strVal val="#ppt_x"/>
                                          </p:val>
                                        </p:tav>
                                        <p:tav tm="100000">
                                          <p:val>
                                            <p:strVal val="#ppt_x"/>
                                          </p:val>
                                        </p:tav>
                                      </p:tavLst>
                                    </p:anim>
                                    <p:anim calcmode="lin" valueType="num">
                                      <p:cBhvr additive="repl">
                                        <p:cTn id="88" dur="1000" fill="hold"/>
                                        <p:tgtEl>
                                          <p:spTgt spid="238"/>
                                        </p:tgtEl>
                                        <p:attrNameLst>
                                          <p:attrName>ppt_y</p:attrName>
                                        </p:attrNameLst>
                                      </p:cBhvr>
                                      <p:tavLst>
                                        <p:tav tm="0">
                                          <p:val>
                                            <p:strVal val="#ppt_y+.1"/>
                                          </p:val>
                                        </p:tav>
                                        <p:tav tm="100000">
                                          <p:val>
                                            <p:strVal val="#ppt_y"/>
                                          </p:val>
                                        </p:tav>
                                      </p:tavLst>
                                    </p:anim>
                                  </p:childTnLst>
                                </p:cTn>
                              </p:par>
                              <p:par>
                                <p:cTn id="89" presetID="42" presetClass="entr" fill="hold" nodeType="withEffect">
                                  <p:stCondLst>
                                    <p:cond delay="0"/>
                                  </p:stCondLst>
                                  <p:childTnLst>
                                    <p:set>
                                      <p:cBhvr>
                                        <p:cTn id="90" dur="1" fill="hold">
                                          <p:stCondLst>
                                            <p:cond delay="0"/>
                                          </p:stCondLst>
                                        </p:cTn>
                                        <p:tgtEl>
                                          <p:spTgt spid="239"/>
                                        </p:tgtEl>
                                        <p:attrNameLst>
                                          <p:attrName>style.visibility</p:attrName>
                                        </p:attrNameLst>
                                      </p:cBhvr>
                                      <p:to>
                                        <p:strVal val="visible"/>
                                      </p:to>
                                    </p:set>
                                    <p:animEffect transition="in" filter="fade">
                                      <p:cBhvr additive="repl">
                                        <p:cTn id="91" dur="1000"/>
                                        <p:tgtEl>
                                          <p:spTgt spid="239"/>
                                        </p:tgtEl>
                                      </p:cBhvr>
                                    </p:animEffect>
                                    <p:anim calcmode="lin" valueType="num">
                                      <p:cBhvr additive="repl">
                                        <p:cTn id="92" dur="1000" fill="hold"/>
                                        <p:tgtEl>
                                          <p:spTgt spid="239"/>
                                        </p:tgtEl>
                                        <p:attrNameLst>
                                          <p:attrName>ppt_x</p:attrName>
                                        </p:attrNameLst>
                                      </p:cBhvr>
                                      <p:tavLst>
                                        <p:tav tm="0">
                                          <p:val>
                                            <p:strVal val="#ppt_x"/>
                                          </p:val>
                                        </p:tav>
                                        <p:tav tm="100000">
                                          <p:val>
                                            <p:strVal val="#ppt_x"/>
                                          </p:val>
                                        </p:tav>
                                      </p:tavLst>
                                    </p:anim>
                                    <p:anim calcmode="lin" valueType="num">
                                      <p:cBhvr additive="repl">
                                        <p:cTn id="93" dur="1000" fill="hold"/>
                                        <p:tgtEl>
                                          <p:spTgt spid="239"/>
                                        </p:tgtEl>
                                        <p:attrNameLst>
                                          <p:attrName>ppt_y</p:attrName>
                                        </p:attrNameLst>
                                      </p:cBhvr>
                                      <p:tavLst>
                                        <p:tav tm="0">
                                          <p:val>
                                            <p:strVal val="#ppt_y+.1"/>
                                          </p:val>
                                        </p:tav>
                                        <p:tav tm="100000">
                                          <p:val>
                                            <p:strVal val="#ppt_y"/>
                                          </p:val>
                                        </p:tav>
                                      </p:tavLst>
                                    </p:anim>
                                  </p:childTnLst>
                                </p:cTn>
                              </p:par>
                              <p:par>
                                <p:cTn id="94" presetID="42" presetClass="entr" fill="hold" nodeType="withEffect">
                                  <p:stCondLst>
                                    <p:cond delay="0"/>
                                  </p:stCondLst>
                                  <p:childTnLst>
                                    <p:set>
                                      <p:cBhvr>
                                        <p:cTn id="95" dur="1" fill="hold">
                                          <p:stCondLst>
                                            <p:cond delay="0"/>
                                          </p:stCondLst>
                                        </p:cTn>
                                        <p:tgtEl>
                                          <p:spTgt spid="240"/>
                                        </p:tgtEl>
                                        <p:attrNameLst>
                                          <p:attrName>style.visibility</p:attrName>
                                        </p:attrNameLst>
                                      </p:cBhvr>
                                      <p:to>
                                        <p:strVal val="visible"/>
                                      </p:to>
                                    </p:set>
                                    <p:animEffect transition="in" filter="fade">
                                      <p:cBhvr additive="repl">
                                        <p:cTn id="96" dur="1000"/>
                                        <p:tgtEl>
                                          <p:spTgt spid="240"/>
                                        </p:tgtEl>
                                      </p:cBhvr>
                                    </p:animEffect>
                                    <p:anim calcmode="lin" valueType="num">
                                      <p:cBhvr additive="repl">
                                        <p:cTn id="97" dur="1000" fill="hold"/>
                                        <p:tgtEl>
                                          <p:spTgt spid="240"/>
                                        </p:tgtEl>
                                        <p:attrNameLst>
                                          <p:attrName>ppt_x</p:attrName>
                                        </p:attrNameLst>
                                      </p:cBhvr>
                                      <p:tavLst>
                                        <p:tav tm="0">
                                          <p:val>
                                            <p:strVal val="#ppt_x"/>
                                          </p:val>
                                        </p:tav>
                                        <p:tav tm="100000">
                                          <p:val>
                                            <p:strVal val="#ppt_x"/>
                                          </p:val>
                                        </p:tav>
                                      </p:tavLst>
                                    </p:anim>
                                    <p:anim calcmode="lin" valueType="num">
                                      <p:cBhvr additive="repl">
                                        <p:cTn id="98" dur="1000" fill="hold"/>
                                        <p:tgtEl>
                                          <p:spTgt spid="240"/>
                                        </p:tgtEl>
                                        <p:attrNameLst>
                                          <p:attrName>ppt_y</p:attrName>
                                        </p:attrNameLst>
                                      </p:cBhvr>
                                      <p:tavLst>
                                        <p:tav tm="0">
                                          <p:val>
                                            <p:strVal val="#ppt_y+.1"/>
                                          </p:val>
                                        </p:tav>
                                        <p:tav tm="100000">
                                          <p:val>
                                            <p:strVal val="#ppt_y"/>
                                          </p:val>
                                        </p:tav>
                                      </p:tavLst>
                                    </p:anim>
                                  </p:childTnLst>
                                </p:cTn>
                              </p:par>
                              <p:par>
                                <p:cTn id="99" presetID="42" presetClass="entr" fill="hold" nodeType="withEffect">
                                  <p:stCondLst>
                                    <p:cond delay="0"/>
                                  </p:stCondLst>
                                  <p:childTnLst>
                                    <p:set>
                                      <p:cBhvr>
                                        <p:cTn id="100" dur="1" fill="hold">
                                          <p:stCondLst>
                                            <p:cond delay="0"/>
                                          </p:stCondLst>
                                        </p:cTn>
                                        <p:tgtEl>
                                          <p:spTgt spid="241"/>
                                        </p:tgtEl>
                                        <p:attrNameLst>
                                          <p:attrName>style.visibility</p:attrName>
                                        </p:attrNameLst>
                                      </p:cBhvr>
                                      <p:to>
                                        <p:strVal val="visible"/>
                                      </p:to>
                                    </p:set>
                                    <p:animEffect transition="in" filter="fade">
                                      <p:cBhvr additive="repl">
                                        <p:cTn id="101" dur="1000"/>
                                        <p:tgtEl>
                                          <p:spTgt spid="241"/>
                                        </p:tgtEl>
                                      </p:cBhvr>
                                    </p:animEffect>
                                    <p:anim calcmode="lin" valueType="num">
                                      <p:cBhvr additive="repl">
                                        <p:cTn id="102" dur="1000" fill="hold"/>
                                        <p:tgtEl>
                                          <p:spTgt spid="241"/>
                                        </p:tgtEl>
                                        <p:attrNameLst>
                                          <p:attrName>ppt_x</p:attrName>
                                        </p:attrNameLst>
                                      </p:cBhvr>
                                      <p:tavLst>
                                        <p:tav tm="0">
                                          <p:val>
                                            <p:strVal val="#ppt_x"/>
                                          </p:val>
                                        </p:tav>
                                        <p:tav tm="100000">
                                          <p:val>
                                            <p:strVal val="#ppt_x"/>
                                          </p:val>
                                        </p:tav>
                                      </p:tavLst>
                                    </p:anim>
                                    <p:anim calcmode="lin" valueType="num">
                                      <p:cBhvr additive="repl">
                                        <p:cTn id="103" dur="1000" fill="hold"/>
                                        <p:tgtEl>
                                          <p:spTgt spid="241"/>
                                        </p:tgtEl>
                                        <p:attrNameLst>
                                          <p:attrName>ppt_y</p:attrName>
                                        </p:attrNameLst>
                                      </p:cBhvr>
                                      <p:tavLst>
                                        <p:tav tm="0">
                                          <p:val>
                                            <p:strVal val="#ppt_y+.1"/>
                                          </p:val>
                                        </p:tav>
                                        <p:tav tm="100000">
                                          <p:val>
                                            <p:strVal val="#ppt_y"/>
                                          </p:val>
                                        </p:tav>
                                      </p:tavLst>
                                    </p:anim>
                                  </p:childTnLst>
                                </p:cTn>
                              </p:par>
                              <p:par>
                                <p:cTn id="104" presetID="42" presetClass="entr" fill="hold" nodeType="withEffect">
                                  <p:stCondLst>
                                    <p:cond delay="0"/>
                                  </p:stCondLst>
                                  <p:childTnLst>
                                    <p:set>
                                      <p:cBhvr>
                                        <p:cTn id="105" dur="1" fill="hold">
                                          <p:stCondLst>
                                            <p:cond delay="0"/>
                                          </p:stCondLst>
                                        </p:cTn>
                                        <p:tgtEl>
                                          <p:spTgt spid="242"/>
                                        </p:tgtEl>
                                        <p:attrNameLst>
                                          <p:attrName>style.visibility</p:attrName>
                                        </p:attrNameLst>
                                      </p:cBhvr>
                                      <p:to>
                                        <p:strVal val="visible"/>
                                      </p:to>
                                    </p:set>
                                    <p:animEffect transition="in" filter="fade">
                                      <p:cBhvr additive="repl">
                                        <p:cTn id="106" dur="1000"/>
                                        <p:tgtEl>
                                          <p:spTgt spid="242"/>
                                        </p:tgtEl>
                                      </p:cBhvr>
                                    </p:animEffect>
                                    <p:anim calcmode="lin" valueType="num">
                                      <p:cBhvr additive="repl">
                                        <p:cTn id="107" dur="1000" fill="hold"/>
                                        <p:tgtEl>
                                          <p:spTgt spid="242"/>
                                        </p:tgtEl>
                                        <p:attrNameLst>
                                          <p:attrName>ppt_x</p:attrName>
                                        </p:attrNameLst>
                                      </p:cBhvr>
                                      <p:tavLst>
                                        <p:tav tm="0">
                                          <p:val>
                                            <p:strVal val="#ppt_x"/>
                                          </p:val>
                                        </p:tav>
                                        <p:tav tm="100000">
                                          <p:val>
                                            <p:strVal val="#ppt_x"/>
                                          </p:val>
                                        </p:tav>
                                      </p:tavLst>
                                    </p:anim>
                                    <p:anim calcmode="lin" valueType="num">
                                      <p:cBhvr additive="repl">
                                        <p:cTn id="108" dur="1000" fill="hold"/>
                                        <p:tgtEl>
                                          <p:spTgt spid="242"/>
                                        </p:tgtEl>
                                        <p:attrNameLst>
                                          <p:attrName>ppt_y</p:attrName>
                                        </p:attrNameLst>
                                      </p:cBhvr>
                                      <p:tavLst>
                                        <p:tav tm="0">
                                          <p:val>
                                            <p:strVal val="#ppt_y+.1"/>
                                          </p:val>
                                        </p:tav>
                                        <p:tav tm="100000">
                                          <p:val>
                                            <p:strVal val="#ppt_y"/>
                                          </p:val>
                                        </p:tav>
                                      </p:tavLst>
                                    </p:anim>
                                  </p:childTnLst>
                                </p:cTn>
                              </p:par>
                              <p:par>
                                <p:cTn id="109" presetID="42" presetClass="entr" fill="hold" nodeType="withEffect">
                                  <p:stCondLst>
                                    <p:cond delay="0"/>
                                  </p:stCondLst>
                                  <p:childTnLst>
                                    <p:set>
                                      <p:cBhvr>
                                        <p:cTn id="110" dur="1" fill="hold">
                                          <p:stCondLst>
                                            <p:cond delay="0"/>
                                          </p:stCondLst>
                                        </p:cTn>
                                        <p:tgtEl>
                                          <p:spTgt spid="243"/>
                                        </p:tgtEl>
                                        <p:attrNameLst>
                                          <p:attrName>style.visibility</p:attrName>
                                        </p:attrNameLst>
                                      </p:cBhvr>
                                      <p:to>
                                        <p:strVal val="visible"/>
                                      </p:to>
                                    </p:set>
                                    <p:animEffect transition="in" filter="fade">
                                      <p:cBhvr additive="repl">
                                        <p:cTn id="111" dur="1000"/>
                                        <p:tgtEl>
                                          <p:spTgt spid="243"/>
                                        </p:tgtEl>
                                      </p:cBhvr>
                                    </p:animEffect>
                                    <p:anim calcmode="lin" valueType="num">
                                      <p:cBhvr additive="repl">
                                        <p:cTn id="112" dur="1000" fill="hold"/>
                                        <p:tgtEl>
                                          <p:spTgt spid="243"/>
                                        </p:tgtEl>
                                        <p:attrNameLst>
                                          <p:attrName>ppt_x</p:attrName>
                                        </p:attrNameLst>
                                      </p:cBhvr>
                                      <p:tavLst>
                                        <p:tav tm="0">
                                          <p:val>
                                            <p:strVal val="#ppt_x"/>
                                          </p:val>
                                        </p:tav>
                                        <p:tav tm="100000">
                                          <p:val>
                                            <p:strVal val="#ppt_x"/>
                                          </p:val>
                                        </p:tav>
                                      </p:tavLst>
                                    </p:anim>
                                    <p:anim calcmode="lin" valueType="num">
                                      <p:cBhvr additive="repl">
                                        <p:cTn id="113" dur="1000" fill="hold"/>
                                        <p:tgtEl>
                                          <p:spTgt spid="243"/>
                                        </p:tgtEl>
                                        <p:attrNameLst>
                                          <p:attrName>ppt_y</p:attrName>
                                        </p:attrNameLst>
                                      </p:cBhvr>
                                      <p:tavLst>
                                        <p:tav tm="0">
                                          <p:val>
                                            <p:strVal val="#ppt_y+.1"/>
                                          </p:val>
                                        </p:tav>
                                        <p:tav tm="100000">
                                          <p:val>
                                            <p:strVal val="#ppt_y"/>
                                          </p:val>
                                        </p:tav>
                                      </p:tavLst>
                                    </p:anim>
                                  </p:childTnLst>
                                </p:cTn>
                              </p:par>
                              <p:par>
                                <p:cTn id="114" presetID="42" presetClass="entr" fill="hold" nodeType="withEffect">
                                  <p:stCondLst>
                                    <p:cond delay="0"/>
                                  </p:stCondLst>
                                  <p:childTnLst>
                                    <p:set>
                                      <p:cBhvr>
                                        <p:cTn id="115" dur="1" fill="hold">
                                          <p:stCondLst>
                                            <p:cond delay="0"/>
                                          </p:stCondLst>
                                        </p:cTn>
                                        <p:tgtEl>
                                          <p:spTgt spid="244"/>
                                        </p:tgtEl>
                                        <p:attrNameLst>
                                          <p:attrName>style.visibility</p:attrName>
                                        </p:attrNameLst>
                                      </p:cBhvr>
                                      <p:to>
                                        <p:strVal val="visible"/>
                                      </p:to>
                                    </p:set>
                                    <p:animEffect transition="in" filter="fade">
                                      <p:cBhvr additive="repl">
                                        <p:cTn id="116" dur="1000"/>
                                        <p:tgtEl>
                                          <p:spTgt spid="244"/>
                                        </p:tgtEl>
                                      </p:cBhvr>
                                    </p:animEffect>
                                    <p:anim calcmode="lin" valueType="num">
                                      <p:cBhvr additive="repl">
                                        <p:cTn id="117" dur="1000" fill="hold"/>
                                        <p:tgtEl>
                                          <p:spTgt spid="244"/>
                                        </p:tgtEl>
                                        <p:attrNameLst>
                                          <p:attrName>ppt_x</p:attrName>
                                        </p:attrNameLst>
                                      </p:cBhvr>
                                      <p:tavLst>
                                        <p:tav tm="0">
                                          <p:val>
                                            <p:strVal val="#ppt_x"/>
                                          </p:val>
                                        </p:tav>
                                        <p:tav tm="100000">
                                          <p:val>
                                            <p:strVal val="#ppt_x"/>
                                          </p:val>
                                        </p:tav>
                                      </p:tavLst>
                                    </p:anim>
                                    <p:anim calcmode="lin" valueType="num">
                                      <p:cBhvr additive="repl">
                                        <p:cTn id="118" dur="1000" fill="hold"/>
                                        <p:tgtEl>
                                          <p:spTgt spid="244"/>
                                        </p:tgtEl>
                                        <p:attrNameLst>
                                          <p:attrName>ppt_y</p:attrName>
                                        </p:attrNameLst>
                                      </p:cBhvr>
                                      <p:tavLst>
                                        <p:tav tm="0">
                                          <p:val>
                                            <p:strVal val="#ppt_y+.1"/>
                                          </p:val>
                                        </p:tav>
                                        <p:tav tm="100000">
                                          <p:val>
                                            <p:strVal val="#ppt_y"/>
                                          </p:val>
                                        </p:tav>
                                      </p:tavLst>
                                    </p:anim>
                                  </p:childTnLst>
                                </p:cTn>
                              </p:par>
                              <p:par>
                                <p:cTn id="119" presetID="42" presetClass="entr" fill="hold" nodeType="withEffect">
                                  <p:stCondLst>
                                    <p:cond delay="0"/>
                                  </p:stCondLst>
                                  <p:childTnLst>
                                    <p:set>
                                      <p:cBhvr>
                                        <p:cTn id="120" dur="1" fill="hold">
                                          <p:stCondLst>
                                            <p:cond delay="0"/>
                                          </p:stCondLst>
                                        </p:cTn>
                                        <p:tgtEl>
                                          <p:spTgt spid="245"/>
                                        </p:tgtEl>
                                        <p:attrNameLst>
                                          <p:attrName>style.visibility</p:attrName>
                                        </p:attrNameLst>
                                      </p:cBhvr>
                                      <p:to>
                                        <p:strVal val="visible"/>
                                      </p:to>
                                    </p:set>
                                    <p:animEffect transition="in" filter="fade">
                                      <p:cBhvr additive="repl">
                                        <p:cTn id="121" dur="1000"/>
                                        <p:tgtEl>
                                          <p:spTgt spid="245"/>
                                        </p:tgtEl>
                                      </p:cBhvr>
                                    </p:animEffect>
                                    <p:anim calcmode="lin" valueType="num">
                                      <p:cBhvr additive="repl">
                                        <p:cTn id="122" dur="1000" fill="hold"/>
                                        <p:tgtEl>
                                          <p:spTgt spid="245"/>
                                        </p:tgtEl>
                                        <p:attrNameLst>
                                          <p:attrName>ppt_x</p:attrName>
                                        </p:attrNameLst>
                                      </p:cBhvr>
                                      <p:tavLst>
                                        <p:tav tm="0">
                                          <p:val>
                                            <p:strVal val="#ppt_x"/>
                                          </p:val>
                                        </p:tav>
                                        <p:tav tm="100000">
                                          <p:val>
                                            <p:strVal val="#ppt_x"/>
                                          </p:val>
                                        </p:tav>
                                      </p:tavLst>
                                    </p:anim>
                                    <p:anim calcmode="lin" valueType="num">
                                      <p:cBhvr additive="repl">
                                        <p:cTn id="123" dur="1000" fill="hold"/>
                                        <p:tgtEl>
                                          <p:spTgt spid="245"/>
                                        </p:tgtEl>
                                        <p:attrNameLst>
                                          <p:attrName>ppt_y</p:attrName>
                                        </p:attrNameLst>
                                      </p:cBhvr>
                                      <p:tavLst>
                                        <p:tav tm="0">
                                          <p:val>
                                            <p:strVal val="#ppt_y+.1"/>
                                          </p:val>
                                        </p:tav>
                                        <p:tav tm="100000">
                                          <p:val>
                                            <p:strVal val="#ppt_y"/>
                                          </p:val>
                                        </p:tav>
                                      </p:tavLst>
                                    </p:anim>
                                  </p:childTnLst>
                                </p:cTn>
                              </p:par>
                              <p:par>
                                <p:cTn id="124" presetID="42" presetClass="entr"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additive="repl">
                                        <p:cTn id="126" dur="1000"/>
                                        <p:tgtEl>
                                          <p:spTgt spid="246"/>
                                        </p:tgtEl>
                                      </p:cBhvr>
                                    </p:animEffect>
                                    <p:anim calcmode="lin" valueType="num">
                                      <p:cBhvr additive="repl">
                                        <p:cTn id="127" dur="1000" fill="hold"/>
                                        <p:tgtEl>
                                          <p:spTgt spid="246"/>
                                        </p:tgtEl>
                                        <p:attrNameLst>
                                          <p:attrName>ppt_x</p:attrName>
                                        </p:attrNameLst>
                                      </p:cBhvr>
                                      <p:tavLst>
                                        <p:tav tm="0">
                                          <p:val>
                                            <p:strVal val="#ppt_x"/>
                                          </p:val>
                                        </p:tav>
                                        <p:tav tm="100000">
                                          <p:val>
                                            <p:strVal val="#ppt_x"/>
                                          </p:val>
                                        </p:tav>
                                      </p:tavLst>
                                    </p:anim>
                                    <p:anim calcmode="lin" valueType="num">
                                      <p:cBhvr additive="repl">
                                        <p:cTn id="128" dur="1000" fill="hold"/>
                                        <p:tgtEl>
                                          <p:spTgt spid="246"/>
                                        </p:tgtEl>
                                        <p:attrNameLst>
                                          <p:attrName>ppt_y</p:attrName>
                                        </p:attrNameLst>
                                      </p:cBhvr>
                                      <p:tavLst>
                                        <p:tav tm="0">
                                          <p:val>
                                            <p:strVal val="#ppt_y+.1"/>
                                          </p:val>
                                        </p:tav>
                                        <p:tav tm="100000">
                                          <p:val>
                                            <p:strVal val="#ppt_y"/>
                                          </p:val>
                                        </p:tav>
                                      </p:tavLst>
                                    </p:anim>
                                  </p:childTnLst>
                                </p:cTn>
                              </p:par>
                              <p:par>
                                <p:cTn id="129" presetID="42" presetClass="entr" fill="hold" nodeType="withEffect">
                                  <p:stCondLst>
                                    <p:cond delay="0"/>
                                  </p:stCondLst>
                                  <p:childTnLst>
                                    <p:set>
                                      <p:cBhvr>
                                        <p:cTn id="130" dur="1" fill="hold">
                                          <p:stCondLst>
                                            <p:cond delay="0"/>
                                          </p:stCondLst>
                                        </p:cTn>
                                        <p:tgtEl>
                                          <p:spTgt spid="247"/>
                                        </p:tgtEl>
                                        <p:attrNameLst>
                                          <p:attrName>style.visibility</p:attrName>
                                        </p:attrNameLst>
                                      </p:cBhvr>
                                      <p:to>
                                        <p:strVal val="visible"/>
                                      </p:to>
                                    </p:set>
                                    <p:animEffect transition="in" filter="fade">
                                      <p:cBhvr additive="repl">
                                        <p:cTn id="131" dur="1000"/>
                                        <p:tgtEl>
                                          <p:spTgt spid="247"/>
                                        </p:tgtEl>
                                      </p:cBhvr>
                                    </p:animEffect>
                                    <p:anim calcmode="lin" valueType="num">
                                      <p:cBhvr additive="repl">
                                        <p:cTn id="132" dur="1000" fill="hold"/>
                                        <p:tgtEl>
                                          <p:spTgt spid="247"/>
                                        </p:tgtEl>
                                        <p:attrNameLst>
                                          <p:attrName>ppt_x</p:attrName>
                                        </p:attrNameLst>
                                      </p:cBhvr>
                                      <p:tavLst>
                                        <p:tav tm="0">
                                          <p:val>
                                            <p:strVal val="#ppt_x"/>
                                          </p:val>
                                        </p:tav>
                                        <p:tav tm="100000">
                                          <p:val>
                                            <p:strVal val="#ppt_x"/>
                                          </p:val>
                                        </p:tav>
                                      </p:tavLst>
                                    </p:anim>
                                    <p:anim calcmode="lin" valueType="num">
                                      <p:cBhvr additive="repl">
                                        <p:cTn id="133" dur="1000" fill="hold"/>
                                        <p:tgtEl>
                                          <p:spTgt spid="247"/>
                                        </p:tgtEl>
                                        <p:attrNameLst>
                                          <p:attrName>ppt_y</p:attrName>
                                        </p:attrNameLst>
                                      </p:cBhvr>
                                      <p:tavLst>
                                        <p:tav tm="0">
                                          <p:val>
                                            <p:strVal val="#ppt_y+.1"/>
                                          </p:val>
                                        </p:tav>
                                        <p:tav tm="100000">
                                          <p:val>
                                            <p:strVal val="#ppt_y"/>
                                          </p:val>
                                        </p:tav>
                                      </p:tavLst>
                                    </p:anim>
                                  </p:childTnLst>
                                </p:cTn>
                              </p:par>
                              <p:par>
                                <p:cTn id="134" presetID="42" presetClass="entr" fill="hold" nodeType="withEffect">
                                  <p:stCondLst>
                                    <p:cond delay="0"/>
                                  </p:stCondLst>
                                  <p:childTnLst>
                                    <p:set>
                                      <p:cBhvr>
                                        <p:cTn id="135" dur="1" fill="hold">
                                          <p:stCondLst>
                                            <p:cond delay="0"/>
                                          </p:stCondLst>
                                        </p:cTn>
                                        <p:tgtEl>
                                          <p:spTgt spid="248"/>
                                        </p:tgtEl>
                                        <p:attrNameLst>
                                          <p:attrName>style.visibility</p:attrName>
                                        </p:attrNameLst>
                                      </p:cBhvr>
                                      <p:to>
                                        <p:strVal val="visible"/>
                                      </p:to>
                                    </p:set>
                                    <p:animEffect transition="in" filter="fade">
                                      <p:cBhvr additive="repl">
                                        <p:cTn id="136" dur="1000"/>
                                        <p:tgtEl>
                                          <p:spTgt spid="248"/>
                                        </p:tgtEl>
                                      </p:cBhvr>
                                    </p:animEffect>
                                    <p:anim calcmode="lin" valueType="num">
                                      <p:cBhvr additive="repl">
                                        <p:cTn id="137" dur="1000" fill="hold"/>
                                        <p:tgtEl>
                                          <p:spTgt spid="248"/>
                                        </p:tgtEl>
                                        <p:attrNameLst>
                                          <p:attrName>ppt_x</p:attrName>
                                        </p:attrNameLst>
                                      </p:cBhvr>
                                      <p:tavLst>
                                        <p:tav tm="0">
                                          <p:val>
                                            <p:strVal val="#ppt_x"/>
                                          </p:val>
                                        </p:tav>
                                        <p:tav tm="100000">
                                          <p:val>
                                            <p:strVal val="#ppt_x"/>
                                          </p:val>
                                        </p:tav>
                                      </p:tavLst>
                                    </p:anim>
                                    <p:anim calcmode="lin" valueType="num">
                                      <p:cBhvr additive="repl">
                                        <p:cTn id="138" dur="1000" fill="hold"/>
                                        <p:tgtEl>
                                          <p:spTgt spid="248"/>
                                        </p:tgtEl>
                                        <p:attrNameLst>
                                          <p:attrName>ppt_y</p:attrName>
                                        </p:attrNameLst>
                                      </p:cBhvr>
                                      <p:tavLst>
                                        <p:tav tm="0">
                                          <p:val>
                                            <p:strVal val="#ppt_y+.1"/>
                                          </p:val>
                                        </p:tav>
                                        <p:tav tm="100000">
                                          <p:val>
                                            <p:strVal val="#ppt_y"/>
                                          </p:val>
                                        </p:tav>
                                      </p:tavLst>
                                    </p:anim>
                                  </p:childTnLst>
                                </p:cTn>
                              </p:par>
                              <p:par>
                                <p:cTn id="139" presetID="42" presetClass="entr" fill="hold" nodeType="withEffect">
                                  <p:stCondLst>
                                    <p:cond delay="0"/>
                                  </p:stCondLst>
                                  <p:childTnLst>
                                    <p:set>
                                      <p:cBhvr>
                                        <p:cTn id="140" dur="1" fill="hold">
                                          <p:stCondLst>
                                            <p:cond delay="0"/>
                                          </p:stCondLst>
                                        </p:cTn>
                                        <p:tgtEl>
                                          <p:spTgt spid="249"/>
                                        </p:tgtEl>
                                        <p:attrNameLst>
                                          <p:attrName>style.visibility</p:attrName>
                                        </p:attrNameLst>
                                      </p:cBhvr>
                                      <p:to>
                                        <p:strVal val="visible"/>
                                      </p:to>
                                    </p:set>
                                    <p:animEffect transition="in" filter="fade">
                                      <p:cBhvr additive="repl">
                                        <p:cTn id="141" dur="1000"/>
                                        <p:tgtEl>
                                          <p:spTgt spid="249"/>
                                        </p:tgtEl>
                                      </p:cBhvr>
                                    </p:animEffect>
                                    <p:anim calcmode="lin" valueType="num">
                                      <p:cBhvr additive="repl">
                                        <p:cTn id="142" dur="1000" fill="hold"/>
                                        <p:tgtEl>
                                          <p:spTgt spid="249"/>
                                        </p:tgtEl>
                                        <p:attrNameLst>
                                          <p:attrName>ppt_x</p:attrName>
                                        </p:attrNameLst>
                                      </p:cBhvr>
                                      <p:tavLst>
                                        <p:tav tm="0">
                                          <p:val>
                                            <p:strVal val="#ppt_x"/>
                                          </p:val>
                                        </p:tav>
                                        <p:tav tm="100000">
                                          <p:val>
                                            <p:strVal val="#ppt_x"/>
                                          </p:val>
                                        </p:tav>
                                      </p:tavLst>
                                    </p:anim>
                                    <p:anim calcmode="lin" valueType="num">
                                      <p:cBhvr additive="repl">
                                        <p:cTn id="143" dur="1000" fill="hold"/>
                                        <p:tgtEl>
                                          <p:spTgt spid="249"/>
                                        </p:tgtEl>
                                        <p:attrNameLst>
                                          <p:attrName>ppt_y</p:attrName>
                                        </p:attrNameLst>
                                      </p:cBhvr>
                                      <p:tavLst>
                                        <p:tav tm="0">
                                          <p:val>
                                            <p:strVal val="#ppt_y+.1"/>
                                          </p:val>
                                        </p:tav>
                                        <p:tav tm="100000">
                                          <p:val>
                                            <p:strVal val="#ppt_y"/>
                                          </p:val>
                                        </p:tav>
                                      </p:tavLst>
                                    </p:anim>
                                  </p:childTnLst>
                                </p:cTn>
                              </p:par>
                              <p:par>
                                <p:cTn id="144" presetID="42" presetClass="entr" fill="hold" nodeType="withEffect">
                                  <p:stCondLst>
                                    <p:cond delay="0"/>
                                  </p:stCondLst>
                                  <p:childTnLst>
                                    <p:set>
                                      <p:cBhvr>
                                        <p:cTn id="145" dur="1" fill="hold">
                                          <p:stCondLst>
                                            <p:cond delay="0"/>
                                          </p:stCondLst>
                                        </p:cTn>
                                        <p:tgtEl>
                                          <p:spTgt spid="250"/>
                                        </p:tgtEl>
                                        <p:attrNameLst>
                                          <p:attrName>style.visibility</p:attrName>
                                        </p:attrNameLst>
                                      </p:cBhvr>
                                      <p:to>
                                        <p:strVal val="visible"/>
                                      </p:to>
                                    </p:set>
                                    <p:animEffect transition="in" filter="fade">
                                      <p:cBhvr additive="repl">
                                        <p:cTn id="146" dur="1000"/>
                                        <p:tgtEl>
                                          <p:spTgt spid="250"/>
                                        </p:tgtEl>
                                      </p:cBhvr>
                                    </p:animEffect>
                                    <p:anim calcmode="lin" valueType="num">
                                      <p:cBhvr additive="repl">
                                        <p:cTn id="147" dur="1000" fill="hold"/>
                                        <p:tgtEl>
                                          <p:spTgt spid="250"/>
                                        </p:tgtEl>
                                        <p:attrNameLst>
                                          <p:attrName>ppt_x</p:attrName>
                                        </p:attrNameLst>
                                      </p:cBhvr>
                                      <p:tavLst>
                                        <p:tav tm="0">
                                          <p:val>
                                            <p:strVal val="#ppt_x"/>
                                          </p:val>
                                        </p:tav>
                                        <p:tav tm="100000">
                                          <p:val>
                                            <p:strVal val="#ppt_x"/>
                                          </p:val>
                                        </p:tav>
                                      </p:tavLst>
                                    </p:anim>
                                    <p:anim calcmode="lin" valueType="num">
                                      <p:cBhvr additive="repl">
                                        <p:cTn id="148" dur="1000" fill="hold"/>
                                        <p:tgtEl>
                                          <p:spTgt spid="250"/>
                                        </p:tgtEl>
                                        <p:attrNameLst>
                                          <p:attrName>ppt_y</p:attrName>
                                        </p:attrNameLst>
                                      </p:cBhvr>
                                      <p:tavLst>
                                        <p:tav tm="0">
                                          <p:val>
                                            <p:strVal val="#ppt_y+.1"/>
                                          </p:val>
                                        </p:tav>
                                        <p:tav tm="100000">
                                          <p:val>
                                            <p:strVal val="#ppt_y"/>
                                          </p:val>
                                        </p:tav>
                                      </p:tavLst>
                                    </p:anim>
                                  </p:childTnLst>
                                </p:cTn>
                              </p:par>
                              <p:par>
                                <p:cTn id="149" presetID="42" presetClass="entr" fill="hold" nodeType="withEffect">
                                  <p:stCondLst>
                                    <p:cond delay="0"/>
                                  </p:stCondLst>
                                  <p:childTnLst>
                                    <p:set>
                                      <p:cBhvr>
                                        <p:cTn id="150" dur="1" fill="hold">
                                          <p:stCondLst>
                                            <p:cond delay="0"/>
                                          </p:stCondLst>
                                        </p:cTn>
                                        <p:tgtEl>
                                          <p:spTgt spid="253"/>
                                        </p:tgtEl>
                                        <p:attrNameLst>
                                          <p:attrName>style.visibility</p:attrName>
                                        </p:attrNameLst>
                                      </p:cBhvr>
                                      <p:to>
                                        <p:strVal val="visible"/>
                                      </p:to>
                                    </p:set>
                                    <p:animEffect transition="in" filter="fade">
                                      <p:cBhvr additive="repl">
                                        <p:cTn id="151" dur="1000"/>
                                        <p:tgtEl>
                                          <p:spTgt spid="253"/>
                                        </p:tgtEl>
                                      </p:cBhvr>
                                    </p:animEffect>
                                    <p:anim calcmode="lin" valueType="num">
                                      <p:cBhvr additive="repl">
                                        <p:cTn id="152" dur="1000" fill="hold"/>
                                        <p:tgtEl>
                                          <p:spTgt spid="253"/>
                                        </p:tgtEl>
                                        <p:attrNameLst>
                                          <p:attrName>ppt_x</p:attrName>
                                        </p:attrNameLst>
                                      </p:cBhvr>
                                      <p:tavLst>
                                        <p:tav tm="0">
                                          <p:val>
                                            <p:strVal val="#ppt_x"/>
                                          </p:val>
                                        </p:tav>
                                        <p:tav tm="100000">
                                          <p:val>
                                            <p:strVal val="#ppt_x"/>
                                          </p:val>
                                        </p:tav>
                                      </p:tavLst>
                                    </p:anim>
                                    <p:anim calcmode="lin" valueType="num">
                                      <p:cBhvr additive="repl">
                                        <p:cTn id="153" dur="1000" fill="hold"/>
                                        <p:tgtEl>
                                          <p:spTgt spid="253"/>
                                        </p:tgtEl>
                                        <p:attrNameLst>
                                          <p:attrName>ppt_y</p:attrName>
                                        </p:attrNameLst>
                                      </p:cBhvr>
                                      <p:tavLst>
                                        <p:tav tm="0">
                                          <p:val>
                                            <p:strVal val="#ppt_y+.1"/>
                                          </p:val>
                                        </p:tav>
                                        <p:tav tm="100000">
                                          <p:val>
                                            <p:strVal val="#ppt_y"/>
                                          </p:val>
                                        </p:tav>
                                      </p:tavLst>
                                    </p:anim>
                                  </p:childTnLst>
                                </p:cTn>
                              </p:par>
                              <p:par>
                                <p:cTn id="154" presetID="42" presetClass="entr" fill="hold" nodeType="withEffect">
                                  <p:stCondLst>
                                    <p:cond delay="0"/>
                                  </p:stCondLst>
                                  <p:childTnLst>
                                    <p:set>
                                      <p:cBhvr>
                                        <p:cTn id="155" dur="1" fill="hold">
                                          <p:stCondLst>
                                            <p:cond delay="0"/>
                                          </p:stCondLst>
                                        </p:cTn>
                                        <p:tgtEl>
                                          <p:spTgt spid="254"/>
                                        </p:tgtEl>
                                        <p:attrNameLst>
                                          <p:attrName>style.visibility</p:attrName>
                                        </p:attrNameLst>
                                      </p:cBhvr>
                                      <p:to>
                                        <p:strVal val="visible"/>
                                      </p:to>
                                    </p:set>
                                    <p:animEffect transition="in" filter="fade">
                                      <p:cBhvr additive="repl">
                                        <p:cTn id="156" dur="1000"/>
                                        <p:tgtEl>
                                          <p:spTgt spid="254"/>
                                        </p:tgtEl>
                                      </p:cBhvr>
                                    </p:animEffect>
                                    <p:anim calcmode="lin" valueType="num">
                                      <p:cBhvr additive="repl">
                                        <p:cTn id="157" dur="1000" fill="hold"/>
                                        <p:tgtEl>
                                          <p:spTgt spid="254"/>
                                        </p:tgtEl>
                                        <p:attrNameLst>
                                          <p:attrName>ppt_x</p:attrName>
                                        </p:attrNameLst>
                                      </p:cBhvr>
                                      <p:tavLst>
                                        <p:tav tm="0">
                                          <p:val>
                                            <p:strVal val="#ppt_x"/>
                                          </p:val>
                                        </p:tav>
                                        <p:tav tm="100000">
                                          <p:val>
                                            <p:strVal val="#ppt_x"/>
                                          </p:val>
                                        </p:tav>
                                      </p:tavLst>
                                    </p:anim>
                                    <p:anim calcmode="lin" valueType="num">
                                      <p:cBhvr additive="repl">
                                        <p:cTn id="158" dur="1000" fill="hold"/>
                                        <p:tgtEl>
                                          <p:spTgt spid="254"/>
                                        </p:tgtEl>
                                        <p:attrNameLst>
                                          <p:attrName>ppt_y</p:attrName>
                                        </p:attrNameLst>
                                      </p:cBhvr>
                                      <p:tavLst>
                                        <p:tav tm="0">
                                          <p:val>
                                            <p:strVal val="#ppt_y+.1"/>
                                          </p:val>
                                        </p:tav>
                                        <p:tav tm="100000">
                                          <p:val>
                                            <p:strVal val="#ppt_y"/>
                                          </p:val>
                                        </p:tav>
                                      </p:tavLst>
                                    </p:anim>
                                  </p:childTnLst>
                                </p:cTn>
                              </p:par>
                              <p:par>
                                <p:cTn id="159" presetID="42" presetClass="entr" fill="hold" nodeType="withEffect">
                                  <p:stCondLst>
                                    <p:cond delay="0"/>
                                  </p:stCondLst>
                                  <p:childTnLst>
                                    <p:set>
                                      <p:cBhvr>
                                        <p:cTn id="160" dur="1" fill="hold">
                                          <p:stCondLst>
                                            <p:cond delay="0"/>
                                          </p:stCondLst>
                                        </p:cTn>
                                        <p:tgtEl>
                                          <p:spTgt spid="255"/>
                                        </p:tgtEl>
                                        <p:attrNameLst>
                                          <p:attrName>style.visibility</p:attrName>
                                        </p:attrNameLst>
                                      </p:cBhvr>
                                      <p:to>
                                        <p:strVal val="visible"/>
                                      </p:to>
                                    </p:set>
                                    <p:animEffect transition="in" filter="fade">
                                      <p:cBhvr additive="repl">
                                        <p:cTn id="161" dur="1000"/>
                                        <p:tgtEl>
                                          <p:spTgt spid="255"/>
                                        </p:tgtEl>
                                      </p:cBhvr>
                                    </p:animEffect>
                                    <p:anim calcmode="lin" valueType="num">
                                      <p:cBhvr additive="repl">
                                        <p:cTn id="162" dur="1000" fill="hold"/>
                                        <p:tgtEl>
                                          <p:spTgt spid="255"/>
                                        </p:tgtEl>
                                        <p:attrNameLst>
                                          <p:attrName>ppt_x</p:attrName>
                                        </p:attrNameLst>
                                      </p:cBhvr>
                                      <p:tavLst>
                                        <p:tav tm="0">
                                          <p:val>
                                            <p:strVal val="#ppt_x"/>
                                          </p:val>
                                        </p:tav>
                                        <p:tav tm="100000">
                                          <p:val>
                                            <p:strVal val="#ppt_x"/>
                                          </p:val>
                                        </p:tav>
                                      </p:tavLst>
                                    </p:anim>
                                    <p:anim calcmode="lin" valueType="num">
                                      <p:cBhvr additive="repl">
                                        <p:cTn id="163" dur="1000" fill="hold"/>
                                        <p:tgtEl>
                                          <p:spTgt spid="255"/>
                                        </p:tgtEl>
                                        <p:attrNameLst>
                                          <p:attrName>ppt_y</p:attrName>
                                        </p:attrNameLst>
                                      </p:cBhvr>
                                      <p:tavLst>
                                        <p:tav tm="0">
                                          <p:val>
                                            <p:strVal val="#ppt_y+.1"/>
                                          </p:val>
                                        </p:tav>
                                        <p:tav tm="100000">
                                          <p:val>
                                            <p:strVal val="#ppt_y"/>
                                          </p:val>
                                        </p:tav>
                                      </p:tavLst>
                                    </p:anim>
                                  </p:childTnLst>
                                </p:cTn>
                              </p:par>
                              <p:par>
                                <p:cTn id="164" presetID="42" presetClass="entr" fill="hold" nodeType="withEffect">
                                  <p:stCondLst>
                                    <p:cond delay="0"/>
                                  </p:stCondLst>
                                  <p:childTnLst>
                                    <p:set>
                                      <p:cBhvr>
                                        <p:cTn id="165" dur="1" fill="hold">
                                          <p:stCondLst>
                                            <p:cond delay="0"/>
                                          </p:stCondLst>
                                        </p:cTn>
                                        <p:tgtEl>
                                          <p:spTgt spid="256"/>
                                        </p:tgtEl>
                                        <p:attrNameLst>
                                          <p:attrName>style.visibility</p:attrName>
                                        </p:attrNameLst>
                                      </p:cBhvr>
                                      <p:to>
                                        <p:strVal val="visible"/>
                                      </p:to>
                                    </p:set>
                                    <p:animEffect transition="in" filter="fade">
                                      <p:cBhvr additive="repl">
                                        <p:cTn id="166" dur="1000"/>
                                        <p:tgtEl>
                                          <p:spTgt spid="256"/>
                                        </p:tgtEl>
                                      </p:cBhvr>
                                    </p:animEffect>
                                    <p:anim calcmode="lin" valueType="num">
                                      <p:cBhvr additive="repl">
                                        <p:cTn id="167" dur="1000" fill="hold"/>
                                        <p:tgtEl>
                                          <p:spTgt spid="256"/>
                                        </p:tgtEl>
                                        <p:attrNameLst>
                                          <p:attrName>ppt_x</p:attrName>
                                        </p:attrNameLst>
                                      </p:cBhvr>
                                      <p:tavLst>
                                        <p:tav tm="0">
                                          <p:val>
                                            <p:strVal val="#ppt_x"/>
                                          </p:val>
                                        </p:tav>
                                        <p:tav tm="100000">
                                          <p:val>
                                            <p:strVal val="#ppt_x"/>
                                          </p:val>
                                        </p:tav>
                                      </p:tavLst>
                                    </p:anim>
                                    <p:anim calcmode="lin" valueType="num">
                                      <p:cBhvr additive="repl">
                                        <p:cTn id="168" dur="1000" fill="hold"/>
                                        <p:tgtEl>
                                          <p:spTgt spid="256"/>
                                        </p:tgtEl>
                                        <p:attrNameLst>
                                          <p:attrName>ppt_y</p:attrName>
                                        </p:attrNameLst>
                                      </p:cBhvr>
                                      <p:tavLst>
                                        <p:tav tm="0">
                                          <p:val>
                                            <p:strVal val="#ppt_y+.1"/>
                                          </p:val>
                                        </p:tav>
                                        <p:tav tm="100000">
                                          <p:val>
                                            <p:strVal val="#ppt_y"/>
                                          </p:val>
                                        </p:tav>
                                      </p:tavLst>
                                    </p:anim>
                                  </p:childTnLst>
                                </p:cTn>
                              </p:par>
                              <p:par>
                                <p:cTn id="169" presetID="42" presetClass="entr" fill="hold" nodeType="withEffect">
                                  <p:stCondLst>
                                    <p:cond delay="0"/>
                                  </p:stCondLst>
                                  <p:childTnLst>
                                    <p:set>
                                      <p:cBhvr>
                                        <p:cTn id="170" dur="1" fill="hold">
                                          <p:stCondLst>
                                            <p:cond delay="0"/>
                                          </p:stCondLst>
                                        </p:cTn>
                                        <p:tgtEl>
                                          <p:spTgt spid="360"/>
                                        </p:tgtEl>
                                        <p:attrNameLst>
                                          <p:attrName>style.visibility</p:attrName>
                                        </p:attrNameLst>
                                      </p:cBhvr>
                                      <p:to>
                                        <p:strVal val="visible"/>
                                      </p:to>
                                    </p:set>
                                    <p:animEffect transition="in" filter="fade">
                                      <p:cBhvr additive="repl">
                                        <p:cTn id="171" dur="1000"/>
                                        <p:tgtEl>
                                          <p:spTgt spid="360"/>
                                        </p:tgtEl>
                                      </p:cBhvr>
                                    </p:animEffect>
                                    <p:anim calcmode="lin" valueType="num">
                                      <p:cBhvr additive="repl">
                                        <p:cTn id="172" dur="1000" fill="hold"/>
                                        <p:tgtEl>
                                          <p:spTgt spid="360"/>
                                        </p:tgtEl>
                                        <p:attrNameLst>
                                          <p:attrName>ppt_x</p:attrName>
                                        </p:attrNameLst>
                                      </p:cBhvr>
                                      <p:tavLst>
                                        <p:tav tm="0">
                                          <p:val>
                                            <p:strVal val="#ppt_x"/>
                                          </p:val>
                                        </p:tav>
                                        <p:tav tm="100000">
                                          <p:val>
                                            <p:strVal val="#ppt_x"/>
                                          </p:val>
                                        </p:tav>
                                      </p:tavLst>
                                    </p:anim>
                                    <p:anim calcmode="lin" valueType="num">
                                      <p:cBhvr additive="repl">
                                        <p:cTn id="173" dur="1000" fill="hold"/>
                                        <p:tgtEl>
                                          <p:spTgt spid="360"/>
                                        </p:tgtEl>
                                        <p:attrNameLst>
                                          <p:attrName>ppt_y</p:attrName>
                                        </p:attrNameLst>
                                      </p:cBhvr>
                                      <p:tavLst>
                                        <p:tav tm="0">
                                          <p:val>
                                            <p:strVal val="#ppt_y+.1"/>
                                          </p:val>
                                        </p:tav>
                                        <p:tav tm="100000">
                                          <p:val>
                                            <p:strVal val="#ppt_y"/>
                                          </p:val>
                                        </p:tav>
                                      </p:tavLst>
                                    </p:anim>
                                  </p:childTnLst>
                                </p:cTn>
                              </p:par>
                              <p:par>
                                <p:cTn id="174" presetID="42" presetClass="entr" fill="hold" nodeType="withEffect">
                                  <p:stCondLst>
                                    <p:cond delay="0"/>
                                  </p:stCondLst>
                                  <p:childTnLst>
                                    <p:set>
                                      <p:cBhvr>
                                        <p:cTn id="175" dur="1" fill="hold">
                                          <p:stCondLst>
                                            <p:cond delay="0"/>
                                          </p:stCondLst>
                                        </p:cTn>
                                        <p:tgtEl>
                                          <p:spTgt spid="508"/>
                                        </p:tgtEl>
                                        <p:attrNameLst>
                                          <p:attrName>style.visibility</p:attrName>
                                        </p:attrNameLst>
                                      </p:cBhvr>
                                      <p:to>
                                        <p:strVal val="visible"/>
                                      </p:to>
                                    </p:set>
                                    <p:animEffect transition="in" filter="fade">
                                      <p:cBhvr additive="repl">
                                        <p:cTn id="176" dur="1000"/>
                                        <p:tgtEl>
                                          <p:spTgt spid="508"/>
                                        </p:tgtEl>
                                      </p:cBhvr>
                                    </p:animEffect>
                                    <p:anim calcmode="lin" valueType="num">
                                      <p:cBhvr additive="repl">
                                        <p:cTn id="177" dur="1000" fill="hold"/>
                                        <p:tgtEl>
                                          <p:spTgt spid="508"/>
                                        </p:tgtEl>
                                        <p:attrNameLst>
                                          <p:attrName>ppt_x</p:attrName>
                                        </p:attrNameLst>
                                      </p:cBhvr>
                                      <p:tavLst>
                                        <p:tav tm="0">
                                          <p:val>
                                            <p:strVal val="#ppt_x"/>
                                          </p:val>
                                        </p:tav>
                                        <p:tav tm="100000">
                                          <p:val>
                                            <p:strVal val="#ppt_x"/>
                                          </p:val>
                                        </p:tav>
                                      </p:tavLst>
                                    </p:anim>
                                    <p:anim calcmode="lin" valueType="num">
                                      <p:cBhvr additive="repl">
                                        <p:cTn id="178" dur="1000" fill="hold"/>
                                        <p:tgtEl>
                                          <p:spTgt spid="508"/>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2" presetClass="entr" fill="hold" nodeType="clickEffect">
                                  <p:stCondLst>
                                    <p:cond delay="0"/>
                                  </p:stCondLst>
                                  <p:childTnLst>
                                    <p:set>
                                      <p:cBhvr>
                                        <p:cTn id="182" dur="1" fill="hold">
                                          <p:stCondLst>
                                            <p:cond delay="0"/>
                                          </p:stCondLst>
                                        </p:cTn>
                                        <p:tgtEl>
                                          <p:spTgt spid="223"/>
                                        </p:tgtEl>
                                        <p:attrNameLst>
                                          <p:attrName>style.visibility</p:attrName>
                                        </p:attrNameLst>
                                      </p:cBhvr>
                                      <p:to>
                                        <p:strVal val="visible"/>
                                      </p:to>
                                    </p:set>
                                    <p:animEffect transition="in" filter="fade">
                                      <p:cBhvr additive="repl">
                                        <p:cTn id="183" dur="1000"/>
                                        <p:tgtEl>
                                          <p:spTgt spid="223"/>
                                        </p:tgtEl>
                                      </p:cBhvr>
                                    </p:animEffect>
                                    <p:anim calcmode="lin" valueType="num">
                                      <p:cBhvr additive="repl">
                                        <p:cTn id="184" dur="1000" fill="hold"/>
                                        <p:tgtEl>
                                          <p:spTgt spid="223"/>
                                        </p:tgtEl>
                                        <p:attrNameLst>
                                          <p:attrName>ppt_x</p:attrName>
                                        </p:attrNameLst>
                                      </p:cBhvr>
                                      <p:tavLst>
                                        <p:tav tm="0">
                                          <p:val>
                                            <p:strVal val="#ppt_x"/>
                                          </p:val>
                                        </p:tav>
                                        <p:tav tm="100000">
                                          <p:val>
                                            <p:strVal val="#ppt_x"/>
                                          </p:val>
                                        </p:tav>
                                      </p:tavLst>
                                    </p:anim>
                                    <p:anim calcmode="lin" valueType="num">
                                      <p:cBhvr additive="repl">
                                        <p:cTn id="185" dur="1000" fill="hold"/>
                                        <p:tgtEl>
                                          <p:spTgt spid="223"/>
                                        </p:tgtEl>
                                        <p:attrNameLst>
                                          <p:attrName>ppt_y</p:attrName>
                                        </p:attrNameLst>
                                      </p:cBhvr>
                                      <p:tavLst>
                                        <p:tav tm="0">
                                          <p:val>
                                            <p:strVal val="#ppt_y+.1"/>
                                          </p:val>
                                        </p:tav>
                                        <p:tav tm="100000">
                                          <p:val>
                                            <p:strVal val="#ppt_y"/>
                                          </p:val>
                                        </p:tav>
                                      </p:tavLst>
                                    </p:anim>
                                  </p:childTnLst>
                                </p:cTn>
                              </p:par>
                              <p:par>
                                <p:cTn id="186" presetID="42" presetClass="entr" fill="hold" nodeType="withEffect">
                                  <p:stCondLst>
                                    <p:cond delay="0"/>
                                  </p:stCondLst>
                                  <p:childTnLst>
                                    <p:set>
                                      <p:cBhvr>
                                        <p:cTn id="187" dur="1" fill="hold">
                                          <p:stCondLst>
                                            <p:cond delay="0"/>
                                          </p:stCondLst>
                                        </p:cTn>
                                        <p:tgtEl>
                                          <p:spTgt spid="251"/>
                                        </p:tgtEl>
                                        <p:attrNameLst>
                                          <p:attrName>style.visibility</p:attrName>
                                        </p:attrNameLst>
                                      </p:cBhvr>
                                      <p:to>
                                        <p:strVal val="visible"/>
                                      </p:to>
                                    </p:set>
                                    <p:animEffect transition="in" filter="fade">
                                      <p:cBhvr additive="repl">
                                        <p:cTn id="188" dur="1000"/>
                                        <p:tgtEl>
                                          <p:spTgt spid="251"/>
                                        </p:tgtEl>
                                      </p:cBhvr>
                                    </p:animEffect>
                                    <p:anim calcmode="lin" valueType="num">
                                      <p:cBhvr additive="repl">
                                        <p:cTn id="189" dur="1000" fill="hold"/>
                                        <p:tgtEl>
                                          <p:spTgt spid="251"/>
                                        </p:tgtEl>
                                        <p:attrNameLst>
                                          <p:attrName>ppt_x</p:attrName>
                                        </p:attrNameLst>
                                      </p:cBhvr>
                                      <p:tavLst>
                                        <p:tav tm="0">
                                          <p:val>
                                            <p:strVal val="#ppt_x"/>
                                          </p:val>
                                        </p:tav>
                                        <p:tav tm="100000">
                                          <p:val>
                                            <p:strVal val="#ppt_x"/>
                                          </p:val>
                                        </p:tav>
                                      </p:tavLst>
                                    </p:anim>
                                    <p:anim calcmode="lin" valueType="num">
                                      <p:cBhvr additive="repl">
                                        <p:cTn id="190" dur="1000" fill="hold"/>
                                        <p:tgtEl>
                                          <p:spTgt spid="251"/>
                                        </p:tgtEl>
                                        <p:attrNameLst>
                                          <p:attrName>ppt_y</p:attrName>
                                        </p:attrNameLst>
                                      </p:cBhvr>
                                      <p:tavLst>
                                        <p:tav tm="0">
                                          <p:val>
                                            <p:strVal val="#ppt_y+.1"/>
                                          </p:val>
                                        </p:tav>
                                        <p:tav tm="100000">
                                          <p:val>
                                            <p:strVal val="#ppt_y"/>
                                          </p:val>
                                        </p:tav>
                                      </p:tavLst>
                                    </p:anim>
                                  </p:childTnLst>
                                </p:cTn>
                              </p:par>
                              <p:par>
                                <p:cTn id="191" presetID="42" presetClass="entr" fill="hold" nodeType="withEffect">
                                  <p:stCondLst>
                                    <p:cond delay="0"/>
                                  </p:stCondLst>
                                  <p:childTnLst>
                                    <p:set>
                                      <p:cBhvr>
                                        <p:cTn id="192" dur="1" fill="hold">
                                          <p:stCondLst>
                                            <p:cond delay="0"/>
                                          </p:stCondLst>
                                        </p:cTn>
                                        <p:tgtEl>
                                          <p:spTgt spid="257"/>
                                        </p:tgtEl>
                                        <p:attrNameLst>
                                          <p:attrName>style.visibility</p:attrName>
                                        </p:attrNameLst>
                                      </p:cBhvr>
                                      <p:to>
                                        <p:strVal val="visible"/>
                                      </p:to>
                                    </p:set>
                                    <p:animEffect transition="in" filter="fade">
                                      <p:cBhvr additive="repl">
                                        <p:cTn id="193" dur="1000"/>
                                        <p:tgtEl>
                                          <p:spTgt spid="257"/>
                                        </p:tgtEl>
                                      </p:cBhvr>
                                    </p:animEffect>
                                    <p:anim calcmode="lin" valueType="num">
                                      <p:cBhvr additive="repl">
                                        <p:cTn id="194" dur="1000" fill="hold"/>
                                        <p:tgtEl>
                                          <p:spTgt spid="257"/>
                                        </p:tgtEl>
                                        <p:attrNameLst>
                                          <p:attrName>ppt_x</p:attrName>
                                        </p:attrNameLst>
                                      </p:cBhvr>
                                      <p:tavLst>
                                        <p:tav tm="0">
                                          <p:val>
                                            <p:strVal val="#ppt_x"/>
                                          </p:val>
                                        </p:tav>
                                        <p:tav tm="100000">
                                          <p:val>
                                            <p:strVal val="#ppt_x"/>
                                          </p:val>
                                        </p:tav>
                                      </p:tavLst>
                                    </p:anim>
                                    <p:anim calcmode="lin" valueType="num">
                                      <p:cBhvr additive="repl">
                                        <p:cTn id="195" dur="1000" fill="hold"/>
                                        <p:tgtEl>
                                          <p:spTgt spid="257"/>
                                        </p:tgtEl>
                                        <p:attrNameLst>
                                          <p:attrName>ppt_y</p:attrName>
                                        </p:attrNameLst>
                                      </p:cBhvr>
                                      <p:tavLst>
                                        <p:tav tm="0">
                                          <p:val>
                                            <p:strVal val="#ppt_y+.1"/>
                                          </p:val>
                                        </p:tav>
                                        <p:tav tm="100000">
                                          <p:val>
                                            <p:strVal val="#ppt_y"/>
                                          </p:val>
                                        </p:tav>
                                      </p:tavLst>
                                    </p:anim>
                                  </p:childTnLst>
                                </p:cTn>
                              </p:par>
                              <p:par>
                                <p:cTn id="196" presetID="42" presetClass="entr" fill="hold" nodeType="withEffect">
                                  <p:stCondLst>
                                    <p:cond delay="0"/>
                                  </p:stCondLst>
                                  <p:childTnLst>
                                    <p:set>
                                      <p:cBhvr>
                                        <p:cTn id="197" dur="1" fill="hold">
                                          <p:stCondLst>
                                            <p:cond delay="0"/>
                                          </p:stCondLst>
                                        </p:cTn>
                                        <p:tgtEl>
                                          <p:spTgt spid="367"/>
                                        </p:tgtEl>
                                        <p:attrNameLst>
                                          <p:attrName>style.visibility</p:attrName>
                                        </p:attrNameLst>
                                      </p:cBhvr>
                                      <p:to>
                                        <p:strVal val="visible"/>
                                      </p:to>
                                    </p:set>
                                    <p:animEffect transition="in" filter="fade">
                                      <p:cBhvr additive="repl">
                                        <p:cTn id="198" dur="1000"/>
                                        <p:tgtEl>
                                          <p:spTgt spid="367"/>
                                        </p:tgtEl>
                                      </p:cBhvr>
                                    </p:animEffect>
                                    <p:anim calcmode="lin" valueType="num">
                                      <p:cBhvr additive="repl">
                                        <p:cTn id="199" dur="1000" fill="hold"/>
                                        <p:tgtEl>
                                          <p:spTgt spid="367"/>
                                        </p:tgtEl>
                                        <p:attrNameLst>
                                          <p:attrName>ppt_x</p:attrName>
                                        </p:attrNameLst>
                                      </p:cBhvr>
                                      <p:tavLst>
                                        <p:tav tm="0">
                                          <p:val>
                                            <p:strVal val="#ppt_x"/>
                                          </p:val>
                                        </p:tav>
                                        <p:tav tm="100000">
                                          <p:val>
                                            <p:strVal val="#ppt_x"/>
                                          </p:val>
                                        </p:tav>
                                      </p:tavLst>
                                    </p:anim>
                                    <p:anim calcmode="lin" valueType="num">
                                      <p:cBhvr additive="repl">
                                        <p:cTn id="200" dur="1000" fill="hold"/>
                                        <p:tgtEl>
                                          <p:spTgt spid="367"/>
                                        </p:tgtEl>
                                        <p:attrNameLst>
                                          <p:attrName>ppt_y</p:attrName>
                                        </p:attrNameLst>
                                      </p:cBhvr>
                                      <p:tavLst>
                                        <p:tav tm="0">
                                          <p:val>
                                            <p:strVal val="#ppt_y+.1"/>
                                          </p:val>
                                        </p:tav>
                                        <p:tav tm="100000">
                                          <p:val>
                                            <p:strVal val="#ppt_y"/>
                                          </p:val>
                                        </p:tav>
                                      </p:tavLst>
                                    </p:anim>
                                  </p:childTnLst>
                                </p:cTn>
                              </p:par>
                              <p:par>
                                <p:cTn id="201" presetID="42" presetClass="entr" fill="hold" nodeType="withEffect">
                                  <p:stCondLst>
                                    <p:cond delay="0"/>
                                  </p:stCondLst>
                                  <p:childTnLst>
                                    <p:set>
                                      <p:cBhvr>
                                        <p:cTn id="202" dur="1" fill="hold">
                                          <p:stCondLst>
                                            <p:cond delay="0"/>
                                          </p:stCondLst>
                                        </p:cTn>
                                        <p:tgtEl>
                                          <p:spTgt spid="368"/>
                                        </p:tgtEl>
                                        <p:attrNameLst>
                                          <p:attrName>style.visibility</p:attrName>
                                        </p:attrNameLst>
                                      </p:cBhvr>
                                      <p:to>
                                        <p:strVal val="visible"/>
                                      </p:to>
                                    </p:set>
                                    <p:animEffect transition="in" filter="fade">
                                      <p:cBhvr additive="repl">
                                        <p:cTn id="203" dur="1000"/>
                                        <p:tgtEl>
                                          <p:spTgt spid="368"/>
                                        </p:tgtEl>
                                      </p:cBhvr>
                                    </p:animEffect>
                                    <p:anim calcmode="lin" valueType="num">
                                      <p:cBhvr additive="repl">
                                        <p:cTn id="204" dur="1000" fill="hold"/>
                                        <p:tgtEl>
                                          <p:spTgt spid="368"/>
                                        </p:tgtEl>
                                        <p:attrNameLst>
                                          <p:attrName>ppt_x</p:attrName>
                                        </p:attrNameLst>
                                      </p:cBhvr>
                                      <p:tavLst>
                                        <p:tav tm="0">
                                          <p:val>
                                            <p:strVal val="#ppt_x"/>
                                          </p:val>
                                        </p:tav>
                                        <p:tav tm="100000">
                                          <p:val>
                                            <p:strVal val="#ppt_x"/>
                                          </p:val>
                                        </p:tav>
                                      </p:tavLst>
                                    </p:anim>
                                    <p:anim calcmode="lin" valueType="num">
                                      <p:cBhvr additive="repl">
                                        <p:cTn id="205" dur="1000" fill="hold"/>
                                        <p:tgtEl>
                                          <p:spTgt spid="368"/>
                                        </p:tgtEl>
                                        <p:attrNameLst>
                                          <p:attrName>ppt_y</p:attrName>
                                        </p:attrNameLst>
                                      </p:cBhvr>
                                      <p:tavLst>
                                        <p:tav tm="0">
                                          <p:val>
                                            <p:strVal val="#ppt_y+.1"/>
                                          </p:val>
                                        </p:tav>
                                        <p:tav tm="100000">
                                          <p:val>
                                            <p:strVal val="#ppt_y"/>
                                          </p:val>
                                        </p:tav>
                                      </p:tavLst>
                                    </p:anim>
                                  </p:childTnLst>
                                </p:cTn>
                              </p:par>
                              <p:par>
                                <p:cTn id="206" presetID="42" presetClass="entr" fill="hold" nodeType="withEffect">
                                  <p:stCondLst>
                                    <p:cond delay="0"/>
                                  </p:stCondLst>
                                  <p:childTnLst>
                                    <p:set>
                                      <p:cBhvr>
                                        <p:cTn id="207" dur="1" fill="hold">
                                          <p:stCondLst>
                                            <p:cond delay="0"/>
                                          </p:stCondLst>
                                        </p:cTn>
                                        <p:tgtEl>
                                          <p:spTgt spid="369"/>
                                        </p:tgtEl>
                                        <p:attrNameLst>
                                          <p:attrName>style.visibility</p:attrName>
                                        </p:attrNameLst>
                                      </p:cBhvr>
                                      <p:to>
                                        <p:strVal val="visible"/>
                                      </p:to>
                                    </p:set>
                                    <p:animEffect transition="in" filter="fade">
                                      <p:cBhvr additive="repl">
                                        <p:cTn id="208" dur="1000"/>
                                        <p:tgtEl>
                                          <p:spTgt spid="369"/>
                                        </p:tgtEl>
                                      </p:cBhvr>
                                    </p:animEffect>
                                    <p:anim calcmode="lin" valueType="num">
                                      <p:cBhvr additive="repl">
                                        <p:cTn id="209" dur="1000" fill="hold"/>
                                        <p:tgtEl>
                                          <p:spTgt spid="369"/>
                                        </p:tgtEl>
                                        <p:attrNameLst>
                                          <p:attrName>ppt_x</p:attrName>
                                        </p:attrNameLst>
                                      </p:cBhvr>
                                      <p:tavLst>
                                        <p:tav tm="0">
                                          <p:val>
                                            <p:strVal val="#ppt_x"/>
                                          </p:val>
                                        </p:tav>
                                        <p:tav tm="100000">
                                          <p:val>
                                            <p:strVal val="#ppt_x"/>
                                          </p:val>
                                        </p:tav>
                                      </p:tavLst>
                                    </p:anim>
                                    <p:anim calcmode="lin" valueType="num">
                                      <p:cBhvr additive="repl">
                                        <p:cTn id="210" dur="1000" fill="hold"/>
                                        <p:tgtEl>
                                          <p:spTgt spid="369"/>
                                        </p:tgtEl>
                                        <p:attrNameLst>
                                          <p:attrName>ppt_y</p:attrName>
                                        </p:attrNameLst>
                                      </p:cBhvr>
                                      <p:tavLst>
                                        <p:tav tm="0">
                                          <p:val>
                                            <p:strVal val="#ppt_y+.1"/>
                                          </p:val>
                                        </p:tav>
                                        <p:tav tm="100000">
                                          <p:val>
                                            <p:strVal val="#ppt_y"/>
                                          </p:val>
                                        </p:tav>
                                      </p:tavLst>
                                    </p:anim>
                                  </p:childTnLst>
                                </p:cTn>
                              </p:par>
                              <p:par>
                                <p:cTn id="211" presetID="42" presetClass="entr" fill="hold" nodeType="withEffect">
                                  <p:stCondLst>
                                    <p:cond delay="0"/>
                                  </p:stCondLst>
                                  <p:childTnLst>
                                    <p:set>
                                      <p:cBhvr>
                                        <p:cTn id="212" dur="1" fill="hold">
                                          <p:stCondLst>
                                            <p:cond delay="0"/>
                                          </p:stCondLst>
                                        </p:cTn>
                                        <p:tgtEl>
                                          <p:spTgt spid="370"/>
                                        </p:tgtEl>
                                        <p:attrNameLst>
                                          <p:attrName>style.visibility</p:attrName>
                                        </p:attrNameLst>
                                      </p:cBhvr>
                                      <p:to>
                                        <p:strVal val="visible"/>
                                      </p:to>
                                    </p:set>
                                    <p:animEffect transition="in" filter="fade">
                                      <p:cBhvr additive="repl">
                                        <p:cTn id="213" dur="1000"/>
                                        <p:tgtEl>
                                          <p:spTgt spid="370"/>
                                        </p:tgtEl>
                                      </p:cBhvr>
                                    </p:animEffect>
                                    <p:anim calcmode="lin" valueType="num">
                                      <p:cBhvr additive="repl">
                                        <p:cTn id="214" dur="1000" fill="hold"/>
                                        <p:tgtEl>
                                          <p:spTgt spid="370"/>
                                        </p:tgtEl>
                                        <p:attrNameLst>
                                          <p:attrName>ppt_x</p:attrName>
                                        </p:attrNameLst>
                                      </p:cBhvr>
                                      <p:tavLst>
                                        <p:tav tm="0">
                                          <p:val>
                                            <p:strVal val="#ppt_x"/>
                                          </p:val>
                                        </p:tav>
                                        <p:tav tm="100000">
                                          <p:val>
                                            <p:strVal val="#ppt_x"/>
                                          </p:val>
                                        </p:tav>
                                      </p:tavLst>
                                    </p:anim>
                                    <p:anim calcmode="lin" valueType="num">
                                      <p:cBhvr additive="repl">
                                        <p:cTn id="215" dur="1000" fill="hold"/>
                                        <p:tgtEl>
                                          <p:spTgt spid="370"/>
                                        </p:tgtEl>
                                        <p:attrNameLst>
                                          <p:attrName>ppt_y</p:attrName>
                                        </p:attrNameLst>
                                      </p:cBhvr>
                                      <p:tavLst>
                                        <p:tav tm="0">
                                          <p:val>
                                            <p:strVal val="#ppt_y+.1"/>
                                          </p:val>
                                        </p:tav>
                                        <p:tav tm="100000">
                                          <p:val>
                                            <p:strVal val="#ppt_y"/>
                                          </p:val>
                                        </p:tav>
                                      </p:tavLst>
                                    </p:anim>
                                  </p:childTnLst>
                                </p:cTn>
                              </p:par>
                              <p:par>
                                <p:cTn id="216" presetID="42" presetClass="entr" fill="hold" nodeType="withEffect">
                                  <p:stCondLst>
                                    <p:cond delay="0"/>
                                  </p:stCondLst>
                                  <p:childTnLst>
                                    <p:set>
                                      <p:cBhvr>
                                        <p:cTn id="217" dur="1" fill="hold">
                                          <p:stCondLst>
                                            <p:cond delay="0"/>
                                          </p:stCondLst>
                                        </p:cTn>
                                        <p:tgtEl>
                                          <p:spTgt spid="371"/>
                                        </p:tgtEl>
                                        <p:attrNameLst>
                                          <p:attrName>style.visibility</p:attrName>
                                        </p:attrNameLst>
                                      </p:cBhvr>
                                      <p:to>
                                        <p:strVal val="visible"/>
                                      </p:to>
                                    </p:set>
                                    <p:animEffect transition="in" filter="fade">
                                      <p:cBhvr additive="repl">
                                        <p:cTn id="218" dur="1000"/>
                                        <p:tgtEl>
                                          <p:spTgt spid="371"/>
                                        </p:tgtEl>
                                      </p:cBhvr>
                                    </p:animEffect>
                                    <p:anim calcmode="lin" valueType="num">
                                      <p:cBhvr additive="repl">
                                        <p:cTn id="219" dur="1000" fill="hold"/>
                                        <p:tgtEl>
                                          <p:spTgt spid="371"/>
                                        </p:tgtEl>
                                        <p:attrNameLst>
                                          <p:attrName>ppt_x</p:attrName>
                                        </p:attrNameLst>
                                      </p:cBhvr>
                                      <p:tavLst>
                                        <p:tav tm="0">
                                          <p:val>
                                            <p:strVal val="#ppt_x"/>
                                          </p:val>
                                        </p:tav>
                                        <p:tav tm="100000">
                                          <p:val>
                                            <p:strVal val="#ppt_x"/>
                                          </p:val>
                                        </p:tav>
                                      </p:tavLst>
                                    </p:anim>
                                    <p:anim calcmode="lin" valueType="num">
                                      <p:cBhvr additive="repl">
                                        <p:cTn id="220" dur="1000" fill="hold"/>
                                        <p:tgtEl>
                                          <p:spTgt spid="371"/>
                                        </p:tgtEl>
                                        <p:attrNameLst>
                                          <p:attrName>ppt_y</p:attrName>
                                        </p:attrNameLst>
                                      </p:cBhvr>
                                      <p:tavLst>
                                        <p:tav tm="0">
                                          <p:val>
                                            <p:strVal val="#ppt_y+.1"/>
                                          </p:val>
                                        </p:tav>
                                        <p:tav tm="100000">
                                          <p:val>
                                            <p:strVal val="#ppt_y"/>
                                          </p:val>
                                        </p:tav>
                                      </p:tavLst>
                                    </p:anim>
                                  </p:childTnLst>
                                </p:cTn>
                              </p:par>
                              <p:par>
                                <p:cTn id="221" presetID="42" presetClass="entr" fill="hold" nodeType="withEffect">
                                  <p:stCondLst>
                                    <p:cond delay="0"/>
                                  </p:stCondLst>
                                  <p:childTnLst>
                                    <p:set>
                                      <p:cBhvr>
                                        <p:cTn id="222" dur="1" fill="hold">
                                          <p:stCondLst>
                                            <p:cond delay="0"/>
                                          </p:stCondLst>
                                        </p:cTn>
                                        <p:tgtEl>
                                          <p:spTgt spid="372"/>
                                        </p:tgtEl>
                                        <p:attrNameLst>
                                          <p:attrName>style.visibility</p:attrName>
                                        </p:attrNameLst>
                                      </p:cBhvr>
                                      <p:to>
                                        <p:strVal val="visible"/>
                                      </p:to>
                                    </p:set>
                                    <p:animEffect transition="in" filter="fade">
                                      <p:cBhvr additive="repl">
                                        <p:cTn id="223" dur="1000"/>
                                        <p:tgtEl>
                                          <p:spTgt spid="372"/>
                                        </p:tgtEl>
                                      </p:cBhvr>
                                    </p:animEffect>
                                    <p:anim calcmode="lin" valueType="num">
                                      <p:cBhvr additive="repl">
                                        <p:cTn id="224" dur="1000" fill="hold"/>
                                        <p:tgtEl>
                                          <p:spTgt spid="372"/>
                                        </p:tgtEl>
                                        <p:attrNameLst>
                                          <p:attrName>ppt_x</p:attrName>
                                        </p:attrNameLst>
                                      </p:cBhvr>
                                      <p:tavLst>
                                        <p:tav tm="0">
                                          <p:val>
                                            <p:strVal val="#ppt_x"/>
                                          </p:val>
                                        </p:tav>
                                        <p:tav tm="100000">
                                          <p:val>
                                            <p:strVal val="#ppt_x"/>
                                          </p:val>
                                        </p:tav>
                                      </p:tavLst>
                                    </p:anim>
                                    <p:anim calcmode="lin" valueType="num">
                                      <p:cBhvr additive="repl">
                                        <p:cTn id="225" dur="1000" fill="hold"/>
                                        <p:tgtEl>
                                          <p:spTgt spid="372"/>
                                        </p:tgtEl>
                                        <p:attrNameLst>
                                          <p:attrName>ppt_y</p:attrName>
                                        </p:attrNameLst>
                                      </p:cBhvr>
                                      <p:tavLst>
                                        <p:tav tm="0">
                                          <p:val>
                                            <p:strVal val="#ppt_y+.1"/>
                                          </p:val>
                                        </p:tav>
                                        <p:tav tm="100000">
                                          <p:val>
                                            <p:strVal val="#ppt_y"/>
                                          </p:val>
                                        </p:tav>
                                      </p:tavLst>
                                    </p:anim>
                                  </p:childTnLst>
                                </p:cTn>
                              </p:par>
                              <p:par>
                                <p:cTn id="226" presetID="42" presetClass="entr" fill="hold" nodeType="withEffect">
                                  <p:stCondLst>
                                    <p:cond delay="0"/>
                                  </p:stCondLst>
                                  <p:childTnLst>
                                    <p:set>
                                      <p:cBhvr>
                                        <p:cTn id="227" dur="1" fill="hold">
                                          <p:stCondLst>
                                            <p:cond delay="0"/>
                                          </p:stCondLst>
                                        </p:cTn>
                                        <p:tgtEl>
                                          <p:spTgt spid="373"/>
                                        </p:tgtEl>
                                        <p:attrNameLst>
                                          <p:attrName>style.visibility</p:attrName>
                                        </p:attrNameLst>
                                      </p:cBhvr>
                                      <p:to>
                                        <p:strVal val="visible"/>
                                      </p:to>
                                    </p:set>
                                    <p:animEffect transition="in" filter="fade">
                                      <p:cBhvr additive="repl">
                                        <p:cTn id="228" dur="1000"/>
                                        <p:tgtEl>
                                          <p:spTgt spid="373"/>
                                        </p:tgtEl>
                                      </p:cBhvr>
                                    </p:animEffect>
                                    <p:anim calcmode="lin" valueType="num">
                                      <p:cBhvr additive="repl">
                                        <p:cTn id="229" dur="1000" fill="hold"/>
                                        <p:tgtEl>
                                          <p:spTgt spid="373"/>
                                        </p:tgtEl>
                                        <p:attrNameLst>
                                          <p:attrName>ppt_x</p:attrName>
                                        </p:attrNameLst>
                                      </p:cBhvr>
                                      <p:tavLst>
                                        <p:tav tm="0">
                                          <p:val>
                                            <p:strVal val="#ppt_x"/>
                                          </p:val>
                                        </p:tav>
                                        <p:tav tm="100000">
                                          <p:val>
                                            <p:strVal val="#ppt_x"/>
                                          </p:val>
                                        </p:tav>
                                      </p:tavLst>
                                    </p:anim>
                                    <p:anim calcmode="lin" valueType="num">
                                      <p:cBhvr additive="repl">
                                        <p:cTn id="230" dur="1000" fill="hold"/>
                                        <p:tgtEl>
                                          <p:spTgt spid="373"/>
                                        </p:tgtEl>
                                        <p:attrNameLst>
                                          <p:attrName>ppt_y</p:attrName>
                                        </p:attrNameLst>
                                      </p:cBhvr>
                                      <p:tavLst>
                                        <p:tav tm="0">
                                          <p:val>
                                            <p:strVal val="#ppt_y+.1"/>
                                          </p:val>
                                        </p:tav>
                                        <p:tav tm="100000">
                                          <p:val>
                                            <p:strVal val="#ppt_y"/>
                                          </p:val>
                                        </p:tav>
                                      </p:tavLst>
                                    </p:anim>
                                  </p:childTnLst>
                                </p:cTn>
                              </p:par>
                              <p:par>
                                <p:cTn id="231" presetID="42" presetClass="entr" fill="hold" nodeType="withEffect">
                                  <p:stCondLst>
                                    <p:cond delay="0"/>
                                  </p:stCondLst>
                                  <p:childTnLst>
                                    <p:set>
                                      <p:cBhvr>
                                        <p:cTn id="232" dur="1" fill="hold">
                                          <p:stCondLst>
                                            <p:cond delay="0"/>
                                          </p:stCondLst>
                                        </p:cTn>
                                        <p:tgtEl>
                                          <p:spTgt spid="374"/>
                                        </p:tgtEl>
                                        <p:attrNameLst>
                                          <p:attrName>style.visibility</p:attrName>
                                        </p:attrNameLst>
                                      </p:cBhvr>
                                      <p:to>
                                        <p:strVal val="visible"/>
                                      </p:to>
                                    </p:set>
                                    <p:animEffect transition="in" filter="fade">
                                      <p:cBhvr additive="repl">
                                        <p:cTn id="233" dur="1000"/>
                                        <p:tgtEl>
                                          <p:spTgt spid="374"/>
                                        </p:tgtEl>
                                      </p:cBhvr>
                                    </p:animEffect>
                                    <p:anim calcmode="lin" valueType="num">
                                      <p:cBhvr additive="repl">
                                        <p:cTn id="234" dur="1000" fill="hold"/>
                                        <p:tgtEl>
                                          <p:spTgt spid="374"/>
                                        </p:tgtEl>
                                        <p:attrNameLst>
                                          <p:attrName>ppt_x</p:attrName>
                                        </p:attrNameLst>
                                      </p:cBhvr>
                                      <p:tavLst>
                                        <p:tav tm="0">
                                          <p:val>
                                            <p:strVal val="#ppt_x"/>
                                          </p:val>
                                        </p:tav>
                                        <p:tav tm="100000">
                                          <p:val>
                                            <p:strVal val="#ppt_x"/>
                                          </p:val>
                                        </p:tav>
                                      </p:tavLst>
                                    </p:anim>
                                    <p:anim calcmode="lin" valueType="num">
                                      <p:cBhvr additive="repl">
                                        <p:cTn id="235" dur="1000" fill="hold"/>
                                        <p:tgtEl>
                                          <p:spTgt spid="374"/>
                                        </p:tgtEl>
                                        <p:attrNameLst>
                                          <p:attrName>ppt_y</p:attrName>
                                        </p:attrNameLst>
                                      </p:cBhvr>
                                      <p:tavLst>
                                        <p:tav tm="0">
                                          <p:val>
                                            <p:strVal val="#ppt_y+.1"/>
                                          </p:val>
                                        </p:tav>
                                        <p:tav tm="100000">
                                          <p:val>
                                            <p:strVal val="#ppt_y"/>
                                          </p:val>
                                        </p:tav>
                                      </p:tavLst>
                                    </p:anim>
                                  </p:childTnLst>
                                </p:cTn>
                              </p:par>
                              <p:par>
                                <p:cTn id="236" presetID="42" presetClass="entr" fill="hold" nodeType="withEffect">
                                  <p:stCondLst>
                                    <p:cond delay="0"/>
                                  </p:stCondLst>
                                  <p:childTnLst>
                                    <p:set>
                                      <p:cBhvr>
                                        <p:cTn id="237" dur="1" fill="hold">
                                          <p:stCondLst>
                                            <p:cond delay="0"/>
                                          </p:stCondLst>
                                        </p:cTn>
                                        <p:tgtEl>
                                          <p:spTgt spid="375"/>
                                        </p:tgtEl>
                                        <p:attrNameLst>
                                          <p:attrName>style.visibility</p:attrName>
                                        </p:attrNameLst>
                                      </p:cBhvr>
                                      <p:to>
                                        <p:strVal val="visible"/>
                                      </p:to>
                                    </p:set>
                                    <p:animEffect transition="in" filter="fade">
                                      <p:cBhvr additive="repl">
                                        <p:cTn id="238" dur="1000"/>
                                        <p:tgtEl>
                                          <p:spTgt spid="375"/>
                                        </p:tgtEl>
                                      </p:cBhvr>
                                    </p:animEffect>
                                    <p:anim calcmode="lin" valueType="num">
                                      <p:cBhvr additive="repl">
                                        <p:cTn id="239" dur="1000" fill="hold"/>
                                        <p:tgtEl>
                                          <p:spTgt spid="375"/>
                                        </p:tgtEl>
                                        <p:attrNameLst>
                                          <p:attrName>ppt_x</p:attrName>
                                        </p:attrNameLst>
                                      </p:cBhvr>
                                      <p:tavLst>
                                        <p:tav tm="0">
                                          <p:val>
                                            <p:strVal val="#ppt_x"/>
                                          </p:val>
                                        </p:tav>
                                        <p:tav tm="100000">
                                          <p:val>
                                            <p:strVal val="#ppt_x"/>
                                          </p:val>
                                        </p:tav>
                                      </p:tavLst>
                                    </p:anim>
                                    <p:anim calcmode="lin" valueType="num">
                                      <p:cBhvr additive="repl">
                                        <p:cTn id="240" dur="1000" fill="hold"/>
                                        <p:tgtEl>
                                          <p:spTgt spid="375"/>
                                        </p:tgtEl>
                                        <p:attrNameLst>
                                          <p:attrName>ppt_y</p:attrName>
                                        </p:attrNameLst>
                                      </p:cBhvr>
                                      <p:tavLst>
                                        <p:tav tm="0">
                                          <p:val>
                                            <p:strVal val="#ppt_y+.1"/>
                                          </p:val>
                                        </p:tav>
                                        <p:tav tm="100000">
                                          <p:val>
                                            <p:strVal val="#ppt_y"/>
                                          </p:val>
                                        </p:tav>
                                      </p:tavLst>
                                    </p:anim>
                                  </p:childTnLst>
                                </p:cTn>
                              </p:par>
                              <p:par>
                                <p:cTn id="241" presetID="42" presetClass="entr" fill="hold" nodeType="withEffect">
                                  <p:stCondLst>
                                    <p:cond delay="0"/>
                                  </p:stCondLst>
                                  <p:childTnLst>
                                    <p:set>
                                      <p:cBhvr>
                                        <p:cTn id="242" dur="1" fill="hold">
                                          <p:stCondLst>
                                            <p:cond delay="0"/>
                                          </p:stCondLst>
                                        </p:cTn>
                                        <p:tgtEl>
                                          <p:spTgt spid="376"/>
                                        </p:tgtEl>
                                        <p:attrNameLst>
                                          <p:attrName>style.visibility</p:attrName>
                                        </p:attrNameLst>
                                      </p:cBhvr>
                                      <p:to>
                                        <p:strVal val="visible"/>
                                      </p:to>
                                    </p:set>
                                    <p:animEffect transition="in" filter="fade">
                                      <p:cBhvr additive="repl">
                                        <p:cTn id="243" dur="1000"/>
                                        <p:tgtEl>
                                          <p:spTgt spid="376"/>
                                        </p:tgtEl>
                                      </p:cBhvr>
                                    </p:animEffect>
                                    <p:anim calcmode="lin" valueType="num">
                                      <p:cBhvr additive="repl">
                                        <p:cTn id="244" dur="1000" fill="hold"/>
                                        <p:tgtEl>
                                          <p:spTgt spid="376"/>
                                        </p:tgtEl>
                                        <p:attrNameLst>
                                          <p:attrName>ppt_x</p:attrName>
                                        </p:attrNameLst>
                                      </p:cBhvr>
                                      <p:tavLst>
                                        <p:tav tm="0">
                                          <p:val>
                                            <p:strVal val="#ppt_x"/>
                                          </p:val>
                                        </p:tav>
                                        <p:tav tm="100000">
                                          <p:val>
                                            <p:strVal val="#ppt_x"/>
                                          </p:val>
                                        </p:tav>
                                      </p:tavLst>
                                    </p:anim>
                                    <p:anim calcmode="lin" valueType="num">
                                      <p:cBhvr additive="repl">
                                        <p:cTn id="245" dur="1000" fill="hold"/>
                                        <p:tgtEl>
                                          <p:spTgt spid="376"/>
                                        </p:tgtEl>
                                        <p:attrNameLst>
                                          <p:attrName>ppt_y</p:attrName>
                                        </p:attrNameLst>
                                      </p:cBhvr>
                                      <p:tavLst>
                                        <p:tav tm="0">
                                          <p:val>
                                            <p:strVal val="#ppt_y+.1"/>
                                          </p:val>
                                        </p:tav>
                                        <p:tav tm="100000">
                                          <p:val>
                                            <p:strVal val="#ppt_y"/>
                                          </p:val>
                                        </p:tav>
                                      </p:tavLst>
                                    </p:anim>
                                  </p:childTnLst>
                                </p:cTn>
                              </p:par>
                              <p:par>
                                <p:cTn id="246" presetID="42" presetClass="entr" fill="hold" nodeType="withEffect">
                                  <p:stCondLst>
                                    <p:cond delay="0"/>
                                  </p:stCondLst>
                                  <p:childTnLst>
                                    <p:set>
                                      <p:cBhvr>
                                        <p:cTn id="247" dur="1" fill="hold">
                                          <p:stCondLst>
                                            <p:cond delay="0"/>
                                          </p:stCondLst>
                                        </p:cTn>
                                        <p:tgtEl>
                                          <p:spTgt spid="377"/>
                                        </p:tgtEl>
                                        <p:attrNameLst>
                                          <p:attrName>style.visibility</p:attrName>
                                        </p:attrNameLst>
                                      </p:cBhvr>
                                      <p:to>
                                        <p:strVal val="visible"/>
                                      </p:to>
                                    </p:set>
                                    <p:animEffect transition="in" filter="fade">
                                      <p:cBhvr additive="repl">
                                        <p:cTn id="248" dur="1000"/>
                                        <p:tgtEl>
                                          <p:spTgt spid="377"/>
                                        </p:tgtEl>
                                      </p:cBhvr>
                                    </p:animEffect>
                                    <p:anim calcmode="lin" valueType="num">
                                      <p:cBhvr additive="repl">
                                        <p:cTn id="249" dur="1000" fill="hold"/>
                                        <p:tgtEl>
                                          <p:spTgt spid="377"/>
                                        </p:tgtEl>
                                        <p:attrNameLst>
                                          <p:attrName>ppt_x</p:attrName>
                                        </p:attrNameLst>
                                      </p:cBhvr>
                                      <p:tavLst>
                                        <p:tav tm="0">
                                          <p:val>
                                            <p:strVal val="#ppt_x"/>
                                          </p:val>
                                        </p:tav>
                                        <p:tav tm="100000">
                                          <p:val>
                                            <p:strVal val="#ppt_x"/>
                                          </p:val>
                                        </p:tav>
                                      </p:tavLst>
                                    </p:anim>
                                    <p:anim calcmode="lin" valueType="num">
                                      <p:cBhvr additive="repl">
                                        <p:cTn id="250" dur="1000" fill="hold"/>
                                        <p:tgtEl>
                                          <p:spTgt spid="377"/>
                                        </p:tgtEl>
                                        <p:attrNameLst>
                                          <p:attrName>ppt_y</p:attrName>
                                        </p:attrNameLst>
                                      </p:cBhvr>
                                      <p:tavLst>
                                        <p:tav tm="0">
                                          <p:val>
                                            <p:strVal val="#ppt_y+.1"/>
                                          </p:val>
                                        </p:tav>
                                        <p:tav tm="100000">
                                          <p:val>
                                            <p:strVal val="#ppt_y"/>
                                          </p:val>
                                        </p:tav>
                                      </p:tavLst>
                                    </p:anim>
                                  </p:childTnLst>
                                </p:cTn>
                              </p:par>
                              <p:par>
                                <p:cTn id="251" presetID="42" presetClass="entr" fill="hold" nodeType="withEffect">
                                  <p:stCondLst>
                                    <p:cond delay="0"/>
                                  </p:stCondLst>
                                  <p:childTnLst>
                                    <p:set>
                                      <p:cBhvr>
                                        <p:cTn id="252" dur="1" fill="hold">
                                          <p:stCondLst>
                                            <p:cond delay="0"/>
                                          </p:stCondLst>
                                        </p:cTn>
                                        <p:tgtEl>
                                          <p:spTgt spid="378"/>
                                        </p:tgtEl>
                                        <p:attrNameLst>
                                          <p:attrName>style.visibility</p:attrName>
                                        </p:attrNameLst>
                                      </p:cBhvr>
                                      <p:to>
                                        <p:strVal val="visible"/>
                                      </p:to>
                                    </p:set>
                                    <p:animEffect transition="in" filter="fade">
                                      <p:cBhvr additive="repl">
                                        <p:cTn id="253" dur="1000"/>
                                        <p:tgtEl>
                                          <p:spTgt spid="378"/>
                                        </p:tgtEl>
                                      </p:cBhvr>
                                    </p:animEffect>
                                    <p:anim calcmode="lin" valueType="num">
                                      <p:cBhvr additive="repl">
                                        <p:cTn id="254" dur="1000" fill="hold"/>
                                        <p:tgtEl>
                                          <p:spTgt spid="378"/>
                                        </p:tgtEl>
                                        <p:attrNameLst>
                                          <p:attrName>ppt_x</p:attrName>
                                        </p:attrNameLst>
                                      </p:cBhvr>
                                      <p:tavLst>
                                        <p:tav tm="0">
                                          <p:val>
                                            <p:strVal val="#ppt_x"/>
                                          </p:val>
                                        </p:tav>
                                        <p:tav tm="100000">
                                          <p:val>
                                            <p:strVal val="#ppt_x"/>
                                          </p:val>
                                        </p:tav>
                                      </p:tavLst>
                                    </p:anim>
                                    <p:anim calcmode="lin" valueType="num">
                                      <p:cBhvr additive="repl">
                                        <p:cTn id="255" dur="1000" fill="hold"/>
                                        <p:tgtEl>
                                          <p:spTgt spid="378"/>
                                        </p:tgtEl>
                                        <p:attrNameLst>
                                          <p:attrName>ppt_y</p:attrName>
                                        </p:attrNameLst>
                                      </p:cBhvr>
                                      <p:tavLst>
                                        <p:tav tm="0">
                                          <p:val>
                                            <p:strVal val="#ppt_y+.1"/>
                                          </p:val>
                                        </p:tav>
                                        <p:tav tm="100000">
                                          <p:val>
                                            <p:strVal val="#ppt_y"/>
                                          </p:val>
                                        </p:tav>
                                      </p:tavLst>
                                    </p:anim>
                                  </p:childTnLst>
                                </p:cTn>
                              </p:par>
                              <p:par>
                                <p:cTn id="256" presetID="42" presetClass="entr" fill="hold" nodeType="withEffect">
                                  <p:stCondLst>
                                    <p:cond delay="0"/>
                                  </p:stCondLst>
                                  <p:childTnLst>
                                    <p:set>
                                      <p:cBhvr>
                                        <p:cTn id="257" dur="1" fill="hold">
                                          <p:stCondLst>
                                            <p:cond delay="0"/>
                                          </p:stCondLst>
                                        </p:cTn>
                                        <p:tgtEl>
                                          <p:spTgt spid="379"/>
                                        </p:tgtEl>
                                        <p:attrNameLst>
                                          <p:attrName>style.visibility</p:attrName>
                                        </p:attrNameLst>
                                      </p:cBhvr>
                                      <p:to>
                                        <p:strVal val="visible"/>
                                      </p:to>
                                    </p:set>
                                    <p:animEffect transition="in" filter="fade">
                                      <p:cBhvr additive="repl">
                                        <p:cTn id="258" dur="1000"/>
                                        <p:tgtEl>
                                          <p:spTgt spid="379"/>
                                        </p:tgtEl>
                                      </p:cBhvr>
                                    </p:animEffect>
                                    <p:anim calcmode="lin" valueType="num">
                                      <p:cBhvr additive="repl">
                                        <p:cTn id="259" dur="1000" fill="hold"/>
                                        <p:tgtEl>
                                          <p:spTgt spid="379"/>
                                        </p:tgtEl>
                                        <p:attrNameLst>
                                          <p:attrName>ppt_x</p:attrName>
                                        </p:attrNameLst>
                                      </p:cBhvr>
                                      <p:tavLst>
                                        <p:tav tm="0">
                                          <p:val>
                                            <p:strVal val="#ppt_x"/>
                                          </p:val>
                                        </p:tav>
                                        <p:tav tm="100000">
                                          <p:val>
                                            <p:strVal val="#ppt_x"/>
                                          </p:val>
                                        </p:tav>
                                      </p:tavLst>
                                    </p:anim>
                                    <p:anim calcmode="lin" valueType="num">
                                      <p:cBhvr additive="repl">
                                        <p:cTn id="260" dur="1000" fill="hold"/>
                                        <p:tgtEl>
                                          <p:spTgt spid="379"/>
                                        </p:tgtEl>
                                        <p:attrNameLst>
                                          <p:attrName>ppt_y</p:attrName>
                                        </p:attrNameLst>
                                      </p:cBhvr>
                                      <p:tavLst>
                                        <p:tav tm="0">
                                          <p:val>
                                            <p:strVal val="#ppt_y+.1"/>
                                          </p:val>
                                        </p:tav>
                                        <p:tav tm="100000">
                                          <p:val>
                                            <p:strVal val="#ppt_y"/>
                                          </p:val>
                                        </p:tav>
                                      </p:tavLst>
                                    </p:anim>
                                  </p:childTnLst>
                                </p:cTn>
                              </p:par>
                              <p:par>
                                <p:cTn id="261" presetID="42" presetClass="entr" fill="hold" nodeType="withEffect">
                                  <p:stCondLst>
                                    <p:cond delay="0"/>
                                  </p:stCondLst>
                                  <p:childTnLst>
                                    <p:set>
                                      <p:cBhvr>
                                        <p:cTn id="262" dur="1" fill="hold">
                                          <p:stCondLst>
                                            <p:cond delay="0"/>
                                          </p:stCondLst>
                                        </p:cTn>
                                        <p:tgtEl>
                                          <p:spTgt spid="380"/>
                                        </p:tgtEl>
                                        <p:attrNameLst>
                                          <p:attrName>style.visibility</p:attrName>
                                        </p:attrNameLst>
                                      </p:cBhvr>
                                      <p:to>
                                        <p:strVal val="visible"/>
                                      </p:to>
                                    </p:set>
                                    <p:animEffect transition="in" filter="fade">
                                      <p:cBhvr additive="repl">
                                        <p:cTn id="263" dur="1000"/>
                                        <p:tgtEl>
                                          <p:spTgt spid="380"/>
                                        </p:tgtEl>
                                      </p:cBhvr>
                                    </p:animEffect>
                                    <p:anim calcmode="lin" valueType="num">
                                      <p:cBhvr additive="repl">
                                        <p:cTn id="264" dur="1000" fill="hold"/>
                                        <p:tgtEl>
                                          <p:spTgt spid="380"/>
                                        </p:tgtEl>
                                        <p:attrNameLst>
                                          <p:attrName>ppt_x</p:attrName>
                                        </p:attrNameLst>
                                      </p:cBhvr>
                                      <p:tavLst>
                                        <p:tav tm="0">
                                          <p:val>
                                            <p:strVal val="#ppt_x"/>
                                          </p:val>
                                        </p:tav>
                                        <p:tav tm="100000">
                                          <p:val>
                                            <p:strVal val="#ppt_x"/>
                                          </p:val>
                                        </p:tav>
                                      </p:tavLst>
                                    </p:anim>
                                    <p:anim calcmode="lin" valueType="num">
                                      <p:cBhvr additive="repl">
                                        <p:cTn id="265" dur="1000" fill="hold"/>
                                        <p:tgtEl>
                                          <p:spTgt spid="380"/>
                                        </p:tgtEl>
                                        <p:attrNameLst>
                                          <p:attrName>ppt_y</p:attrName>
                                        </p:attrNameLst>
                                      </p:cBhvr>
                                      <p:tavLst>
                                        <p:tav tm="0">
                                          <p:val>
                                            <p:strVal val="#ppt_y+.1"/>
                                          </p:val>
                                        </p:tav>
                                        <p:tav tm="100000">
                                          <p:val>
                                            <p:strVal val="#ppt_y"/>
                                          </p:val>
                                        </p:tav>
                                      </p:tavLst>
                                    </p:anim>
                                  </p:childTnLst>
                                </p:cTn>
                              </p:par>
                              <p:par>
                                <p:cTn id="266" presetID="42" presetClass="entr" fill="hold" nodeType="withEffect">
                                  <p:stCondLst>
                                    <p:cond delay="0"/>
                                  </p:stCondLst>
                                  <p:childTnLst>
                                    <p:set>
                                      <p:cBhvr>
                                        <p:cTn id="267" dur="1" fill="hold">
                                          <p:stCondLst>
                                            <p:cond delay="0"/>
                                          </p:stCondLst>
                                        </p:cTn>
                                        <p:tgtEl>
                                          <p:spTgt spid="381"/>
                                        </p:tgtEl>
                                        <p:attrNameLst>
                                          <p:attrName>style.visibility</p:attrName>
                                        </p:attrNameLst>
                                      </p:cBhvr>
                                      <p:to>
                                        <p:strVal val="visible"/>
                                      </p:to>
                                    </p:set>
                                    <p:animEffect transition="in" filter="fade">
                                      <p:cBhvr additive="repl">
                                        <p:cTn id="268" dur="1000"/>
                                        <p:tgtEl>
                                          <p:spTgt spid="381"/>
                                        </p:tgtEl>
                                      </p:cBhvr>
                                    </p:animEffect>
                                    <p:anim calcmode="lin" valueType="num">
                                      <p:cBhvr additive="repl">
                                        <p:cTn id="269" dur="1000" fill="hold"/>
                                        <p:tgtEl>
                                          <p:spTgt spid="381"/>
                                        </p:tgtEl>
                                        <p:attrNameLst>
                                          <p:attrName>ppt_x</p:attrName>
                                        </p:attrNameLst>
                                      </p:cBhvr>
                                      <p:tavLst>
                                        <p:tav tm="0">
                                          <p:val>
                                            <p:strVal val="#ppt_x"/>
                                          </p:val>
                                        </p:tav>
                                        <p:tav tm="100000">
                                          <p:val>
                                            <p:strVal val="#ppt_x"/>
                                          </p:val>
                                        </p:tav>
                                      </p:tavLst>
                                    </p:anim>
                                    <p:anim calcmode="lin" valueType="num">
                                      <p:cBhvr additive="repl">
                                        <p:cTn id="270" dur="1000" fill="hold"/>
                                        <p:tgtEl>
                                          <p:spTgt spid="381"/>
                                        </p:tgtEl>
                                        <p:attrNameLst>
                                          <p:attrName>ppt_y</p:attrName>
                                        </p:attrNameLst>
                                      </p:cBhvr>
                                      <p:tavLst>
                                        <p:tav tm="0">
                                          <p:val>
                                            <p:strVal val="#ppt_y+.1"/>
                                          </p:val>
                                        </p:tav>
                                        <p:tav tm="100000">
                                          <p:val>
                                            <p:strVal val="#ppt_y"/>
                                          </p:val>
                                        </p:tav>
                                      </p:tavLst>
                                    </p:anim>
                                  </p:childTnLst>
                                </p:cTn>
                              </p:par>
                              <p:par>
                                <p:cTn id="271" presetID="42" presetClass="entr" fill="hold" nodeType="withEffect">
                                  <p:stCondLst>
                                    <p:cond delay="0"/>
                                  </p:stCondLst>
                                  <p:childTnLst>
                                    <p:set>
                                      <p:cBhvr>
                                        <p:cTn id="272" dur="1" fill="hold">
                                          <p:stCondLst>
                                            <p:cond delay="0"/>
                                          </p:stCondLst>
                                        </p:cTn>
                                        <p:tgtEl>
                                          <p:spTgt spid="382"/>
                                        </p:tgtEl>
                                        <p:attrNameLst>
                                          <p:attrName>style.visibility</p:attrName>
                                        </p:attrNameLst>
                                      </p:cBhvr>
                                      <p:to>
                                        <p:strVal val="visible"/>
                                      </p:to>
                                    </p:set>
                                    <p:animEffect transition="in" filter="fade">
                                      <p:cBhvr additive="repl">
                                        <p:cTn id="273" dur="1000"/>
                                        <p:tgtEl>
                                          <p:spTgt spid="382"/>
                                        </p:tgtEl>
                                      </p:cBhvr>
                                    </p:animEffect>
                                    <p:anim calcmode="lin" valueType="num">
                                      <p:cBhvr additive="repl">
                                        <p:cTn id="274" dur="1000" fill="hold"/>
                                        <p:tgtEl>
                                          <p:spTgt spid="382"/>
                                        </p:tgtEl>
                                        <p:attrNameLst>
                                          <p:attrName>ppt_x</p:attrName>
                                        </p:attrNameLst>
                                      </p:cBhvr>
                                      <p:tavLst>
                                        <p:tav tm="0">
                                          <p:val>
                                            <p:strVal val="#ppt_x"/>
                                          </p:val>
                                        </p:tav>
                                        <p:tav tm="100000">
                                          <p:val>
                                            <p:strVal val="#ppt_x"/>
                                          </p:val>
                                        </p:tav>
                                      </p:tavLst>
                                    </p:anim>
                                    <p:anim calcmode="lin" valueType="num">
                                      <p:cBhvr additive="repl">
                                        <p:cTn id="275" dur="1000" fill="hold"/>
                                        <p:tgtEl>
                                          <p:spTgt spid="382"/>
                                        </p:tgtEl>
                                        <p:attrNameLst>
                                          <p:attrName>ppt_y</p:attrName>
                                        </p:attrNameLst>
                                      </p:cBhvr>
                                      <p:tavLst>
                                        <p:tav tm="0">
                                          <p:val>
                                            <p:strVal val="#ppt_y+.1"/>
                                          </p:val>
                                        </p:tav>
                                        <p:tav tm="100000">
                                          <p:val>
                                            <p:strVal val="#ppt_y"/>
                                          </p:val>
                                        </p:tav>
                                      </p:tavLst>
                                    </p:anim>
                                  </p:childTnLst>
                                </p:cTn>
                              </p:par>
                              <p:par>
                                <p:cTn id="276" presetID="42" presetClass="entr" fill="hold" nodeType="withEffect">
                                  <p:stCondLst>
                                    <p:cond delay="0"/>
                                  </p:stCondLst>
                                  <p:childTnLst>
                                    <p:set>
                                      <p:cBhvr>
                                        <p:cTn id="277" dur="1" fill="hold">
                                          <p:stCondLst>
                                            <p:cond delay="0"/>
                                          </p:stCondLst>
                                        </p:cTn>
                                        <p:tgtEl>
                                          <p:spTgt spid="383"/>
                                        </p:tgtEl>
                                        <p:attrNameLst>
                                          <p:attrName>style.visibility</p:attrName>
                                        </p:attrNameLst>
                                      </p:cBhvr>
                                      <p:to>
                                        <p:strVal val="visible"/>
                                      </p:to>
                                    </p:set>
                                    <p:animEffect transition="in" filter="fade">
                                      <p:cBhvr additive="repl">
                                        <p:cTn id="278" dur="1000"/>
                                        <p:tgtEl>
                                          <p:spTgt spid="383"/>
                                        </p:tgtEl>
                                      </p:cBhvr>
                                    </p:animEffect>
                                    <p:anim calcmode="lin" valueType="num">
                                      <p:cBhvr additive="repl">
                                        <p:cTn id="279" dur="1000" fill="hold"/>
                                        <p:tgtEl>
                                          <p:spTgt spid="383"/>
                                        </p:tgtEl>
                                        <p:attrNameLst>
                                          <p:attrName>ppt_x</p:attrName>
                                        </p:attrNameLst>
                                      </p:cBhvr>
                                      <p:tavLst>
                                        <p:tav tm="0">
                                          <p:val>
                                            <p:strVal val="#ppt_x"/>
                                          </p:val>
                                        </p:tav>
                                        <p:tav tm="100000">
                                          <p:val>
                                            <p:strVal val="#ppt_x"/>
                                          </p:val>
                                        </p:tav>
                                      </p:tavLst>
                                    </p:anim>
                                    <p:anim calcmode="lin" valueType="num">
                                      <p:cBhvr additive="repl">
                                        <p:cTn id="280" dur="1000" fill="hold"/>
                                        <p:tgtEl>
                                          <p:spTgt spid="383"/>
                                        </p:tgtEl>
                                        <p:attrNameLst>
                                          <p:attrName>ppt_y</p:attrName>
                                        </p:attrNameLst>
                                      </p:cBhvr>
                                      <p:tavLst>
                                        <p:tav tm="0">
                                          <p:val>
                                            <p:strVal val="#ppt_y+.1"/>
                                          </p:val>
                                        </p:tav>
                                        <p:tav tm="100000">
                                          <p:val>
                                            <p:strVal val="#ppt_y"/>
                                          </p:val>
                                        </p:tav>
                                      </p:tavLst>
                                    </p:anim>
                                  </p:childTnLst>
                                </p:cTn>
                              </p:par>
                              <p:par>
                                <p:cTn id="281" presetID="42" presetClass="entr" fill="hold" nodeType="withEffect">
                                  <p:stCondLst>
                                    <p:cond delay="0"/>
                                  </p:stCondLst>
                                  <p:childTnLst>
                                    <p:set>
                                      <p:cBhvr>
                                        <p:cTn id="282" dur="1" fill="hold">
                                          <p:stCondLst>
                                            <p:cond delay="0"/>
                                          </p:stCondLst>
                                        </p:cTn>
                                        <p:tgtEl>
                                          <p:spTgt spid="384"/>
                                        </p:tgtEl>
                                        <p:attrNameLst>
                                          <p:attrName>style.visibility</p:attrName>
                                        </p:attrNameLst>
                                      </p:cBhvr>
                                      <p:to>
                                        <p:strVal val="visible"/>
                                      </p:to>
                                    </p:set>
                                    <p:animEffect transition="in" filter="fade">
                                      <p:cBhvr additive="repl">
                                        <p:cTn id="283" dur="1000"/>
                                        <p:tgtEl>
                                          <p:spTgt spid="384"/>
                                        </p:tgtEl>
                                      </p:cBhvr>
                                    </p:animEffect>
                                    <p:anim calcmode="lin" valueType="num">
                                      <p:cBhvr additive="repl">
                                        <p:cTn id="284" dur="1000" fill="hold"/>
                                        <p:tgtEl>
                                          <p:spTgt spid="384"/>
                                        </p:tgtEl>
                                        <p:attrNameLst>
                                          <p:attrName>ppt_x</p:attrName>
                                        </p:attrNameLst>
                                      </p:cBhvr>
                                      <p:tavLst>
                                        <p:tav tm="0">
                                          <p:val>
                                            <p:strVal val="#ppt_x"/>
                                          </p:val>
                                        </p:tav>
                                        <p:tav tm="100000">
                                          <p:val>
                                            <p:strVal val="#ppt_x"/>
                                          </p:val>
                                        </p:tav>
                                      </p:tavLst>
                                    </p:anim>
                                    <p:anim calcmode="lin" valueType="num">
                                      <p:cBhvr additive="repl">
                                        <p:cTn id="285" dur="1000" fill="hold"/>
                                        <p:tgtEl>
                                          <p:spTgt spid="384"/>
                                        </p:tgtEl>
                                        <p:attrNameLst>
                                          <p:attrName>ppt_y</p:attrName>
                                        </p:attrNameLst>
                                      </p:cBhvr>
                                      <p:tavLst>
                                        <p:tav tm="0">
                                          <p:val>
                                            <p:strVal val="#ppt_y+.1"/>
                                          </p:val>
                                        </p:tav>
                                        <p:tav tm="100000">
                                          <p:val>
                                            <p:strVal val="#ppt_y"/>
                                          </p:val>
                                        </p:tav>
                                      </p:tavLst>
                                    </p:anim>
                                  </p:childTnLst>
                                </p:cTn>
                              </p:par>
                              <p:par>
                                <p:cTn id="286" presetID="42" presetClass="entr" fill="hold" nodeType="withEffect">
                                  <p:stCondLst>
                                    <p:cond delay="0"/>
                                  </p:stCondLst>
                                  <p:childTnLst>
                                    <p:set>
                                      <p:cBhvr>
                                        <p:cTn id="287" dur="1" fill="hold">
                                          <p:stCondLst>
                                            <p:cond delay="0"/>
                                          </p:stCondLst>
                                        </p:cTn>
                                        <p:tgtEl>
                                          <p:spTgt spid="385"/>
                                        </p:tgtEl>
                                        <p:attrNameLst>
                                          <p:attrName>style.visibility</p:attrName>
                                        </p:attrNameLst>
                                      </p:cBhvr>
                                      <p:to>
                                        <p:strVal val="visible"/>
                                      </p:to>
                                    </p:set>
                                    <p:animEffect transition="in" filter="fade">
                                      <p:cBhvr additive="repl">
                                        <p:cTn id="288" dur="1000"/>
                                        <p:tgtEl>
                                          <p:spTgt spid="385"/>
                                        </p:tgtEl>
                                      </p:cBhvr>
                                    </p:animEffect>
                                    <p:anim calcmode="lin" valueType="num">
                                      <p:cBhvr additive="repl">
                                        <p:cTn id="289" dur="1000" fill="hold"/>
                                        <p:tgtEl>
                                          <p:spTgt spid="385"/>
                                        </p:tgtEl>
                                        <p:attrNameLst>
                                          <p:attrName>ppt_x</p:attrName>
                                        </p:attrNameLst>
                                      </p:cBhvr>
                                      <p:tavLst>
                                        <p:tav tm="0">
                                          <p:val>
                                            <p:strVal val="#ppt_x"/>
                                          </p:val>
                                        </p:tav>
                                        <p:tav tm="100000">
                                          <p:val>
                                            <p:strVal val="#ppt_x"/>
                                          </p:val>
                                        </p:tav>
                                      </p:tavLst>
                                    </p:anim>
                                    <p:anim calcmode="lin" valueType="num">
                                      <p:cBhvr additive="repl">
                                        <p:cTn id="290" dur="1000" fill="hold"/>
                                        <p:tgtEl>
                                          <p:spTgt spid="385"/>
                                        </p:tgtEl>
                                        <p:attrNameLst>
                                          <p:attrName>ppt_y</p:attrName>
                                        </p:attrNameLst>
                                      </p:cBhvr>
                                      <p:tavLst>
                                        <p:tav tm="0">
                                          <p:val>
                                            <p:strVal val="#ppt_y+.1"/>
                                          </p:val>
                                        </p:tav>
                                        <p:tav tm="100000">
                                          <p:val>
                                            <p:strVal val="#ppt_y"/>
                                          </p:val>
                                        </p:tav>
                                      </p:tavLst>
                                    </p:anim>
                                  </p:childTnLst>
                                </p:cTn>
                              </p:par>
                              <p:par>
                                <p:cTn id="291" presetID="42" presetClass="entr" fill="hold" nodeType="withEffect">
                                  <p:stCondLst>
                                    <p:cond delay="0"/>
                                  </p:stCondLst>
                                  <p:childTnLst>
                                    <p:set>
                                      <p:cBhvr>
                                        <p:cTn id="292" dur="1" fill="hold">
                                          <p:stCondLst>
                                            <p:cond delay="0"/>
                                          </p:stCondLst>
                                        </p:cTn>
                                        <p:tgtEl>
                                          <p:spTgt spid="386"/>
                                        </p:tgtEl>
                                        <p:attrNameLst>
                                          <p:attrName>style.visibility</p:attrName>
                                        </p:attrNameLst>
                                      </p:cBhvr>
                                      <p:to>
                                        <p:strVal val="visible"/>
                                      </p:to>
                                    </p:set>
                                    <p:animEffect transition="in" filter="fade">
                                      <p:cBhvr additive="repl">
                                        <p:cTn id="293" dur="1000"/>
                                        <p:tgtEl>
                                          <p:spTgt spid="386"/>
                                        </p:tgtEl>
                                      </p:cBhvr>
                                    </p:animEffect>
                                    <p:anim calcmode="lin" valueType="num">
                                      <p:cBhvr additive="repl">
                                        <p:cTn id="294" dur="1000" fill="hold"/>
                                        <p:tgtEl>
                                          <p:spTgt spid="386"/>
                                        </p:tgtEl>
                                        <p:attrNameLst>
                                          <p:attrName>ppt_x</p:attrName>
                                        </p:attrNameLst>
                                      </p:cBhvr>
                                      <p:tavLst>
                                        <p:tav tm="0">
                                          <p:val>
                                            <p:strVal val="#ppt_x"/>
                                          </p:val>
                                        </p:tav>
                                        <p:tav tm="100000">
                                          <p:val>
                                            <p:strVal val="#ppt_x"/>
                                          </p:val>
                                        </p:tav>
                                      </p:tavLst>
                                    </p:anim>
                                    <p:anim calcmode="lin" valueType="num">
                                      <p:cBhvr additive="repl">
                                        <p:cTn id="295" dur="1000" fill="hold"/>
                                        <p:tgtEl>
                                          <p:spTgt spid="386"/>
                                        </p:tgtEl>
                                        <p:attrNameLst>
                                          <p:attrName>ppt_y</p:attrName>
                                        </p:attrNameLst>
                                      </p:cBhvr>
                                      <p:tavLst>
                                        <p:tav tm="0">
                                          <p:val>
                                            <p:strVal val="#ppt_y+.1"/>
                                          </p:val>
                                        </p:tav>
                                        <p:tav tm="100000">
                                          <p:val>
                                            <p:strVal val="#ppt_y"/>
                                          </p:val>
                                        </p:tav>
                                      </p:tavLst>
                                    </p:anim>
                                  </p:childTnLst>
                                </p:cTn>
                              </p:par>
                              <p:par>
                                <p:cTn id="296" presetID="42" presetClass="entr" fill="hold" nodeType="withEffect">
                                  <p:stCondLst>
                                    <p:cond delay="0"/>
                                  </p:stCondLst>
                                  <p:childTnLst>
                                    <p:set>
                                      <p:cBhvr>
                                        <p:cTn id="297" dur="1" fill="hold">
                                          <p:stCondLst>
                                            <p:cond delay="0"/>
                                          </p:stCondLst>
                                        </p:cTn>
                                        <p:tgtEl>
                                          <p:spTgt spid="387"/>
                                        </p:tgtEl>
                                        <p:attrNameLst>
                                          <p:attrName>style.visibility</p:attrName>
                                        </p:attrNameLst>
                                      </p:cBhvr>
                                      <p:to>
                                        <p:strVal val="visible"/>
                                      </p:to>
                                    </p:set>
                                    <p:animEffect transition="in" filter="fade">
                                      <p:cBhvr additive="repl">
                                        <p:cTn id="298" dur="1000"/>
                                        <p:tgtEl>
                                          <p:spTgt spid="387"/>
                                        </p:tgtEl>
                                      </p:cBhvr>
                                    </p:animEffect>
                                    <p:anim calcmode="lin" valueType="num">
                                      <p:cBhvr additive="repl">
                                        <p:cTn id="299" dur="1000" fill="hold"/>
                                        <p:tgtEl>
                                          <p:spTgt spid="387"/>
                                        </p:tgtEl>
                                        <p:attrNameLst>
                                          <p:attrName>ppt_x</p:attrName>
                                        </p:attrNameLst>
                                      </p:cBhvr>
                                      <p:tavLst>
                                        <p:tav tm="0">
                                          <p:val>
                                            <p:strVal val="#ppt_x"/>
                                          </p:val>
                                        </p:tav>
                                        <p:tav tm="100000">
                                          <p:val>
                                            <p:strVal val="#ppt_x"/>
                                          </p:val>
                                        </p:tav>
                                      </p:tavLst>
                                    </p:anim>
                                    <p:anim calcmode="lin" valueType="num">
                                      <p:cBhvr additive="repl">
                                        <p:cTn id="300" dur="1000" fill="hold"/>
                                        <p:tgtEl>
                                          <p:spTgt spid="387"/>
                                        </p:tgtEl>
                                        <p:attrNameLst>
                                          <p:attrName>ppt_y</p:attrName>
                                        </p:attrNameLst>
                                      </p:cBhvr>
                                      <p:tavLst>
                                        <p:tav tm="0">
                                          <p:val>
                                            <p:strVal val="#ppt_y+.1"/>
                                          </p:val>
                                        </p:tav>
                                        <p:tav tm="100000">
                                          <p:val>
                                            <p:strVal val="#ppt_y"/>
                                          </p:val>
                                        </p:tav>
                                      </p:tavLst>
                                    </p:anim>
                                  </p:childTnLst>
                                </p:cTn>
                              </p:par>
                              <p:par>
                                <p:cTn id="301" presetID="42" presetClass="entr" fill="hold" nodeType="withEffect">
                                  <p:stCondLst>
                                    <p:cond delay="0"/>
                                  </p:stCondLst>
                                  <p:childTnLst>
                                    <p:set>
                                      <p:cBhvr>
                                        <p:cTn id="302" dur="1" fill="hold">
                                          <p:stCondLst>
                                            <p:cond delay="0"/>
                                          </p:stCondLst>
                                        </p:cTn>
                                        <p:tgtEl>
                                          <p:spTgt spid="388"/>
                                        </p:tgtEl>
                                        <p:attrNameLst>
                                          <p:attrName>style.visibility</p:attrName>
                                        </p:attrNameLst>
                                      </p:cBhvr>
                                      <p:to>
                                        <p:strVal val="visible"/>
                                      </p:to>
                                    </p:set>
                                    <p:animEffect transition="in" filter="fade">
                                      <p:cBhvr additive="repl">
                                        <p:cTn id="303" dur="1000"/>
                                        <p:tgtEl>
                                          <p:spTgt spid="388"/>
                                        </p:tgtEl>
                                      </p:cBhvr>
                                    </p:animEffect>
                                    <p:anim calcmode="lin" valueType="num">
                                      <p:cBhvr additive="repl">
                                        <p:cTn id="304" dur="1000" fill="hold"/>
                                        <p:tgtEl>
                                          <p:spTgt spid="388"/>
                                        </p:tgtEl>
                                        <p:attrNameLst>
                                          <p:attrName>ppt_x</p:attrName>
                                        </p:attrNameLst>
                                      </p:cBhvr>
                                      <p:tavLst>
                                        <p:tav tm="0">
                                          <p:val>
                                            <p:strVal val="#ppt_x"/>
                                          </p:val>
                                        </p:tav>
                                        <p:tav tm="100000">
                                          <p:val>
                                            <p:strVal val="#ppt_x"/>
                                          </p:val>
                                        </p:tav>
                                      </p:tavLst>
                                    </p:anim>
                                    <p:anim calcmode="lin" valueType="num">
                                      <p:cBhvr additive="repl">
                                        <p:cTn id="305" dur="1000" fill="hold"/>
                                        <p:tgtEl>
                                          <p:spTgt spid="388"/>
                                        </p:tgtEl>
                                        <p:attrNameLst>
                                          <p:attrName>ppt_y</p:attrName>
                                        </p:attrNameLst>
                                      </p:cBhvr>
                                      <p:tavLst>
                                        <p:tav tm="0">
                                          <p:val>
                                            <p:strVal val="#ppt_y+.1"/>
                                          </p:val>
                                        </p:tav>
                                        <p:tav tm="100000">
                                          <p:val>
                                            <p:strVal val="#ppt_y"/>
                                          </p:val>
                                        </p:tav>
                                      </p:tavLst>
                                    </p:anim>
                                  </p:childTnLst>
                                </p:cTn>
                              </p:par>
                              <p:par>
                                <p:cTn id="306" presetID="42" presetClass="entr" fill="hold" nodeType="withEffect">
                                  <p:stCondLst>
                                    <p:cond delay="0"/>
                                  </p:stCondLst>
                                  <p:childTnLst>
                                    <p:set>
                                      <p:cBhvr>
                                        <p:cTn id="307" dur="1" fill="hold">
                                          <p:stCondLst>
                                            <p:cond delay="0"/>
                                          </p:stCondLst>
                                        </p:cTn>
                                        <p:tgtEl>
                                          <p:spTgt spid="389"/>
                                        </p:tgtEl>
                                        <p:attrNameLst>
                                          <p:attrName>style.visibility</p:attrName>
                                        </p:attrNameLst>
                                      </p:cBhvr>
                                      <p:to>
                                        <p:strVal val="visible"/>
                                      </p:to>
                                    </p:set>
                                    <p:animEffect transition="in" filter="fade">
                                      <p:cBhvr additive="repl">
                                        <p:cTn id="308" dur="1000"/>
                                        <p:tgtEl>
                                          <p:spTgt spid="389"/>
                                        </p:tgtEl>
                                      </p:cBhvr>
                                    </p:animEffect>
                                    <p:anim calcmode="lin" valueType="num">
                                      <p:cBhvr additive="repl">
                                        <p:cTn id="309" dur="1000" fill="hold"/>
                                        <p:tgtEl>
                                          <p:spTgt spid="389"/>
                                        </p:tgtEl>
                                        <p:attrNameLst>
                                          <p:attrName>ppt_x</p:attrName>
                                        </p:attrNameLst>
                                      </p:cBhvr>
                                      <p:tavLst>
                                        <p:tav tm="0">
                                          <p:val>
                                            <p:strVal val="#ppt_x"/>
                                          </p:val>
                                        </p:tav>
                                        <p:tav tm="100000">
                                          <p:val>
                                            <p:strVal val="#ppt_x"/>
                                          </p:val>
                                        </p:tav>
                                      </p:tavLst>
                                    </p:anim>
                                    <p:anim calcmode="lin" valueType="num">
                                      <p:cBhvr additive="repl">
                                        <p:cTn id="310" dur="1000" fill="hold"/>
                                        <p:tgtEl>
                                          <p:spTgt spid="389"/>
                                        </p:tgtEl>
                                        <p:attrNameLst>
                                          <p:attrName>ppt_y</p:attrName>
                                        </p:attrNameLst>
                                      </p:cBhvr>
                                      <p:tavLst>
                                        <p:tav tm="0">
                                          <p:val>
                                            <p:strVal val="#ppt_y+.1"/>
                                          </p:val>
                                        </p:tav>
                                        <p:tav tm="100000">
                                          <p:val>
                                            <p:strVal val="#ppt_y"/>
                                          </p:val>
                                        </p:tav>
                                      </p:tavLst>
                                    </p:anim>
                                  </p:childTnLst>
                                </p:cTn>
                              </p:par>
                              <p:par>
                                <p:cTn id="311" presetID="42" presetClass="entr" fill="hold" nodeType="withEffect">
                                  <p:stCondLst>
                                    <p:cond delay="0"/>
                                  </p:stCondLst>
                                  <p:childTnLst>
                                    <p:set>
                                      <p:cBhvr>
                                        <p:cTn id="312" dur="1" fill="hold">
                                          <p:stCondLst>
                                            <p:cond delay="0"/>
                                          </p:stCondLst>
                                        </p:cTn>
                                        <p:tgtEl>
                                          <p:spTgt spid="390"/>
                                        </p:tgtEl>
                                        <p:attrNameLst>
                                          <p:attrName>style.visibility</p:attrName>
                                        </p:attrNameLst>
                                      </p:cBhvr>
                                      <p:to>
                                        <p:strVal val="visible"/>
                                      </p:to>
                                    </p:set>
                                    <p:animEffect transition="in" filter="fade">
                                      <p:cBhvr additive="repl">
                                        <p:cTn id="313" dur="1000"/>
                                        <p:tgtEl>
                                          <p:spTgt spid="390"/>
                                        </p:tgtEl>
                                      </p:cBhvr>
                                    </p:animEffect>
                                    <p:anim calcmode="lin" valueType="num">
                                      <p:cBhvr additive="repl">
                                        <p:cTn id="314" dur="1000" fill="hold"/>
                                        <p:tgtEl>
                                          <p:spTgt spid="390"/>
                                        </p:tgtEl>
                                        <p:attrNameLst>
                                          <p:attrName>ppt_x</p:attrName>
                                        </p:attrNameLst>
                                      </p:cBhvr>
                                      <p:tavLst>
                                        <p:tav tm="0">
                                          <p:val>
                                            <p:strVal val="#ppt_x"/>
                                          </p:val>
                                        </p:tav>
                                        <p:tav tm="100000">
                                          <p:val>
                                            <p:strVal val="#ppt_x"/>
                                          </p:val>
                                        </p:tav>
                                      </p:tavLst>
                                    </p:anim>
                                    <p:anim calcmode="lin" valueType="num">
                                      <p:cBhvr additive="repl">
                                        <p:cTn id="315" dur="1000" fill="hold"/>
                                        <p:tgtEl>
                                          <p:spTgt spid="390"/>
                                        </p:tgtEl>
                                        <p:attrNameLst>
                                          <p:attrName>ppt_y</p:attrName>
                                        </p:attrNameLst>
                                      </p:cBhvr>
                                      <p:tavLst>
                                        <p:tav tm="0">
                                          <p:val>
                                            <p:strVal val="#ppt_y+.1"/>
                                          </p:val>
                                        </p:tav>
                                        <p:tav tm="100000">
                                          <p:val>
                                            <p:strVal val="#ppt_y"/>
                                          </p:val>
                                        </p:tav>
                                      </p:tavLst>
                                    </p:anim>
                                  </p:childTnLst>
                                </p:cTn>
                              </p:par>
                              <p:par>
                                <p:cTn id="316" presetID="42" presetClass="entr" fill="hold" nodeType="withEffect">
                                  <p:stCondLst>
                                    <p:cond delay="0"/>
                                  </p:stCondLst>
                                  <p:childTnLst>
                                    <p:set>
                                      <p:cBhvr>
                                        <p:cTn id="317" dur="1" fill="hold">
                                          <p:stCondLst>
                                            <p:cond delay="0"/>
                                          </p:stCondLst>
                                        </p:cTn>
                                        <p:tgtEl>
                                          <p:spTgt spid="391"/>
                                        </p:tgtEl>
                                        <p:attrNameLst>
                                          <p:attrName>style.visibility</p:attrName>
                                        </p:attrNameLst>
                                      </p:cBhvr>
                                      <p:to>
                                        <p:strVal val="visible"/>
                                      </p:to>
                                    </p:set>
                                    <p:animEffect transition="in" filter="fade">
                                      <p:cBhvr additive="repl">
                                        <p:cTn id="318" dur="1000"/>
                                        <p:tgtEl>
                                          <p:spTgt spid="391"/>
                                        </p:tgtEl>
                                      </p:cBhvr>
                                    </p:animEffect>
                                    <p:anim calcmode="lin" valueType="num">
                                      <p:cBhvr additive="repl">
                                        <p:cTn id="319" dur="1000" fill="hold"/>
                                        <p:tgtEl>
                                          <p:spTgt spid="391"/>
                                        </p:tgtEl>
                                        <p:attrNameLst>
                                          <p:attrName>ppt_x</p:attrName>
                                        </p:attrNameLst>
                                      </p:cBhvr>
                                      <p:tavLst>
                                        <p:tav tm="0">
                                          <p:val>
                                            <p:strVal val="#ppt_x"/>
                                          </p:val>
                                        </p:tav>
                                        <p:tav tm="100000">
                                          <p:val>
                                            <p:strVal val="#ppt_x"/>
                                          </p:val>
                                        </p:tav>
                                      </p:tavLst>
                                    </p:anim>
                                    <p:anim calcmode="lin" valueType="num">
                                      <p:cBhvr additive="repl">
                                        <p:cTn id="320" dur="1000" fill="hold"/>
                                        <p:tgtEl>
                                          <p:spTgt spid="391"/>
                                        </p:tgtEl>
                                        <p:attrNameLst>
                                          <p:attrName>ppt_y</p:attrName>
                                        </p:attrNameLst>
                                      </p:cBhvr>
                                      <p:tavLst>
                                        <p:tav tm="0">
                                          <p:val>
                                            <p:strVal val="#ppt_y+.1"/>
                                          </p:val>
                                        </p:tav>
                                        <p:tav tm="100000">
                                          <p:val>
                                            <p:strVal val="#ppt_y"/>
                                          </p:val>
                                        </p:tav>
                                      </p:tavLst>
                                    </p:anim>
                                  </p:childTnLst>
                                </p:cTn>
                              </p:par>
                              <p:par>
                                <p:cTn id="321" presetID="42" presetClass="entr" fill="hold" nodeType="withEffect">
                                  <p:stCondLst>
                                    <p:cond delay="0"/>
                                  </p:stCondLst>
                                  <p:childTnLst>
                                    <p:set>
                                      <p:cBhvr>
                                        <p:cTn id="322" dur="1" fill="hold">
                                          <p:stCondLst>
                                            <p:cond delay="0"/>
                                          </p:stCondLst>
                                        </p:cTn>
                                        <p:tgtEl>
                                          <p:spTgt spid="392"/>
                                        </p:tgtEl>
                                        <p:attrNameLst>
                                          <p:attrName>style.visibility</p:attrName>
                                        </p:attrNameLst>
                                      </p:cBhvr>
                                      <p:to>
                                        <p:strVal val="visible"/>
                                      </p:to>
                                    </p:set>
                                    <p:animEffect transition="in" filter="fade">
                                      <p:cBhvr additive="repl">
                                        <p:cTn id="323" dur="1000"/>
                                        <p:tgtEl>
                                          <p:spTgt spid="392"/>
                                        </p:tgtEl>
                                      </p:cBhvr>
                                    </p:animEffect>
                                    <p:anim calcmode="lin" valueType="num">
                                      <p:cBhvr additive="repl">
                                        <p:cTn id="324" dur="1000" fill="hold"/>
                                        <p:tgtEl>
                                          <p:spTgt spid="392"/>
                                        </p:tgtEl>
                                        <p:attrNameLst>
                                          <p:attrName>ppt_x</p:attrName>
                                        </p:attrNameLst>
                                      </p:cBhvr>
                                      <p:tavLst>
                                        <p:tav tm="0">
                                          <p:val>
                                            <p:strVal val="#ppt_x"/>
                                          </p:val>
                                        </p:tav>
                                        <p:tav tm="100000">
                                          <p:val>
                                            <p:strVal val="#ppt_x"/>
                                          </p:val>
                                        </p:tav>
                                      </p:tavLst>
                                    </p:anim>
                                    <p:anim calcmode="lin" valueType="num">
                                      <p:cBhvr additive="repl">
                                        <p:cTn id="325" dur="1000" fill="hold"/>
                                        <p:tgtEl>
                                          <p:spTgt spid="392"/>
                                        </p:tgtEl>
                                        <p:attrNameLst>
                                          <p:attrName>ppt_y</p:attrName>
                                        </p:attrNameLst>
                                      </p:cBhvr>
                                      <p:tavLst>
                                        <p:tav tm="0">
                                          <p:val>
                                            <p:strVal val="#ppt_y+.1"/>
                                          </p:val>
                                        </p:tav>
                                        <p:tav tm="100000">
                                          <p:val>
                                            <p:strVal val="#ppt_y"/>
                                          </p:val>
                                        </p:tav>
                                      </p:tavLst>
                                    </p:anim>
                                  </p:childTnLst>
                                </p:cTn>
                              </p:par>
                              <p:par>
                                <p:cTn id="326" presetID="42" presetClass="entr" fill="hold" nodeType="withEffect">
                                  <p:stCondLst>
                                    <p:cond delay="0"/>
                                  </p:stCondLst>
                                  <p:childTnLst>
                                    <p:set>
                                      <p:cBhvr>
                                        <p:cTn id="327" dur="1" fill="hold">
                                          <p:stCondLst>
                                            <p:cond delay="0"/>
                                          </p:stCondLst>
                                        </p:cTn>
                                        <p:tgtEl>
                                          <p:spTgt spid="393"/>
                                        </p:tgtEl>
                                        <p:attrNameLst>
                                          <p:attrName>style.visibility</p:attrName>
                                        </p:attrNameLst>
                                      </p:cBhvr>
                                      <p:to>
                                        <p:strVal val="visible"/>
                                      </p:to>
                                    </p:set>
                                    <p:animEffect transition="in" filter="fade">
                                      <p:cBhvr additive="repl">
                                        <p:cTn id="328" dur="1000"/>
                                        <p:tgtEl>
                                          <p:spTgt spid="393"/>
                                        </p:tgtEl>
                                      </p:cBhvr>
                                    </p:animEffect>
                                    <p:anim calcmode="lin" valueType="num">
                                      <p:cBhvr additive="repl">
                                        <p:cTn id="329" dur="1000" fill="hold"/>
                                        <p:tgtEl>
                                          <p:spTgt spid="393"/>
                                        </p:tgtEl>
                                        <p:attrNameLst>
                                          <p:attrName>ppt_x</p:attrName>
                                        </p:attrNameLst>
                                      </p:cBhvr>
                                      <p:tavLst>
                                        <p:tav tm="0">
                                          <p:val>
                                            <p:strVal val="#ppt_x"/>
                                          </p:val>
                                        </p:tav>
                                        <p:tav tm="100000">
                                          <p:val>
                                            <p:strVal val="#ppt_x"/>
                                          </p:val>
                                        </p:tav>
                                      </p:tavLst>
                                    </p:anim>
                                    <p:anim calcmode="lin" valueType="num">
                                      <p:cBhvr additive="repl">
                                        <p:cTn id="330" dur="1000" fill="hold"/>
                                        <p:tgtEl>
                                          <p:spTgt spid="393"/>
                                        </p:tgtEl>
                                        <p:attrNameLst>
                                          <p:attrName>ppt_y</p:attrName>
                                        </p:attrNameLst>
                                      </p:cBhvr>
                                      <p:tavLst>
                                        <p:tav tm="0">
                                          <p:val>
                                            <p:strVal val="#ppt_y+.1"/>
                                          </p:val>
                                        </p:tav>
                                        <p:tav tm="100000">
                                          <p:val>
                                            <p:strVal val="#ppt_y"/>
                                          </p:val>
                                        </p:tav>
                                      </p:tavLst>
                                    </p:anim>
                                  </p:childTnLst>
                                </p:cTn>
                              </p:par>
                              <p:par>
                                <p:cTn id="331" presetID="42" presetClass="entr" fill="hold" nodeType="withEffect">
                                  <p:stCondLst>
                                    <p:cond delay="0"/>
                                  </p:stCondLst>
                                  <p:childTnLst>
                                    <p:set>
                                      <p:cBhvr>
                                        <p:cTn id="332" dur="1" fill="hold">
                                          <p:stCondLst>
                                            <p:cond delay="0"/>
                                          </p:stCondLst>
                                        </p:cTn>
                                        <p:tgtEl>
                                          <p:spTgt spid="400"/>
                                        </p:tgtEl>
                                        <p:attrNameLst>
                                          <p:attrName>style.visibility</p:attrName>
                                        </p:attrNameLst>
                                      </p:cBhvr>
                                      <p:to>
                                        <p:strVal val="visible"/>
                                      </p:to>
                                    </p:set>
                                    <p:animEffect transition="in" filter="fade">
                                      <p:cBhvr additive="repl">
                                        <p:cTn id="333" dur="1000"/>
                                        <p:tgtEl>
                                          <p:spTgt spid="400"/>
                                        </p:tgtEl>
                                      </p:cBhvr>
                                    </p:animEffect>
                                    <p:anim calcmode="lin" valueType="num">
                                      <p:cBhvr additive="repl">
                                        <p:cTn id="334" dur="1000" fill="hold"/>
                                        <p:tgtEl>
                                          <p:spTgt spid="400"/>
                                        </p:tgtEl>
                                        <p:attrNameLst>
                                          <p:attrName>ppt_x</p:attrName>
                                        </p:attrNameLst>
                                      </p:cBhvr>
                                      <p:tavLst>
                                        <p:tav tm="0">
                                          <p:val>
                                            <p:strVal val="#ppt_x"/>
                                          </p:val>
                                        </p:tav>
                                        <p:tav tm="100000">
                                          <p:val>
                                            <p:strVal val="#ppt_x"/>
                                          </p:val>
                                        </p:tav>
                                      </p:tavLst>
                                    </p:anim>
                                    <p:anim calcmode="lin" valueType="num">
                                      <p:cBhvr additive="repl">
                                        <p:cTn id="335" dur="1000" fill="hold"/>
                                        <p:tgtEl>
                                          <p:spTgt spid="400"/>
                                        </p:tgtEl>
                                        <p:attrNameLst>
                                          <p:attrName>ppt_y</p:attrName>
                                        </p:attrNameLst>
                                      </p:cBhvr>
                                      <p:tavLst>
                                        <p:tav tm="0">
                                          <p:val>
                                            <p:strVal val="#ppt_y+.1"/>
                                          </p:val>
                                        </p:tav>
                                        <p:tav tm="100000">
                                          <p:val>
                                            <p:strVal val="#ppt_y"/>
                                          </p:val>
                                        </p:tav>
                                      </p:tavLst>
                                    </p:anim>
                                  </p:childTnLst>
                                </p:cTn>
                              </p:par>
                              <p:par>
                                <p:cTn id="336" presetID="42" presetClass="entr" fill="hold" nodeType="withEffect">
                                  <p:stCondLst>
                                    <p:cond delay="0"/>
                                  </p:stCondLst>
                                  <p:childTnLst>
                                    <p:set>
                                      <p:cBhvr>
                                        <p:cTn id="337" dur="1" fill="hold">
                                          <p:stCondLst>
                                            <p:cond delay="0"/>
                                          </p:stCondLst>
                                        </p:cTn>
                                        <p:tgtEl>
                                          <p:spTgt spid="401"/>
                                        </p:tgtEl>
                                        <p:attrNameLst>
                                          <p:attrName>style.visibility</p:attrName>
                                        </p:attrNameLst>
                                      </p:cBhvr>
                                      <p:to>
                                        <p:strVal val="visible"/>
                                      </p:to>
                                    </p:set>
                                    <p:animEffect transition="in" filter="fade">
                                      <p:cBhvr additive="repl">
                                        <p:cTn id="338" dur="1000"/>
                                        <p:tgtEl>
                                          <p:spTgt spid="401"/>
                                        </p:tgtEl>
                                      </p:cBhvr>
                                    </p:animEffect>
                                    <p:anim calcmode="lin" valueType="num">
                                      <p:cBhvr additive="repl">
                                        <p:cTn id="339" dur="1000" fill="hold"/>
                                        <p:tgtEl>
                                          <p:spTgt spid="401"/>
                                        </p:tgtEl>
                                        <p:attrNameLst>
                                          <p:attrName>ppt_x</p:attrName>
                                        </p:attrNameLst>
                                      </p:cBhvr>
                                      <p:tavLst>
                                        <p:tav tm="0">
                                          <p:val>
                                            <p:strVal val="#ppt_x"/>
                                          </p:val>
                                        </p:tav>
                                        <p:tav tm="100000">
                                          <p:val>
                                            <p:strVal val="#ppt_x"/>
                                          </p:val>
                                        </p:tav>
                                      </p:tavLst>
                                    </p:anim>
                                    <p:anim calcmode="lin" valueType="num">
                                      <p:cBhvr additive="repl">
                                        <p:cTn id="340" dur="1000" fill="hold"/>
                                        <p:tgtEl>
                                          <p:spTgt spid="401"/>
                                        </p:tgtEl>
                                        <p:attrNameLst>
                                          <p:attrName>ppt_y</p:attrName>
                                        </p:attrNameLst>
                                      </p:cBhvr>
                                      <p:tavLst>
                                        <p:tav tm="0">
                                          <p:val>
                                            <p:strVal val="#ppt_y+.1"/>
                                          </p:val>
                                        </p:tav>
                                        <p:tav tm="100000">
                                          <p:val>
                                            <p:strVal val="#ppt_y"/>
                                          </p:val>
                                        </p:tav>
                                      </p:tavLst>
                                    </p:anim>
                                  </p:childTnLst>
                                </p:cTn>
                              </p:par>
                              <p:par>
                                <p:cTn id="341" presetID="42" presetClass="entr" fill="hold" nodeType="withEffect">
                                  <p:stCondLst>
                                    <p:cond delay="0"/>
                                  </p:stCondLst>
                                  <p:childTnLst>
                                    <p:set>
                                      <p:cBhvr>
                                        <p:cTn id="342" dur="1" fill="hold">
                                          <p:stCondLst>
                                            <p:cond delay="0"/>
                                          </p:stCondLst>
                                        </p:cTn>
                                        <p:tgtEl>
                                          <p:spTgt spid="509"/>
                                        </p:tgtEl>
                                        <p:attrNameLst>
                                          <p:attrName>style.visibility</p:attrName>
                                        </p:attrNameLst>
                                      </p:cBhvr>
                                      <p:to>
                                        <p:strVal val="visible"/>
                                      </p:to>
                                    </p:set>
                                    <p:animEffect transition="in" filter="fade">
                                      <p:cBhvr additive="repl">
                                        <p:cTn id="343" dur="1000"/>
                                        <p:tgtEl>
                                          <p:spTgt spid="509"/>
                                        </p:tgtEl>
                                      </p:cBhvr>
                                    </p:animEffect>
                                    <p:anim calcmode="lin" valueType="num">
                                      <p:cBhvr additive="repl">
                                        <p:cTn id="344" dur="1000" fill="hold"/>
                                        <p:tgtEl>
                                          <p:spTgt spid="509"/>
                                        </p:tgtEl>
                                        <p:attrNameLst>
                                          <p:attrName>ppt_x</p:attrName>
                                        </p:attrNameLst>
                                      </p:cBhvr>
                                      <p:tavLst>
                                        <p:tav tm="0">
                                          <p:val>
                                            <p:strVal val="#ppt_x"/>
                                          </p:val>
                                        </p:tav>
                                        <p:tav tm="100000">
                                          <p:val>
                                            <p:strVal val="#ppt_x"/>
                                          </p:val>
                                        </p:tav>
                                      </p:tavLst>
                                    </p:anim>
                                    <p:anim calcmode="lin" valueType="num">
                                      <p:cBhvr additive="repl">
                                        <p:cTn id="345" dur="1000" fill="hold"/>
                                        <p:tgtEl>
                                          <p:spTgt spid="509"/>
                                        </p:tgtEl>
                                        <p:attrNameLst>
                                          <p:attrName>ppt_y</p:attrName>
                                        </p:attrNameLst>
                                      </p:cBhvr>
                                      <p:tavLst>
                                        <p:tav tm="0">
                                          <p:val>
                                            <p:strVal val="#ppt_y+.1"/>
                                          </p:val>
                                        </p:tav>
                                        <p:tav tm="100000">
                                          <p:val>
                                            <p:strVal val="#ppt_y"/>
                                          </p:val>
                                        </p:tav>
                                      </p:tavLst>
                                    </p:anim>
                                  </p:childTnLst>
                                </p:cTn>
                              </p:par>
                            </p:childTnLst>
                          </p:cTn>
                        </p:par>
                      </p:childTnLst>
                    </p:cTn>
                  </p:par>
                  <p:par>
                    <p:cTn id="346" fill="hold">
                      <p:stCondLst>
                        <p:cond delay="indefinite"/>
                      </p:stCondLst>
                      <p:childTnLst>
                        <p:par>
                          <p:cTn id="347" fill="hold">
                            <p:stCondLst>
                              <p:cond delay="0"/>
                            </p:stCondLst>
                            <p:childTnLst>
                              <p:par>
                                <p:cTn id="348" presetID="42" presetClass="entr" fill="hold" nodeType="clickEffect">
                                  <p:stCondLst>
                                    <p:cond delay="0"/>
                                  </p:stCondLst>
                                  <p:childTnLst>
                                    <p:set>
                                      <p:cBhvr>
                                        <p:cTn id="349" dur="1" fill="hold">
                                          <p:stCondLst>
                                            <p:cond delay="0"/>
                                          </p:stCondLst>
                                        </p:cTn>
                                        <p:tgtEl>
                                          <p:spTgt spid="216"/>
                                        </p:tgtEl>
                                        <p:attrNameLst>
                                          <p:attrName>style.visibility</p:attrName>
                                        </p:attrNameLst>
                                      </p:cBhvr>
                                      <p:to>
                                        <p:strVal val="visible"/>
                                      </p:to>
                                    </p:set>
                                    <p:animEffect transition="in" filter="fade">
                                      <p:cBhvr additive="repl">
                                        <p:cTn id="350" dur="1000"/>
                                        <p:tgtEl>
                                          <p:spTgt spid="216"/>
                                        </p:tgtEl>
                                      </p:cBhvr>
                                    </p:animEffect>
                                    <p:anim calcmode="lin" valueType="num">
                                      <p:cBhvr additive="repl">
                                        <p:cTn id="351" dur="1000" fill="hold"/>
                                        <p:tgtEl>
                                          <p:spTgt spid="216"/>
                                        </p:tgtEl>
                                        <p:attrNameLst>
                                          <p:attrName>ppt_x</p:attrName>
                                        </p:attrNameLst>
                                      </p:cBhvr>
                                      <p:tavLst>
                                        <p:tav tm="0">
                                          <p:val>
                                            <p:strVal val="#ppt_x"/>
                                          </p:val>
                                        </p:tav>
                                        <p:tav tm="100000">
                                          <p:val>
                                            <p:strVal val="#ppt_x"/>
                                          </p:val>
                                        </p:tav>
                                      </p:tavLst>
                                    </p:anim>
                                    <p:anim calcmode="lin" valueType="num">
                                      <p:cBhvr additive="repl">
                                        <p:cTn id="352" dur="1000" fill="hold"/>
                                        <p:tgtEl>
                                          <p:spTgt spid="216"/>
                                        </p:tgtEl>
                                        <p:attrNameLst>
                                          <p:attrName>ppt_y</p:attrName>
                                        </p:attrNameLst>
                                      </p:cBhvr>
                                      <p:tavLst>
                                        <p:tav tm="0">
                                          <p:val>
                                            <p:strVal val="#ppt_y+.1"/>
                                          </p:val>
                                        </p:tav>
                                        <p:tav tm="100000">
                                          <p:val>
                                            <p:strVal val="#ppt_y"/>
                                          </p:val>
                                        </p:tav>
                                      </p:tavLst>
                                    </p:anim>
                                  </p:childTnLst>
                                </p:cTn>
                              </p:par>
                              <p:par>
                                <p:cTn id="353" presetID="42" presetClass="entr" fill="hold" nodeType="withEffect">
                                  <p:stCondLst>
                                    <p:cond delay="0"/>
                                  </p:stCondLst>
                                  <p:childTnLst>
                                    <p:set>
                                      <p:cBhvr>
                                        <p:cTn id="354" dur="1" fill="hold">
                                          <p:stCondLst>
                                            <p:cond delay="0"/>
                                          </p:stCondLst>
                                        </p:cTn>
                                        <p:tgtEl>
                                          <p:spTgt spid="217"/>
                                        </p:tgtEl>
                                        <p:attrNameLst>
                                          <p:attrName>style.visibility</p:attrName>
                                        </p:attrNameLst>
                                      </p:cBhvr>
                                      <p:to>
                                        <p:strVal val="visible"/>
                                      </p:to>
                                    </p:set>
                                    <p:animEffect transition="in" filter="fade">
                                      <p:cBhvr additive="repl">
                                        <p:cTn id="355" dur="1000"/>
                                        <p:tgtEl>
                                          <p:spTgt spid="217"/>
                                        </p:tgtEl>
                                      </p:cBhvr>
                                    </p:animEffect>
                                    <p:anim calcmode="lin" valueType="num">
                                      <p:cBhvr additive="repl">
                                        <p:cTn id="356" dur="1000" fill="hold"/>
                                        <p:tgtEl>
                                          <p:spTgt spid="217"/>
                                        </p:tgtEl>
                                        <p:attrNameLst>
                                          <p:attrName>ppt_x</p:attrName>
                                        </p:attrNameLst>
                                      </p:cBhvr>
                                      <p:tavLst>
                                        <p:tav tm="0">
                                          <p:val>
                                            <p:strVal val="#ppt_x"/>
                                          </p:val>
                                        </p:tav>
                                        <p:tav tm="100000">
                                          <p:val>
                                            <p:strVal val="#ppt_x"/>
                                          </p:val>
                                        </p:tav>
                                      </p:tavLst>
                                    </p:anim>
                                    <p:anim calcmode="lin" valueType="num">
                                      <p:cBhvr additive="repl">
                                        <p:cTn id="357" dur="1000" fill="hold"/>
                                        <p:tgtEl>
                                          <p:spTgt spid="217"/>
                                        </p:tgtEl>
                                        <p:attrNameLst>
                                          <p:attrName>ppt_y</p:attrName>
                                        </p:attrNameLst>
                                      </p:cBhvr>
                                      <p:tavLst>
                                        <p:tav tm="0">
                                          <p:val>
                                            <p:strVal val="#ppt_y+.1"/>
                                          </p:val>
                                        </p:tav>
                                        <p:tav tm="100000">
                                          <p:val>
                                            <p:strVal val="#ppt_y"/>
                                          </p:val>
                                        </p:tav>
                                      </p:tavLst>
                                    </p:anim>
                                  </p:childTnLst>
                                </p:cTn>
                              </p:par>
                              <p:par>
                                <p:cTn id="358" presetID="42" presetClass="entr" fill="hold" nodeType="withEffect">
                                  <p:stCondLst>
                                    <p:cond delay="0"/>
                                  </p:stCondLst>
                                  <p:childTnLst>
                                    <p:set>
                                      <p:cBhvr>
                                        <p:cTn id="359" dur="1" fill="hold">
                                          <p:stCondLst>
                                            <p:cond delay="0"/>
                                          </p:stCondLst>
                                        </p:cTn>
                                        <p:tgtEl>
                                          <p:spTgt spid="218"/>
                                        </p:tgtEl>
                                        <p:attrNameLst>
                                          <p:attrName>style.visibility</p:attrName>
                                        </p:attrNameLst>
                                      </p:cBhvr>
                                      <p:to>
                                        <p:strVal val="visible"/>
                                      </p:to>
                                    </p:set>
                                    <p:animEffect transition="in" filter="fade">
                                      <p:cBhvr additive="repl">
                                        <p:cTn id="360" dur="1000"/>
                                        <p:tgtEl>
                                          <p:spTgt spid="218"/>
                                        </p:tgtEl>
                                      </p:cBhvr>
                                    </p:animEffect>
                                    <p:anim calcmode="lin" valueType="num">
                                      <p:cBhvr additive="repl">
                                        <p:cTn id="361" dur="1000" fill="hold"/>
                                        <p:tgtEl>
                                          <p:spTgt spid="218"/>
                                        </p:tgtEl>
                                        <p:attrNameLst>
                                          <p:attrName>ppt_x</p:attrName>
                                        </p:attrNameLst>
                                      </p:cBhvr>
                                      <p:tavLst>
                                        <p:tav tm="0">
                                          <p:val>
                                            <p:strVal val="#ppt_x"/>
                                          </p:val>
                                        </p:tav>
                                        <p:tav tm="100000">
                                          <p:val>
                                            <p:strVal val="#ppt_x"/>
                                          </p:val>
                                        </p:tav>
                                      </p:tavLst>
                                    </p:anim>
                                    <p:anim calcmode="lin" valueType="num">
                                      <p:cBhvr additive="repl">
                                        <p:cTn id="362" dur="1000" fill="hold"/>
                                        <p:tgtEl>
                                          <p:spTgt spid="218"/>
                                        </p:tgtEl>
                                        <p:attrNameLst>
                                          <p:attrName>ppt_y</p:attrName>
                                        </p:attrNameLst>
                                      </p:cBhvr>
                                      <p:tavLst>
                                        <p:tav tm="0">
                                          <p:val>
                                            <p:strVal val="#ppt_y+.1"/>
                                          </p:val>
                                        </p:tav>
                                        <p:tav tm="100000">
                                          <p:val>
                                            <p:strVal val="#ppt_y"/>
                                          </p:val>
                                        </p:tav>
                                      </p:tavLst>
                                    </p:anim>
                                  </p:childTnLst>
                                </p:cTn>
                              </p:par>
                              <p:par>
                                <p:cTn id="363" presetID="42" presetClass="entr" fill="hold" nodeType="withEffect">
                                  <p:stCondLst>
                                    <p:cond delay="0"/>
                                  </p:stCondLst>
                                  <p:childTnLst>
                                    <p:set>
                                      <p:cBhvr>
                                        <p:cTn id="364" dur="1" fill="hold">
                                          <p:stCondLst>
                                            <p:cond delay="0"/>
                                          </p:stCondLst>
                                        </p:cTn>
                                        <p:tgtEl>
                                          <p:spTgt spid="219"/>
                                        </p:tgtEl>
                                        <p:attrNameLst>
                                          <p:attrName>style.visibility</p:attrName>
                                        </p:attrNameLst>
                                      </p:cBhvr>
                                      <p:to>
                                        <p:strVal val="visible"/>
                                      </p:to>
                                    </p:set>
                                    <p:animEffect transition="in" filter="fade">
                                      <p:cBhvr additive="repl">
                                        <p:cTn id="365" dur="1000"/>
                                        <p:tgtEl>
                                          <p:spTgt spid="219"/>
                                        </p:tgtEl>
                                      </p:cBhvr>
                                    </p:animEffect>
                                    <p:anim calcmode="lin" valueType="num">
                                      <p:cBhvr additive="repl">
                                        <p:cTn id="366" dur="1000" fill="hold"/>
                                        <p:tgtEl>
                                          <p:spTgt spid="219"/>
                                        </p:tgtEl>
                                        <p:attrNameLst>
                                          <p:attrName>ppt_x</p:attrName>
                                        </p:attrNameLst>
                                      </p:cBhvr>
                                      <p:tavLst>
                                        <p:tav tm="0">
                                          <p:val>
                                            <p:strVal val="#ppt_x"/>
                                          </p:val>
                                        </p:tav>
                                        <p:tav tm="100000">
                                          <p:val>
                                            <p:strVal val="#ppt_x"/>
                                          </p:val>
                                        </p:tav>
                                      </p:tavLst>
                                    </p:anim>
                                    <p:anim calcmode="lin" valueType="num">
                                      <p:cBhvr additive="repl">
                                        <p:cTn id="367" dur="1000" fill="hold"/>
                                        <p:tgtEl>
                                          <p:spTgt spid="219"/>
                                        </p:tgtEl>
                                        <p:attrNameLst>
                                          <p:attrName>ppt_y</p:attrName>
                                        </p:attrNameLst>
                                      </p:cBhvr>
                                      <p:tavLst>
                                        <p:tav tm="0">
                                          <p:val>
                                            <p:strVal val="#ppt_y+.1"/>
                                          </p:val>
                                        </p:tav>
                                        <p:tav tm="100000">
                                          <p:val>
                                            <p:strVal val="#ppt_y"/>
                                          </p:val>
                                        </p:tav>
                                      </p:tavLst>
                                    </p:anim>
                                  </p:childTnLst>
                                </p:cTn>
                              </p:par>
                              <p:par>
                                <p:cTn id="368" presetID="42" presetClass="entr" fill="hold" nodeType="withEffect">
                                  <p:stCondLst>
                                    <p:cond delay="0"/>
                                  </p:stCondLst>
                                  <p:childTnLst>
                                    <p:set>
                                      <p:cBhvr>
                                        <p:cTn id="369" dur="1" fill="hold">
                                          <p:stCondLst>
                                            <p:cond delay="0"/>
                                          </p:stCondLst>
                                        </p:cTn>
                                        <p:tgtEl>
                                          <p:spTgt spid="252"/>
                                        </p:tgtEl>
                                        <p:attrNameLst>
                                          <p:attrName>style.visibility</p:attrName>
                                        </p:attrNameLst>
                                      </p:cBhvr>
                                      <p:to>
                                        <p:strVal val="visible"/>
                                      </p:to>
                                    </p:set>
                                    <p:animEffect transition="in" filter="fade">
                                      <p:cBhvr additive="repl">
                                        <p:cTn id="370" dur="1000"/>
                                        <p:tgtEl>
                                          <p:spTgt spid="252"/>
                                        </p:tgtEl>
                                      </p:cBhvr>
                                    </p:animEffect>
                                    <p:anim calcmode="lin" valueType="num">
                                      <p:cBhvr additive="repl">
                                        <p:cTn id="371" dur="1000" fill="hold"/>
                                        <p:tgtEl>
                                          <p:spTgt spid="252"/>
                                        </p:tgtEl>
                                        <p:attrNameLst>
                                          <p:attrName>ppt_x</p:attrName>
                                        </p:attrNameLst>
                                      </p:cBhvr>
                                      <p:tavLst>
                                        <p:tav tm="0">
                                          <p:val>
                                            <p:strVal val="#ppt_x"/>
                                          </p:val>
                                        </p:tav>
                                        <p:tav tm="100000">
                                          <p:val>
                                            <p:strVal val="#ppt_x"/>
                                          </p:val>
                                        </p:tav>
                                      </p:tavLst>
                                    </p:anim>
                                    <p:anim calcmode="lin" valueType="num">
                                      <p:cBhvr additive="repl">
                                        <p:cTn id="372" dur="1000" fill="hold"/>
                                        <p:tgtEl>
                                          <p:spTgt spid="252"/>
                                        </p:tgtEl>
                                        <p:attrNameLst>
                                          <p:attrName>ppt_y</p:attrName>
                                        </p:attrNameLst>
                                      </p:cBhvr>
                                      <p:tavLst>
                                        <p:tav tm="0">
                                          <p:val>
                                            <p:strVal val="#ppt_y+.1"/>
                                          </p:val>
                                        </p:tav>
                                        <p:tav tm="100000">
                                          <p:val>
                                            <p:strVal val="#ppt_y"/>
                                          </p:val>
                                        </p:tav>
                                      </p:tavLst>
                                    </p:anim>
                                  </p:childTnLst>
                                </p:cTn>
                              </p:par>
                              <p:par>
                                <p:cTn id="373" presetID="42" presetClass="entr" fill="hold" nodeType="withEffect">
                                  <p:stCondLst>
                                    <p:cond delay="0"/>
                                  </p:stCondLst>
                                  <p:childTnLst>
                                    <p:set>
                                      <p:cBhvr>
                                        <p:cTn id="374" dur="1" fill="hold">
                                          <p:stCondLst>
                                            <p:cond delay="0"/>
                                          </p:stCondLst>
                                        </p:cTn>
                                        <p:tgtEl>
                                          <p:spTgt spid="258"/>
                                        </p:tgtEl>
                                        <p:attrNameLst>
                                          <p:attrName>style.visibility</p:attrName>
                                        </p:attrNameLst>
                                      </p:cBhvr>
                                      <p:to>
                                        <p:strVal val="visible"/>
                                      </p:to>
                                    </p:set>
                                    <p:animEffect transition="in" filter="fade">
                                      <p:cBhvr additive="repl">
                                        <p:cTn id="375" dur="1000"/>
                                        <p:tgtEl>
                                          <p:spTgt spid="258"/>
                                        </p:tgtEl>
                                      </p:cBhvr>
                                    </p:animEffect>
                                    <p:anim calcmode="lin" valueType="num">
                                      <p:cBhvr additive="repl">
                                        <p:cTn id="376" dur="1000" fill="hold"/>
                                        <p:tgtEl>
                                          <p:spTgt spid="258"/>
                                        </p:tgtEl>
                                        <p:attrNameLst>
                                          <p:attrName>ppt_x</p:attrName>
                                        </p:attrNameLst>
                                      </p:cBhvr>
                                      <p:tavLst>
                                        <p:tav tm="0">
                                          <p:val>
                                            <p:strVal val="#ppt_x"/>
                                          </p:val>
                                        </p:tav>
                                        <p:tav tm="100000">
                                          <p:val>
                                            <p:strVal val="#ppt_x"/>
                                          </p:val>
                                        </p:tav>
                                      </p:tavLst>
                                    </p:anim>
                                    <p:anim calcmode="lin" valueType="num">
                                      <p:cBhvr additive="repl">
                                        <p:cTn id="377" dur="1000" fill="hold"/>
                                        <p:tgtEl>
                                          <p:spTgt spid="258"/>
                                        </p:tgtEl>
                                        <p:attrNameLst>
                                          <p:attrName>ppt_y</p:attrName>
                                        </p:attrNameLst>
                                      </p:cBhvr>
                                      <p:tavLst>
                                        <p:tav tm="0">
                                          <p:val>
                                            <p:strVal val="#ppt_y+.1"/>
                                          </p:val>
                                        </p:tav>
                                        <p:tav tm="100000">
                                          <p:val>
                                            <p:strVal val="#ppt_y"/>
                                          </p:val>
                                        </p:tav>
                                      </p:tavLst>
                                    </p:anim>
                                  </p:childTnLst>
                                </p:cTn>
                              </p:par>
                              <p:par>
                                <p:cTn id="378" presetID="42" presetClass="entr" fill="hold" nodeType="withEffect">
                                  <p:stCondLst>
                                    <p:cond delay="0"/>
                                  </p:stCondLst>
                                  <p:childTnLst>
                                    <p:set>
                                      <p:cBhvr>
                                        <p:cTn id="379" dur="1" fill="hold">
                                          <p:stCondLst>
                                            <p:cond delay="0"/>
                                          </p:stCondLst>
                                        </p:cTn>
                                        <p:tgtEl>
                                          <p:spTgt spid="461"/>
                                        </p:tgtEl>
                                        <p:attrNameLst>
                                          <p:attrName>style.visibility</p:attrName>
                                        </p:attrNameLst>
                                      </p:cBhvr>
                                      <p:to>
                                        <p:strVal val="visible"/>
                                      </p:to>
                                    </p:set>
                                    <p:animEffect transition="in" filter="fade">
                                      <p:cBhvr additive="repl">
                                        <p:cTn id="380" dur="1000"/>
                                        <p:tgtEl>
                                          <p:spTgt spid="461"/>
                                        </p:tgtEl>
                                      </p:cBhvr>
                                    </p:animEffect>
                                    <p:anim calcmode="lin" valueType="num">
                                      <p:cBhvr additive="repl">
                                        <p:cTn id="381" dur="1000" fill="hold"/>
                                        <p:tgtEl>
                                          <p:spTgt spid="461"/>
                                        </p:tgtEl>
                                        <p:attrNameLst>
                                          <p:attrName>ppt_x</p:attrName>
                                        </p:attrNameLst>
                                      </p:cBhvr>
                                      <p:tavLst>
                                        <p:tav tm="0">
                                          <p:val>
                                            <p:strVal val="#ppt_x"/>
                                          </p:val>
                                        </p:tav>
                                        <p:tav tm="100000">
                                          <p:val>
                                            <p:strVal val="#ppt_x"/>
                                          </p:val>
                                        </p:tav>
                                      </p:tavLst>
                                    </p:anim>
                                    <p:anim calcmode="lin" valueType="num">
                                      <p:cBhvr additive="repl">
                                        <p:cTn id="382" dur="1000" fill="hold"/>
                                        <p:tgtEl>
                                          <p:spTgt spid="461"/>
                                        </p:tgtEl>
                                        <p:attrNameLst>
                                          <p:attrName>ppt_y</p:attrName>
                                        </p:attrNameLst>
                                      </p:cBhvr>
                                      <p:tavLst>
                                        <p:tav tm="0">
                                          <p:val>
                                            <p:strVal val="#ppt_y+.1"/>
                                          </p:val>
                                        </p:tav>
                                        <p:tav tm="100000">
                                          <p:val>
                                            <p:strVal val="#ppt_y"/>
                                          </p:val>
                                        </p:tav>
                                      </p:tavLst>
                                    </p:anim>
                                  </p:childTnLst>
                                </p:cTn>
                              </p:par>
                              <p:par>
                                <p:cTn id="383" presetID="42" presetClass="entr" fill="hold" nodeType="withEffect">
                                  <p:stCondLst>
                                    <p:cond delay="0"/>
                                  </p:stCondLst>
                                  <p:childTnLst>
                                    <p:set>
                                      <p:cBhvr>
                                        <p:cTn id="384" dur="1" fill="hold">
                                          <p:stCondLst>
                                            <p:cond delay="0"/>
                                          </p:stCondLst>
                                        </p:cTn>
                                        <p:tgtEl>
                                          <p:spTgt spid="462"/>
                                        </p:tgtEl>
                                        <p:attrNameLst>
                                          <p:attrName>style.visibility</p:attrName>
                                        </p:attrNameLst>
                                      </p:cBhvr>
                                      <p:to>
                                        <p:strVal val="visible"/>
                                      </p:to>
                                    </p:set>
                                    <p:animEffect transition="in" filter="fade">
                                      <p:cBhvr additive="repl">
                                        <p:cTn id="385" dur="1000"/>
                                        <p:tgtEl>
                                          <p:spTgt spid="462"/>
                                        </p:tgtEl>
                                      </p:cBhvr>
                                    </p:animEffect>
                                    <p:anim calcmode="lin" valueType="num">
                                      <p:cBhvr additive="repl">
                                        <p:cTn id="386" dur="1000" fill="hold"/>
                                        <p:tgtEl>
                                          <p:spTgt spid="462"/>
                                        </p:tgtEl>
                                        <p:attrNameLst>
                                          <p:attrName>ppt_x</p:attrName>
                                        </p:attrNameLst>
                                      </p:cBhvr>
                                      <p:tavLst>
                                        <p:tav tm="0">
                                          <p:val>
                                            <p:strVal val="#ppt_x"/>
                                          </p:val>
                                        </p:tav>
                                        <p:tav tm="100000">
                                          <p:val>
                                            <p:strVal val="#ppt_x"/>
                                          </p:val>
                                        </p:tav>
                                      </p:tavLst>
                                    </p:anim>
                                    <p:anim calcmode="lin" valueType="num">
                                      <p:cBhvr additive="repl">
                                        <p:cTn id="387" dur="1000" fill="hold"/>
                                        <p:tgtEl>
                                          <p:spTgt spid="462"/>
                                        </p:tgtEl>
                                        <p:attrNameLst>
                                          <p:attrName>ppt_y</p:attrName>
                                        </p:attrNameLst>
                                      </p:cBhvr>
                                      <p:tavLst>
                                        <p:tav tm="0">
                                          <p:val>
                                            <p:strVal val="#ppt_y+.1"/>
                                          </p:val>
                                        </p:tav>
                                        <p:tav tm="100000">
                                          <p:val>
                                            <p:strVal val="#ppt_y"/>
                                          </p:val>
                                        </p:tav>
                                      </p:tavLst>
                                    </p:anim>
                                  </p:childTnLst>
                                </p:cTn>
                              </p:par>
                              <p:par>
                                <p:cTn id="388" presetID="42" presetClass="entr" fill="hold" nodeType="withEffect">
                                  <p:stCondLst>
                                    <p:cond delay="0"/>
                                  </p:stCondLst>
                                  <p:childTnLst>
                                    <p:set>
                                      <p:cBhvr>
                                        <p:cTn id="389" dur="1" fill="hold">
                                          <p:stCondLst>
                                            <p:cond delay="0"/>
                                          </p:stCondLst>
                                        </p:cTn>
                                        <p:tgtEl>
                                          <p:spTgt spid="463"/>
                                        </p:tgtEl>
                                        <p:attrNameLst>
                                          <p:attrName>style.visibility</p:attrName>
                                        </p:attrNameLst>
                                      </p:cBhvr>
                                      <p:to>
                                        <p:strVal val="visible"/>
                                      </p:to>
                                    </p:set>
                                    <p:animEffect transition="in" filter="fade">
                                      <p:cBhvr additive="repl">
                                        <p:cTn id="390" dur="1000"/>
                                        <p:tgtEl>
                                          <p:spTgt spid="463"/>
                                        </p:tgtEl>
                                      </p:cBhvr>
                                    </p:animEffect>
                                    <p:anim calcmode="lin" valueType="num">
                                      <p:cBhvr additive="repl">
                                        <p:cTn id="391" dur="1000" fill="hold"/>
                                        <p:tgtEl>
                                          <p:spTgt spid="463"/>
                                        </p:tgtEl>
                                        <p:attrNameLst>
                                          <p:attrName>ppt_x</p:attrName>
                                        </p:attrNameLst>
                                      </p:cBhvr>
                                      <p:tavLst>
                                        <p:tav tm="0">
                                          <p:val>
                                            <p:strVal val="#ppt_x"/>
                                          </p:val>
                                        </p:tav>
                                        <p:tav tm="100000">
                                          <p:val>
                                            <p:strVal val="#ppt_x"/>
                                          </p:val>
                                        </p:tav>
                                      </p:tavLst>
                                    </p:anim>
                                    <p:anim calcmode="lin" valueType="num">
                                      <p:cBhvr additive="repl">
                                        <p:cTn id="392" dur="1000" fill="hold"/>
                                        <p:tgtEl>
                                          <p:spTgt spid="463"/>
                                        </p:tgtEl>
                                        <p:attrNameLst>
                                          <p:attrName>ppt_y</p:attrName>
                                        </p:attrNameLst>
                                      </p:cBhvr>
                                      <p:tavLst>
                                        <p:tav tm="0">
                                          <p:val>
                                            <p:strVal val="#ppt_y+.1"/>
                                          </p:val>
                                        </p:tav>
                                        <p:tav tm="100000">
                                          <p:val>
                                            <p:strVal val="#ppt_y"/>
                                          </p:val>
                                        </p:tav>
                                      </p:tavLst>
                                    </p:anim>
                                  </p:childTnLst>
                                </p:cTn>
                              </p:par>
                              <p:par>
                                <p:cTn id="393" presetID="42" presetClass="entr" fill="hold" nodeType="withEffect">
                                  <p:stCondLst>
                                    <p:cond delay="0"/>
                                  </p:stCondLst>
                                  <p:childTnLst>
                                    <p:set>
                                      <p:cBhvr>
                                        <p:cTn id="394" dur="1" fill="hold">
                                          <p:stCondLst>
                                            <p:cond delay="0"/>
                                          </p:stCondLst>
                                        </p:cTn>
                                        <p:tgtEl>
                                          <p:spTgt spid="464"/>
                                        </p:tgtEl>
                                        <p:attrNameLst>
                                          <p:attrName>style.visibility</p:attrName>
                                        </p:attrNameLst>
                                      </p:cBhvr>
                                      <p:to>
                                        <p:strVal val="visible"/>
                                      </p:to>
                                    </p:set>
                                    <p:animEffect transition="in" filter="fade">
                                      <p:cBhvr additive="repl">
                                        <p:cTn id="395" dur="1000"/>
                                        <p:tgtEl>
                                          <p:spTgt spid="464"/>
                                        </p:tgtEl>
                                      </p:cBhvr>
                                    </p:animEffect>
                                    <p:anim calcmode="lin" valueType="num">
                                      <p:cBhvr additive="repl">
                                        <p:cTn id="396" dur="1000" fill="hold"/>
                                        <p:tgtEl>
                                          <p:spTgt spid="464"/>
                                        </p:tgtEl>
                                        <p:attrNameLst>
                                          <p:attrName>ppt_x</p:attrName>
                                        </p:attrNameLst>
                                      </p:cBhvr>
                                      <p:tavLst>
                                        <p:tav tm="0">
                                          <p:val>
                                            <p:strVal val="#ppt_x"/>
                                          </p:val>
                                        </p:tav>
                                        <p:tav tm="100000">
                                          <p:val>
                                            <p:strVal val="#ppt_x"/>
                                          </p:val>
                                        </p:tav>
                                      </p:tavLst>
                                    </p:anim>
                                    <p:anim calcmode="lin" valueType="num">
                                      <p:cBhvr additive="repl">
                                        <p:cTn id="397" dur="1000" fill="hold"/>
                                        <p:tgtEl>
                                          <p:spTgt spid="464"/>
                                        </p:tgtEl>
                                        <p:attrNameLst>
                                          <p:attrName>ppt_y</p:attrName>
                                        </p:attrNameLst>
                                      </p:cBhvr>
                                      <p:tavLst>
                                        <p:tav tm="0">
                                          <p:val>
                                            <p:strVal val="#ppt_y+.1"/>
                                          </p:val>
                                        </p:tav>
                                        <p:tav tm="100000">
                                          <p:val>
                                            <p:strVal val="#ppt_y"/>
                                          </p:val>
                                        </p:tav>
                                      </p:tavLst>
                                    </p:anim>
                                  </p:childTnLst>
                                </p:cTn>
                              </p:par>
                              <p:par>
                                <p:cTn id="398" presetID="42" presetClass="entr" fill="hold" nodeType="withEffect">
                                  <p:stCondLst>
                                    <p:cond delay="0"/>
                                  </p:stCondLst>
                                  <p:childTnLst>
                                    <p:set>
                                      <p:cBhvr>
                                        <p:cTn id="399" dur="1" fill="hold">
                                          <p:stCondLst>
                                            <p:cond delay="0"/>
                                          </p:stCondLst>
                                        </p:cTn>
                                        <p:tgtEl>
                                          <p:spTgt spid="465"/>
                                        </p:tgtEl>
                                        <p:attrNameLst>
                                          <p:attrName>style.visibility</p:attrName>
                                        </p:attrNameLst>
                                      </p:cBhvr>
                                      <p:to>
                                        <p:strVal val="visible"/>
                                      </p:to>
                                    </p:set>
                                    <p:animEffect transition="in" filter="fade">
                                      <p:cBhvr additive="repl">
                                        <p:cTn id="400" dur="1000"/>
                                        <p:tgtEl>
                                          <p:spTgt spid="465"/>
                                        </p:tgtEl>
                                      </p:cBhvr>
                                    </p:animEffect>
                                    <p:anim calcmode="lin" valueType="num">
                                      <p:cBhvr additive="repl">
                                        <p:cTn id="401" dur="1000" fill="hold"/>
                                        <p:tgtEl>
                                          <p:spTgt spid="465"/>
                                        </p:tgtEl>
                                        <p:attrNameLst>
                                          <p:attrName>ppt_x</p:attrName>
                                        </p:attrNameLst>
                                      </p:cBhvr>
                                      <p:tavLst>
                                        <p:tav tm="0">
                                          <p:val>
                                            <p:strVal val="#ppt_x"/>
                                          </p:val>
                                        </p:tav>
                                        <p:tav tm="100000">
                                          <p:val>
                                            <p:strVal val="#ppt_x"/>
                                          </p:val>
                                        </p:tav>
                                      </p:tavLst>
                                    </p:anim>
                                    <p:anim calcmode="lin" valueType="num">
                                      <p:cBhvr additive="repl">
                                        <p:cTn id="402" dur="1000" fill="hold"/>
                                        <p:tgtEl>
                                          <p:spTgt spid="465"/>
                                        </p:tgtEl>
                                        <p:attrNameLst>
                                          <p:attrName>ppt_y</p:attrName>
                                        </p:attrNameLst>
                                      </p:cBhvr>
                                      <p:tavLst>
                                        <p:tav tm="0">
                                          <p:val>
                                            <p:strVal val="#ppt_y+.1"/>
                                          </p:val>
                                        </p:tav>
                                        <p:tav tm="100000">
                                          <p:val>
                                            <p:strVal val="#ppt_y"/>
                                          </p:val>
                                        </p:tav>
                                      </p:tavLst>
                                    </p:anim>
                                  </p:childTnLst>
                                </p:cTn>
                              </p:par>
                              <p:par>
                                <p:cTn id="403" presetID="42" presetClass="entr" fill="hold" nodeType="withEffect">
                                  <p:stCondLst>
                                    <p:cond delay="0"/>
                                  </p:stCondLst>
                                  <p:childTnLst>
                                    <p:set>
                                      <p:cBhvr>
                                        <p:cTn id="404" dur="1" fill="hold">
                                          <p:stCondLst>
                                            <p:cond delay="0"/>
                                          </p:stCondLst>
                                        </p:cTn>
                                        <p:tgtEl>
                                          <p:spTgt spid="466"/>
                                        </p:tgtEl>
                                        <p:attrNameLst>
                                          <p:attrName>style.visibility</p:attrName>
                                        </p:attrNameLst>
                                      </p:cBhvr>
                                      <p:to>
                                        <p:strVal val="visible"/>
                                      </p:to>
                                    </p:set>
                                    <p:animEffect transition="in" filter="fade">
                                      <p:cBhvr additive="repl">
                                        <p:cTn id="405" dur="1000"/>
                                        <p:tgtEl>
                                          <p:spTgt spid="466"/>
                                        </p:tgtEl>
                                      </p:cBhvr>
                                    </p:animEffect>
                                    <p:anim calcmode="lin" valueType="num">
                                      <p:cBhvr additive="repl">
                                        <p:cTn id="406" dur="1000" fill="hold"/>
                                        <p:tgtEl>
                                          <p:spTgt spid="466"/>
                                        </p:tgtEl>
                                        <p:attrNameLst>
                                          <p:attrName>ppt_x</p:attrName>
                                        </p:attrNameLst>
                                      </p:cBhvr>
                                      <p:tavLst>
                                        <p:tav tm="0">
                                          <p:val>
                                            <p:strVal val="#ppt_x"/>
                                          </p:val>
                                        </p:tav>
                                        <p:tav tm="100000">
                                          <p:val>
                                            <p:strVal val="#ppt_x"/>
                                          </p:val>
                                        </p:tav>
                                      </p:tavLst>
                                    </p:anim>
                                    <p:anim calcmode="lin" valueType="num">
                                      <p:cBhvr additive="repl">
                                        <p:cTn id="407" dur="1000" fill="hold"/>
                                        <p:tgtEl>
                                          <p:spTgt spid="466"/>
                                        </p:tgtEl>
                                        <p:attrNameLst>
                                          <p:attrName>ppt_y</p:attrName>
                                        </p:attrNameLst>
                                      </p:cBhvr>
                                      <p:tavLst>
                                        <p:tav tm="0">
                                          <p:val>
                                            <p:strVal val="#ppt_y+.1"/>
                                          </p:val>
                                        </p:tav>
                                        <p:tav tm="100000">
                                          <p:val>
                                            <p:strVal val="#ppt_y"/>
                                          </p:val>
                                        </p:tav>
                                      </p:tavLst>
                                    </p:anim>
                                  </p:childTnLst>
                                </p:cTn>
                              </p:par>
                              <p:par>
                                <p:cTn id="408" presetID="42" presetClass="entr" fill="hold" nodeType="withEffect">
                                  <p:stCondLst>
                                    <p:cond delay="0"/>
                                  </p:stCondLst>
                                  <p:childTnLst>
                                    <p:set>
                                      <p:cBhvr>
                                        <p:cTn id="409" dur="1" fill="hold">
                                          <p:stCondLst>
                                            <p:cond delay="0"/>
                                          </p:stCondLst>
                                        </p:cTn>
                                        <p:tgtEl>
                                          <p:spTgt spid="467"/>
                                        </p:tgtEl>
                                        <p:attrNameLst>
                                          <p:attrName>style.visibility</p:attrName>
                                        </p:attrNameLst>
                                      </p:cBhvr>
                                      <p:to>
                                        <p:strVal val="visible"/>
                                      </p:to>
                                    </p:set>
                                    <p:animEffect transition="in" filter="fade">
                                      <p:cBhvr additive="repl">
                                        <p:cTn id="410" dur="1000"/>
                                        <p:tgtEl>
                                          <p:spTgt spid="467"/>
                                        </p:tgtEl>
                                      </p:cBhvr>
                                    </p:animEffect>
                                    <p:anim calcmode="lin" valueType="num">
                                      <p:cBhvr additive="repl">
                                        <p:cTn id="411" dur="1000" fill="hold"/>
                                        <p:tgtEl>
                                          <p:spTgt spid="467"/>
                                        </p:tgtEl>
                                        <p:attrNameLst>
                                          <p:attrName>ppt_x</p:attrName>
                                        </p:attrNameLst>
                                      </p:cBhvr>
                                      <p:tavLst>
                                        <p:tav tm="0">
                                          <p:val>
                                            <p:strVal val="#ppt_x"/>
                                          </p:val>
                                        </p:tav>
                                        <p:tav tm="100000">
                                          <p:val>
                                            <p:strVal val="#ppt_x"/>
                                          </p:val>
                                        </p:tav>
                                      </p:tavLst>
                                    </p:anim>
                                    <p:anim calcmode="lin" valueType="num">
                                      <p:cBhvr additive="repl">
                                        <p:cTn id="412" dur="1000" fill="hold"/>
                                        <p:tgtEl>
                                          <p:spTgt spid="467"/>
                                        </p:tgtEl>
                                        <p:attrNameLst>
                                          <p:attrName>ppt_y</p:attrName>
                                        </p:attrNameLst>
                                      </p:cBhvr>
                                      <p:tavLst>
                                        <p:tav tm="0">
                                          <p:val>
                                            <p:strVal val="#ppt_y+.1"/>
                                          </p:val>
                                        </p:tav>
                                        <p:tav tm="100000">
                                          <p:val>
                                            <p:strVal val="#ppt_y"/>
                                          </p:val>
                                        </p:tav>
                                      </p:tavLst>
                                    </p:anim>
                                  </p:childTnLst>
                                </p:cTn>
                              </p:par>
                              <p:par>
                                <p:cTn id="413" presetID="42" presetClass="entr" fill="hold" nodeType="withEffect">
                                  <p:stCondLst>
                                    <p:cond delay="0"/>
                                  </p:stCondLst>
                                  <p:childTnLst>
                                    <p:set>
                                      <p:cBhvr>
                                        <p:cTn id="414" dur="1" fill="hold">
                                          <p:stCondLst>
                                            <p:cond delay="0"/>
                                          </p:stCondLst>
                                        </p:cTn>
                                        <p:tgtEl>
                                          <p:spTgt spid="468"/>
                                        </p:tgtEl>
                                        <p:attrNameLst>
                                          <p:attrName>style.visibility</p:attrName>
                                        </p:attrNameLst>
                                      </p:cBhvr>
                                      <p:to>
                                        <p:strVal val="visible"/>
                                      </p:to>
                                    </p:set>
                                    <p:animEffect transition="in" filter="fade">
                                      <p:cBhvr additive="repl">
                                        <p:cTn id="415" dur="1000"/>
                                        <p:tgtEl>
                                          <p:spTgt spid="468"/>
                                        </p:tgtEl>
                                      </p:cBhvr>
                                    </p:animEffect>
                                    <p:anim calcmode="lin" valueType="num">
                                      <p:cBhvr additive="repl">
                                        <p:cTn id="416" dur="1000" fill="hold"/>
                                        <p:tgtEl>
                                          <p:spTgt spid="468"/>
                                        </p:tgtEl>
                                        <p:attrNameLst>
                                          <p:attrName>ppt_x</p:attrName>
                                        </p:attrNameLst>
                                      </p:cBhvr>
                                      <p:tavLst>
                                        <p:tav tm="0">
                                          <p:val>
                                            <p:strVal val="#ppt_x"/>
                                          </p:val>
                                        </p:tav>
                                        <p:tav tm="100000">
                                          <p:val>
                                            <p:strVal val="#ppt_x"/>
                                          </p:val>
                                        </p:tav>
                                      </p:tavLst>
                                    </p:anim>
                                    <p:anim calcmode="lin" valueType="num">
                                      <p:cBhvr additive="repl">
                                        <p:cTn id="417" dur="1000" fill="hold"/>
                                        <p:tgtEl>
                                          <p:spTgt spid="468"/>
                                        </p:tgtEl>
                                        <p:attrNameLst>
                                          <p:attrName>ppt_y</p:attrName>
                                        </p:attrNameLst>
                                      </p:cBhvr>
                                      <p:tavLst>
                                        <p:tav tm="0">
                                          <p:val>
                                            <p:strVal val="#ppt_y+.1"/>
                                          </p:val>
                                        </p:tav>
                                        <p:tav tm="100000">
                                          <p:val>
                                            <p:strVal val="#ppt_y"/>
                                          </p:val>
                                        </p:tav>
                                      </p:tavLst>
                                    </p:anim>
                                  </p:childTnLst>
                                </p:cTn>
                              </p:par>
                              <p:par>
                                <p:cTn id="418" presetID="42" presetClass="entr" fill="hold" nodeType="withEffect">
                                  <p:stCondLst>
                                    <p:cond delay="0"/>
                                  </p:stCondLst>
                                  <p:childTnLst>
                                    <p:set>
                                      <p:cBhvr>
                                        <p:cTn id="419" dur="1" fill="hold">
                                          <p:stCondLst>
                                            <p:cond delay="0"/>
                                          </p:stCondLst>
                                        </p:cTn>
                                        <p:tgtEl>
                                          <p:spTgt spid="469"/>
                                        </p:tgtEl>
                                        <p:attrNameLst>
                                          <p:attrName>style.visibility</p:attrName>
                                        </p:attrNameLst>
                                      </p:cBhvr>
                                      <p:to>
                                        <p:strVal val="visible"/>
                                      </p:to>
                                    </p:set>
                                    <p:animEffect transition="in" filter="fade">
                                      <p:cBhvr additive="repl">
                                        <p:cTn id="420" dur="1000"/>
                                        <p:tgtEl>
                                          <p:spTgt spid="469"/>
                                        </p:tgtEl>
                                      </p:cBhvr>
                                    </p:animEffect>
                                    <p:anim calcmode="lin" valueType="num">
                                      <p:cBhvr additive="repl">
                                        <p:cTn id="421" dur="1000" fill="hold"/>
                                        <p:tgtEl>
                                          <p:spTgt spid="469"/>
                                        </p:tgtEl>
                                        <p:attrNameLst>
                                          <p:attrName>ppt_x</p:attrName>
                                        </p:attrNameLst>
                                      </p:cBhvr>
                                      <p:tavLst>
                                        <p:tav tm="0">
                                          <p:val>
                                            <p:strVal val="#ppt_x"/>
                                          </p:val>
                                        </p:tav>
                                        <p:tav tm="100000">
                                          <p:val>
                                            <p:strVal val="#ppt_x"/>
                                          </p:val>
                                        </p:tav>
                                      </p:tavLst>
                                    </p:anim>
                                    <p:anim calcmode="lin" valueType="num">
                                      <p:cBhvr additive="repl">
                                        <p:cTn id="422" dur="1000" fill="hold"/>
                                        <p:tgtEl>
                                          <p:spTgt spid="469"/>
                                        </p:tgtEl>
                                        <p:attrNameLst>
                                          <p:attrName>ppt_y</p:attrName>
                                        </p:attrNameLst>
                                      </p:cBhvr>
                                      <p:tavLst>
                                        <p:tav tm="0">
                                          <p:val>
                                            <p:strVal val="#ppt_y+.1"/>
                                          </p:val>
                                        </p:tav>
                                        <p:tav tm="100000">
                                          <p:val>
                                            <p:strVal val="#ppt_y"/>
                                          </p:val>
                                        </p:tav>
                                      </p:tavLst>
                                    </p:anim>
                                  </p:childTnLst>
                                </p:cTn>
                              </p:par>
                              <p:par>
                                <p:cTn id="423" presetID="42" presetClass="entr" fill="hold" nodeType="withEffect">
                                  <p:stCondLst>
                                    <p:cond delay="0"/>
                                  </p:stCondLst>
                                  <p:childTnLst>
                                    <p:set>
                                      <p:cBhvr>
                                        <p:cTn id="424" dur="1" fill="hold">
                                          <p:stCondLst>
                                            <p:cond delay="0"/>
                                          </p:stCondLst>
                                        </p:cTn>
                                        <p:tgtEl>
                                          <p:spTgt spid="470"/>
                                        </p:tgtEl>
                                        <p:attrNameLst>
                                          <p:attrName>style.visibility</p:attrName>
                                        </p:attrNameLst>
                                      </p:cBhvr>
                                      <p:to>
                                        <p:strVal val="visible"/>
                                      </p:to>
                                    </p:set>
                                    <p:animEffect transition="in" filter="fade">
                                      <p:cBhvr additive="repl">
                                        <p:cTn id="425" dur="1000"/>
                                        <p:tgtEl>
                                          <p:spTgt spid="470"/>
                                        </p:tgtEl>
                                      </p:cBhvr>
                                    </p:animEffect>
                                    <p:anim calcmode="lin" valueType="num">
                                      <p:cBhvr additive="repl">
                                        <p:cTn id="426" dur="1000" fill="hold"/>
                                        <p:tgtEl>
                                          <p:spTgt spid="470"/>
                                        </p:tgtEl>
                                        <p:attrNameLst>
                                          <p:attrName>ppt_x</p:attrName>
                                        </p:attrNameLst>
                                      </p:cBhvr>
                                      <p:tavLst>
                                        <p:tav tm="0">
                                          <p:val>
                                            <p:strVal val="#ppt_x"/>
                                          </p:val>
                                        </p:tav>
                                        <p:tav tm="100000">
                                          <p:val>
                                            <p:strVal val="#ppt_x"/>
                                          </p:val>
                                        </p:tav>
                                      </p:tavLst>
                                    </p:anim>
                                    <p:anim calcmode="lin" valueType="num">
                                      <p:cBhvr additive="repl">
                                        <p:cTn id="427" dur="1000" fill="hold"/>
                                        <p:tgtEl>
                                          <p:spTgt spid="470"/>
                                        </p:tgtEl>
                                        <p:attrNameLst>
                                          <p:attrName>ppt_y</p:attrName>
                                        </p:attrNameLst>
                                      </p:cBhvr>
                                      <p:tavLst>
                                        <p:tav tm="0">
                                          <p:val>
                                            <p:strVal val="#ppt_y+.1"/>
                                          </p:val>
                                        </p:tav>
                                        <p:tav tm="100000">
                                          <p:val>
                                            <p:strVal val="#ppt_y"/>
                                          </p:val>
                                        </p:tav>
                                      </p:tavLst>
                                    </p:anim>
                                  </p:childTnLst>
                                </p:cTn>
                              </p:par>
                              <p:par>
                                <p:cTn id="428" presetID="42" presetClass="entr" fill="hold" nodeType="withEffect">
                                  <p:stCondLst>
                                    <p:cond delay="0"/>
                                  </p:stCondLst>
                                  <p:childTnLst>
                                    <p:set>
                                      <p:cBhvr>
                                        <p:cTn id="429" dur="1" fill="hold">
                                          <p:stCondLst>
                                            <p:cond delay="0"/>
                                          </p:stCondLst>
                                        </p:cTn>
                                        <p:tgtEl>
                                          <p:spTgt spid="471"/>
                                        </p:tgtEl>
                                        <p:attrNameLst>
                                          <p:attrName>style.visibility</p:attrName>
                                        </p:attrNameLst>
                                      </p:cBhvr>
                                      <p:to>
                                        <p:strVal val="visible"/>
                                      </p:to>
                                    </p:set>
                                    <p:animEffect transition="in" filter="fade">
                                      <p:cBhvr additive="repl">
                                        <p:cTn id="430" dur="1000"/>
                                        <p:tgtEl>
                                          <p:spTgt spid="471"/>
                                        </p:tgtEl>
                                      </p:cBhvr>
                                    </p:animEffect>
                                    <p:anim calcmode="lin" valueType="num">
                                      <p:cBhvr additive="repl">
                                        <p:cTn id="431" dur="1000" fill="hold"/>
                                        <p:tgtEl>
                                          <p:spTgt spid="471"/>
                                        </p:tgtEl>
                                        <p:attrNameLst>
                                          <p:attrName>ppt_x</p:attrName>
                                        </p:attrNameLst>
                                      </p:cBhvr>
                                      <p:tavLst>
                                        <p:tav tm="0">
                                          <p:val>
                                            <p:strVal val="#ppt_x"/>
                                          </p:val>
                                        </p:tav>
                                        <p:tav tm="100000">
                                          <p:val>
                                            <p:strVal val="#ppt_x"/>
                                          </p:val>
                                        </p:tav>
                                      </p:tavLst>
                                    </p:anim>
                                    <p:anim calcmode="lin" valueType="num">
                                      <p:cBhvr additive="repl">
                                        <p:cTn id="432" dur="1000" fill="hold"/>
                                        <p:tgtEl>
                                          <p:spTgt spid="471"/>
                                        </p:tgtEl>
                                        <p:attrNameLst>
                                          <p:attrName>ppt_y</p:attrName>
                                        </p:attrNameLst>
                                      </p:cBhvr>
                                      <p:tavLst>
                                        <p:tav tm="0">
                                          <p:val>
                                            <p:strVal val="#ppt_y+.1"/>
                                          </p:val>
                                        </p:tav>
                                        <p:tav tm="100000">
                                          <p:val>
                                            <p:strVal val="#ppt_y"/>
                                          </p:val>
                                        </p:tav>
                                      </p:tavLst>
                                    </p:anim>
                                  </p:childTnLst>
                                </p:cTn>
                              </p:par>
                              <p:par>
                                <p:cTn id="433" presetID="42" presetClass="entr" fill="hold" nodeType="withEffect">
                                  <p:stCondLst>
                                    <p:cond delay="0"/>
                                  </p:stCondLst>
                                  <p:childTnLst>
                                    <p:set>
                                      <p:cBhvr>
                                        <p:cTn id="434" dur="1" fill="hold">
                                          <p:stCondLst>
                                            <p:cond delay="0"/>
                                          </p:stCondLst>
                                        </p:cTn>
                                        <p:tgtEl>
                                          <p:spTgt spid="472"/>
                                        </p:tgtEl>
                                        <p:attrNameLst>
                                          <p:attrName>style.visibility</p:attrName>
                                        </p:attrNameLst>
                                      </p:cBhvr>
                                      <p:to>
                                        <p:strVal val="visible"/>
                                      </p:to>
                                    </p:set>
                                    <p:animEffect transition="in" filter="fade">
                                      <p:cBhvr additive="repl">
                                        <p:cTn id="435" dur="1000"/>
                                        <p:tgtEl>
                                          <p:spTgt spid="472"/>
                                        </p:tgtEl>
                                      </p:cBhvr>
                                    </p:animEffect>
                                    <p:anim calcmode="lin" valueType="num">
                                      <p:cBhvr additive="repl">
                                        <p:cTn id="436" dur="1000" fill="hold"/>
                                        <p:tgtEl>
                                          <p:spTgt spid="472"/>
                                        </p:tgtEl>
                                        <p:attrNameLst>
                                          <p:attrName>ppt_x</p:attrName>
                                        </p:attrNameLst>
                                      </p:cBhvr>
                                      <p:tavLst>
                                        <p:tav tm="0">
                                          <p:val>
                                            <p:strVal val="#ppt_x"/>
                                          </p:val>
                                        </p:tav>
                                        <p:tav tm="100000">
                                          <p:val>
                                            <p:strVal val="#ppt_x"/>
                                          </p:val>
                                        </p:tav>
                                      </p:tavLst>
                                    </p:anim>
                                    <p:anim calcmode="lin" valueType="num">
                                      <p:cBhvr additive="repl">
                                        <p:cTn id="437" dur="1000" fill="hold"/>
                                        <p:tgtEl>
                                          <p:spTgt spid="472"/>
                                        </p:tgtEl>
                                        <p:attrNameLst>
                                          <p:attrName>ppt_y</p:attrName>
                                        </p:attrNameLst>
                                      </p:cBhvr>
                                      <p:tavLst>
                                        <p:tav tm="0">
                                          <p:val>
                                            <p:strVal val="#ppt_y+.1"/>
                                          </p:val>
                                        </p:tav>
                                        <p:tav tm="100000">
                                          <p:val>
                                            <p:strVal val="#ppt_y"/>
                                          </p:val>
                                        </p:tav>
                                      </p:tavLst>
                                    </p:anim>
                                  </p:childTnLst>
                                </p:cTn>
                              </p:par>
                              <p:par>
                                <p:cTn id="438" presetID="42" presetClass="entr" fill="hold" nodeType="withEffect">
                                  <p:stCondLst>
                                    <p:cond delay="0"/>
                                  </p:stCondLst>
                                  <p:childTnLst>
                                    <p:set>
                                      <p:cBhvr>
                                        <p:cTn id="439" dur="1" fill="hold">
                                          <p:stCondLst>
                                            <p:cond delay="0"/>
                                          </p:stCondLst>
                                        </p:cTn>
                                        <p:tgtEl>
                                          <p:spTgt spid="473"/>
                                        </p:tgtEl>
                                        <p:attrNameLst>
                                          <p:attrName>style.visibility</p:attrName>
                                        </p:attrNameLst>
                                      </p:cBhvr>
                                      <p:to>
                                        <p:strVal val="visible"/>
                                      </p:to>
                                    </p:set>
                                    <p:animEffect transition="in" filter="fade">
                                      <p:cBhvr additive="repl">
                                        <p:cTn id="440" dur="1000"/>
                                        <p:tgtEl>
                                          <p:spTgt spid="473"/>
                                        </p:tgtEl>
                                      </p:cBhvr>
                                    </p:animEffect>
                                    <p:anim calcmode="lin" valueType="num">
                                      <p:cBhvr additive="repl">
                                        <p:cTn id="441" dur="1000" fill="hold"/>
                                        <p:tgtEl>
                                          <p:spTgt spid="473"/>
                                        </p:tgtEl>
                                        <p:attrNameLst>
                                          <p:attrName>ppt_x</p:attrName>
                                        </p:attrNameLst>
                                      </p:cBhvr>
                                      <p:tavLst>
                                        <p:tav tm="0">
                                          <p:val>
                                            <p:strVal val="#ppt_x"/>
                                          </p:val>
                                        </p:tav>
                                        <p:tav tm="100000">
                                          <p:val>
                                            <p:strVal val="#ppt_x"/>
                                          </p:val>
                                        </p:tav>
                                      </p:tavLst>
                                    </p:anim>
                                    <p:anim calcmode="lin" valueType="num">
                                      <p:cBhvr additive="repl">
                                        <p:cTn id="442" dur="1000" fill="hold"/>
                                        <p:tgtEl>
                                          <p:spTgt spid="473"/>
                                        </p:tgtEl>
                                        <p:attrNameLst>
                                          <p:attrName>ppt_y</p:attrName>
                                        </p:attrNameLst>
                                      </p:cBhvr>
                                      <p:tavLst>
                                        <p:tav tm="0">
                                          <p:val>
                                            <p:strVal val="#ppt_y+.1"/>
                                          </p:val>
                                        </p:tav>
                                        <p:tav tm="100000">
                                          <p:val>
                                            <p:strVal val="#ppt_y"/>
                                          </p:val>
                                        </p:tav>
                                      </p:tavLst>
                                    </p:anim>
                                  </p:childTnLst>
                                </p:cTn>
                              </p:par>
                              <p:par>
                                <p:cTn id="443" presetID="42" presetClass="entr" fill="hold" nodeType="withEffect">
                                  <p:stCondLst>
                                    <p:cond delay="0"/>
                                  </p:stCondLst>
                                  <p:childTnLst>
                                    <p:set>
                                      <p:cBhvr>
                                        <p:cTn id="444" dur="1" fill="hold">
                                          <p:stCondLst>
                                            <p:cond delay="0"/>
                                          </p:stCondLst>
                                        </p:cTn>
                                        <p:tgtEl>
                                          <p:spTgt spid="474"/>
                                        </p:tgtEl>
                                        <p:attrNameLst>
                                          <p:attrName>style.visibility</p:attrName>
                                        </p:attrNameLst>
                                      </p:cBhvr>
                                      <p:to>
                                        <p:strVal val="visible"/>
                                      </p:to>
                                    </p:set>
                                    <p:animEffect transition="in" filter="fade">
                                      <p:cBhvr additive="repl">
                                        <p:cTn id="445" dur="1000"/>
                                        <p:tgtEl>
                                          <p:spTgt spid="474"/>
                                        </p:tgtEl>
                                      </p:cBhvr>
                                    </p:animEffect>
                                    <p:anim calcmode="lin" valueType="num">
                                      <p:cBhvr additive="repl">
                                        <p:cTn id="446" dur="1000" fill="hold"/>
                                        <p:tgtEl>
                                          <p:spTgt spid="474"/>
                                        </p:tgtEl>
                                        <p:attrNameLst>
                                          <p:attrName>ppt_x</p:attrName>
                                        </p:attrNameLst>
                                      </p:cBhvr>
                                      <p:tavLst>
                                        <p:tav tm="0">
                                          <p:val>
                                            <p:strVal val="#ppt_x"/>
                                          </p:val>
                                        </p:tav>
                                        <p:tav tm="100000">
                                          <p:val>
                                            <p:strVal val="#ppt_x"/>
                                          </p:val>
                                        </p:tav>
                                      </p:tavLst>
                                    </p:anim>
                                    <p:anim calcmode="lin" valueType="num">
                                      <p:cBhvr additive="repl">
                                        <p:cTn id="447" dur="1000" fill="hold"/>
                                        <p:tgtEl>
                                          <p:spTgt spid="474"/>
                                        </p:tgtEl>
                                        <p:attrNameLst>
                                          <p:attrName>ppt_y</p:attrName>
                                        </p:attrNameLst>
                                      </p:cBhvr>
                                      <p:tavLst>
                                        <p:tav tm="0">
                                          <p:val>
                                            <p:strVal val="#ppt_y+.1"/>
                                          </p:val>
                                        </p:tav>
                                        <p:tav tm="100000">
                                          <p:val>
                                            <p:strVal val="#ppt_y"/>
                                          </p:val>
                                        </p:tav>
                                      </p:tavLst>
                                    </p:anim>
                                  </p:childTnLst>
                                </p:cTn>
                              </p:par>
                              <p:par>
                                <p:cTn id="448" presetID="42" presetClass="entr" fill="hold" nodeType="withEffect">
                                  <p:stCondLst>
                                    <p:cond delay="0"/>
                                  </p:stCondLst>
                                  <p:childTnLst>
                                    <p:set>
                                      <p:cBhvr>
                                        <p:cTn id="449" dur="1" fill="hold">
                                          <p:stCondLst>
                                            <p:cond delay="0"/>
                                          </p:stCondLst>
                                        </p:cTn>
                                        <p:tgtEl>
                                          <p:spTgt spid="475"/>
                                        </p:tgtEl>
                                        <p:attrNameLst>
                                          <p:attrName>style.visibility</p:attrName>
                                        </p:attrNameLst>
                                      </p:cBhvr>
                                      <p:to>
                                        <p:strVal val="visible"/>
                                      </p:to>
                                    </p:set>
                                    <p:animEffect transition="in" filter="fade">
                                      <p:cBhvr additive="repl">
                                        <p:cTn id="450" dur="1000"/>
                                        <p:tgtEl>
                                          <p:spTgt spid="475"/>
                                        </p:tgtEl>
                                      </p:cBhvr>
                                    </p:animEffect>
                                    <p:anim calcmode="lin" valueType="num">
                                      <p:cBhvr additive="repl">
                                        <p:cTn id="451" dur="1000" fill="hold"/>
                                        <p:tgtEl>
                                          <p:spTgt spid="475"/>
                                        </p:tgtEl>
                                        <p:attrNameLst>
                                          <p:attrName>ppt_x</p:attrName>
                                        </p:attrNameLst>
                                      </p:cBhvr>
                                      <p:tavLst>
                                        <p:tav tm="0">
                                          <p:val>
                                            <p:strVal val="#ppt_x"/>
                                          </p:val>
                                        </p:tav>
                                        <p:tav tm="100000">
                                          <p:val>
                                            <p:strVal val="#ppt_x"/>
                                          </p:val>
                                        </p:tav>
                                      </p:tavLst>
                                    </p:anim>
                                    <p:anim calcmode="lin" valueType="num">
                                      <p:cBhvr additive="repl">
                                        <p:cTn id="452" dur="1000" fill="hold"/>
                                        <p:tgtEl>
                                          <p:spTgt spid="475"/>
                                        </p:tgtEl>
                                        <p:attrNameLst>
                                          <p:attrName>ppt_y</p:attrName>
                                        </p:attrNameLst>
                                      </p:cBhvr>
                                      <p:tavLst>
                                        <p:tav tm="0">
                                          <p:val>
                                            <p:strVal val="#ppt_y+.1"/>
                                          </p:val>
                                        </p:tav>
                                        <p:tav tm="100000">
                                          <p:val>
                                            <p:strVal val="#ppt_y"/>
                                          </p:val>
                                        </p:tav>
                                      </p:tavLst>
                                    </p:anim>
                                  </p:childTnLst>
                                </p:cTn>
                              </p:par>
                              <p:par>
                                <p:cTn id="453" presetID="42" presetClass="entr" fill="hold" nodeType="withEffect">
                                  <p:stCondLst>
                                    <p:cond delay="0"/>
                                  </p:stCondLst>
                                  <p:childTnLst>
                                    <p:set>
                                      <p:cBhvr>
                                        <p:cTn id="454" dur="1" fill="hold">
                                          <p:stCondLst>
                                            <p:cond delay="0"/>
                                          </p:stCondLst>
                                        </p:cTn>
                                        <p:tgtEl>
                                          <p:spTgt spid="476"/>
                                        </p:tgtEl>
                                        <p:attrNameLst>
                                          <p:attrName>style.visibility</p:attrName>
                                        </p:attrNameLst>
                                      </p:cBhvr>
                                      <p:to>
                                        <p:strVal val="visible"/>
                                      </p:to>
                                    </p:set>
                                    <p:animEffect transition="in" filter="fade">
                                      <p:cBhvr additive="repl">
                                        <p:cTn id="455" dur="1000"/>
                                        <p:tgtEl>
                                          <p:spTgt spid="476"/>
                                        </p:tgtEl>
                                      </p:cBhvr>
                                    </p:animEffect>
                                    <p:anim calcmode="lin" valueType="num">
                                      <p:cBhvr additive="repl">
                                        <p:cTn id="456" dur="1000" fill="hold"/>
                                        <p:tgtEl>
                                          <p:spTgt spid="476"/>
                                        </p:tgtEl>
                                        <p:attrNameLst>
                                          <p:attrName>ppt_x</p:attrName>
                                        </p:attrNameLst>
                                      </p:cBhvr>
                                      <p:tavLst>
                                        <p:tav tm="0">
                                          <p:val>
                                            <p:strVal val="#ppt_x"/>
                                          </p:val>
                                        </p:tav>
                                        <p:tav tm="100000">
                                          <p:val>
                                            <p:strVal val="#ppt_x"/>
                                          </p:val>
                                        </p:tav>
                                      </p:tavLst>
                                    </p:anim>
                                    <p:anim calcmode="lin" valueType="num">
                                      <p:cBhvr additive="repl">
                                        <p:cTn id="457" dur="1000" fill="hold"/>
                                        <p:tgtEl>
                                          <p:spTgt spid="476"/>
                                        </p:tgtEl>
                                        <p:attrNameLst>
                                          <p:attrName>ppt_y</p:attrName>
                                        </p:attrNameLst>
                                      </p:cBhvr>
                                      <p:tavLst>
                                        <p:tav tm="0">
                                          <p:val>
                                            <p:strVal val="#ppt_y+.1"/>
                                          </p:val>
                                        </p:tav>
                                        <p:tav tm="100000">
                                          <p:val>
                                            <p:strVal val="#ppt_y"/>
                                          </p:val>
                                        </p:tav>
                                      </p:tavLst>
                                    </p:anim>
                                  </p:childTnLst>
                                </p:cTn>
                              </p:par>
                              <p:par>
                                <p:cTn id="458" presetID="42" presetClass="entr" fill="hold" nodeType="withEffect">
                                  <p:stCondLst>
                                    <p:cond delay="0"/>
                                  </p:stCondLst>
                                  <p:childTnLst>
                                    <p:set>
                                      <p:cBhvr>
                                        <p:cTn id="459" dur="1" fill="hold">
                                          <p:stCondLst>
                                            <p:cond delay="0"/>
                                          </p:stCondLst>
                                        </p:cTn>
                                        <p:tgtEl>
                                          <p:spTgt spid="477"/>
                                        </p:tgtEl>
                                        <p:attrNameLst>
                                          <p:attrName>style.visibility</p:attrName>
                                        </p:attrNameLst>
                                      </p:cBhvr>
                                      <p:to>
                                        <p:strVal val="visible"/>
                                      </p:to>
                                    </p:set>
                                    <p:animEffect transition="in" filter="fade">
                                      <p:cBhvr additive="repl">
                                        <p:cTn id="460" dur="1000"/>
                                        <p:tgtEl>
                                          <p:spTgt spid="477"/>
                                        </p:tgtEl>
                                      </p:cBhvr>
                                    </p:animEffect>
                                    <p:anim calcmode="lin" valueType="num">
                                      <p:cBhvr additive="repl">
                                        <p:cTn id="461" dur="1000" fill="hold"/>
                                        <p:tgtEl>
                                          <p:spTgt spid="477"/>
                                        </p:tgtEl>
                                        <p:attrNameLst>
                                          <p:attrName>ppt_x</p:attrName>
                                        </p:attrNameLst>
                                      </p:cBhvr>
                                      <p:tavLst>
                                        <p:tav tm="0">
                                          <p:val>
                                            <p:strVal val="#ppt_x"/>
                                          </p:val>
                                        </p:tav>
                                        <p:tav tm="100000">
                                          <p:val>
                                            <p:strVal val="#ppt_x"/>
                                          </p:val>
                                        </p:tav>
                                      </p:tavLst>
                                    </p:anim>
                                    <p:anim calcmode="lin" valueType="num">
                                      <p:cBhvr additive="repl">
                                        <p:cTn id="462" dur="1000" fill="hold"/>
                                        <p:tgtEl>
                                          <p:spTgt spid="477"/>
                                        </p:tgtEl>
                                        <p:attrNameLst>
                                          <p:attrName>ppt_y</p:attrName>
                                        </p:attrNameLst>
                                      </p:cBhvr>
                                      <p:tavLst>
                                        <p:tav tm="0">
                                          <p:val>
                                            <p:strVal val="#ppt_y+.1"/>
                                          </p:val>
                                        </p:tav>
                                        <p:tav tm="100000">
                                          <p:val>
                                            <p:strVal val="#ppt_y"/>
                                          </p:val>
                                        </p:tav>
                                      </p:tavLst>
                                    </p:anim>
                                  </p:childTnLst>
                                </p:cTn>
                              </p:par>
                              <p:par>
                                <p:cTn id="463" presetID="42" presetClass="entr" fill="hold" nodeType="withEffect">
                                  <p:stCondLst>
                                    <p:cond delay="0"/>
                                  </p:stCondLst>
                                  <p:childTnLst>
                                    <p:set>
                                      <p:cBhvr>
                                        <p:cTn id="464" dur="1" fill="hold">
                                          <p:stCondLst>
                                            <p:cond delay="0"/>
                                          </p:stCondLst>
                                        </p:cTn>
                                        <p:tgtEl>
                                          <p:spTgt spid="478"/>
                                        </p:tgtEl>
                                        <p:attrNameLst>
                                          <p:attrName>style.visibility</p:attrName>
                                        </p:attrNameLst>
                                      </p:cBhvr>
                                      <p:to>
                                        <p:strVal val="visible"/>
                                      </p:to>
                                    </p:set>
                                    <p:animEffect transition="in" filter="fade">
                                      <p:cBhvr additive="repl">
                                        <p:cTn id="465" dur="1000"/>
                                        <p:tgtEl>
                                          <p:spTgt spid="478"/>
                                        </p:tgtEl>
                                      </p:cBhvr>
                                    </p:animEffect>
                                    <p:anim calcmode="lin" valueType="num">
                                      <p:cBhvr additive="repl">
                                        <p:cTn id="466" dur="1000" fill="hold"/>
                                        <p:tgtEl>
                                          <p:spTgt spid="478"/>
                                        </p:tgtEl>
                                        <p:attrNameLst>
                                          <p:attrName>ppt_x</p:attrName>
                                        </p:attrNameLst>
                                      </p:cBhvr>
                                      <p:tavLst>
                                        <p:tav tm="0">
                                          <p:val>
                                            <p:strVal val="#ppt_x"/>
                                          </p:val>
                                        </p:tav>
                                        <p:tav tm="100000">
                                          <p:val>
                                            <p:strVal val="#ppt_x"/>
                                          </p:val>
                                        </p:tav>
                                      </p:tavLst>
                                    </p:anim>
                                    <p:anim calcmode="lin" valueType="num">
                                      <p:cBhvr additive="repl">
                                        <p:cTn id="467" dur="1000" fill="hold"/>
                                        <p:tgtEl>
                                          <p:spTgt spid="478"/>
                                        </p:tgtEl>
                                        <p:attrNameLst>
                                          <p:attrName>ppt_y</p:attrName>
                                        </p:attrNameLst>
                                      </p:cBhvr>
                                      <p:tavLst>
                                        <p:tav tm="0">
                                          <p:val>
                                            <p:strVal val="#ppt_y+.1"/>
                                          </p:val>
                                        </p:tav>
                                        <p:tav tm="100000">
                                          <p:val>
                                            <p:strVal val="#ppt_y"/>
                                          </p:val>
                                        </p:tav>
                                      </p:tavLst>
                                    </p:anim>
                                  </p:childTnLst>
                                </p:cTn>
                              </p:par>
                              <p:par>
                                <p:cTn id="468" presetID="42" presetClass="entr" fill="hold" nodeType="withEffect">
                                  <p:stCondLst>
                                    <p:cond delay="0"/>
                                  </p:stCondLst>
                                  <p:childTnLst>
                                    <p:set>
                                      <p:cBhvr>
                                        <p:cTn id="469" dur="1" fill="hold">
                                          <p:stCondLst>
                                            <p:cond delay="0"/>
                                          </p:stCondLst>
                                        </p:cTn>
                                        <p:tgtEl>
                                          <p:spTgt spid="479"/>
                                        </p:tgtEl>
                                        <p:attrNameLst>
                                          <p:attrName>style.visibility</p:attrName>
                                        </p:attrNameLst>
                                      </p:cBhvr>
                                      <p:to>
                                        <p:strVal val="visible"/>
                                      </p:to>
                                    </p:set>
                                    <p:animEffect transition="in" filter="fade">
                                      <p:cBhvr additive="repl">
                                        <p:cTn id="470" dur="1000"/>
                                        <p:tgtEl>
                                          <p:spTgt spid="479"/>
                                        </p:tgtEl>
                                      </p:cBhvr>
                                    </p:animEffect>
                                    <p:anim calcmode="lin" valueType="num">
                                      <p:cBhvr additive="repl">
                                        <p:cTn id="471" dur="1000" fill="hold"/>
                                        <p:tgtEl>
                                          <p:spTgt spid="479"/>
                                        </p:tgtEl>
                                        <p:attrNameLst>
                                          <p:attrName>ppt_x</p:attrName>
                                        </p:attrNameLst>
                                      </p:cBhvr>
                                      <p:tavLst>
                                        <p:tav tm="0">
                                          <p:val>
                                            <p:strVal val="#ppt_x"/>
                                          </p:val>
                                        </p:tav>
                                        <p:tav tm="100000">
                                          <p:val>
                                            <p:strVal val="#ppt_x"/>
                                          </p:val>
                                        </p:tav>
                                      </p:tavLst>
                                    </p:anim>
                                    <p:anim calcmode="lin" valueType="num">
                                      <p:cBhvr additive="repl">
                                        <p:cTn id="472" dur="1000" fill="hold"/>
                                        <p:tgtEl>
                                          <p:spTgt spid="479"/>
                                        </p:tgtEl>
                                        <p:attrNameLst>
                                          <p:attrName>ppt_y</p:attrName>
                                        </p:attrNameLst>
                                      </p:cBhvr>
                                      <p:tavLst>
                                        <p:tav tm="0">
                                          <p:val>
                                            <p:strVal val="#ppt_y+.1"/>
                                          </p:val>
                                        </p:tav>
                                        <p:tav tm="100000">
                                          <p:val>
                                            <p:strVal val="#ppt_y"/>
                                          </p:val>
                                        </p:tav>
                                      </p:tavLst>
                                    </p:anim>
                                  </p:childTnLst>
                                </p:cTn>
                              </p:par>
                              <p:par>
                                <p:cTn id="473" presetID="42" presetClass="entr" fill="hold" nodeType="withEffect">
                                  <p:stCondLst>
                                    <p:cond delay="0"/>
                                  </p:stCondLst>
                                  <p:childTnLst>
                                    <p:set>
                                      <p:cBhvr>
                                        <p:cTn id="474" dur="1" fill="hold">
                                          <p:stCondLst>
                                            <p:cond delay="0"/>
                                          </p:stCondLst>
                                        </p:cTn>
                                        <p:tgtEl>
                                          <p:spTgt spid="480"/>
                                        </p:tgtEl>
                                        <p:attrNameLst>
                                          <p:attrName>style.visibility</p:attrName>
                                        </p:attrNameLst>
                                      </p:cBhvr>
                                      <p:to>
                                        <p:strVal val="visible"/>
                                      </p:to>
                                    </p:set>
                                    <p:animEffect transition="in" filter="fade">
                                      <p:cBhvr additive="repl">
                                        <p:cTn id="475" dur="1000"/>
                                        <p:tgtEl>
                                          <p:spTgt spid="480"/>
                                        </p:tgtEl>
                                      </p:cBhvr>
                                    </p:animEffect>
                                    <p:anim calcmode="lin" valueType="num">
                                      <p:cBhvr additive="repl">
                                        <p:cTn id="476" dur="1000" fill="hold"/>
                                        <p:tgtEl>
                                          <p:spTgt spid="480"/>
                                        </p:tgtEl>
                                        <p:attrNameLst>
                                          <p:attrName>ppt_x</p:attrName>
                                        </p:attrNameLst>
                                      </p:cBhvr>
                                      <p:tavLst>
                                        <p:tav tm="0">
                                          <p:val>
                                            <p:strVal val="#ppt_x"/>
                                          </p:val>
                                        </p:tav>
                                        <p:tav tm="100000">
                                          <p:val>
                                            <p:strVal val="#ppt_x"/>
                                          </p:val>
                                        </p:tav>
                                      </p:tavLst>
                                    </p:anim>
                                    <p:anim calcmode="lin" valueType="num">
                                      <p:cBhvr additive="repl">
                                        <p:cTn id="477" dur="1000" fill="hold"/>
                                        <p:tgtEl>
                                          <p:spTgt spid="480"/>
                                        </p:tgtEl>
                                        <p:attrNameLst>
                                          <p:attrName>ppt_y</p:attrName>
                                        </p:attrNameLst>
                                      </p:cBhvr>
                                      <p:tavLst>
                                        <p:tav tm="0">
                                          <p:val>
                                            <p:strVal val="#ppt_y+.1"/>
                                          </p:val>
                                        </p:tav>
                                        <p:tav tm="100000">
                                          <p:val>
                                            <p:strVal val="#ppt_y"/>
                                          </p:val>
                                        </p:tav>
                                      </p:tavLst>
                                    </p:anim>
                                  </p:childTnLst>
                                </p:cTn>
                              </p:par>
                              <p:par>
                                <p:cTn id="478" presetID="42" presetClass="entr" fill="hold" nodeType="withEffect">
                                  <p:stCondLst>
                                    <p:cond delay="0"/>
                                  </p:stCondLst>
                                  <p:childTnLst>
                                    <p:set>
                                      <p:cBhvr>
                                        <p:cTn id="479" dur="1" fill="hold">
                                          <p:stCondLst>
                                            <p:cond delay="0"/>
                                          </p:stCondLst>
                                        </p:cTn>
                                        <p:tgtEl>
                                          <p:spTgt spid="481"/>
                                        </p:tgtEl>
                                        <p:attrNameLst>
                                          <p:attrName>style.visibility</p:attrName>
                                        </p:attrNameLst>
                                      </p:cBhvr>
                                      <p:to>
                                        <p:strVal val="visible"/>
                                      </p:to>
                                    </p:set>
                                    <p:animEffect transition="in" filter="fade">
                                      <p:cBhvr additive="repl">
                                        <p:cTn id="480" dur="1000"/>
                                        <p:tgtEl>
                                          <p:spTgt spid="481"/>
                                        </p:tgtEl>
                                      </p:cBhvr>
                                    </p:animEffect>
                                    <p:anim calcmode="lin" valueType="num">
                                      <p:cBhvr additive="repl">
                                        <p:cTn id="481" dur="1000" fill="hold"/>
                                        <p:tgtEl>
                                          <p:spTgt spid="481"/>
                                        </p:tgtEl>
                                        <p:attrNameLst>
                                          <p:attrName>ppt_x</p:attrName>
                                        </p:attrNameLst>
                                      </p:cBhvr>
                                      <p:tavLst>
                                        <p:tav tm="0">
                                          <p:val>
                                            <p:strVal val="#ppt_x"/>
                                          </p:val>
                                        </p:tav>
                                        <p:tav tm="100000">
                                          <p:val>
                                            <p:strVal val="#ppt_x"/>
                                          </p:val>
                                        </p:tav>
                                      </p:tavLst>
                                    </p:anim>
                                    <p:anim calcmode="lin" valueType="num">
                                      <p:cBhvr additive="repl">
                                        <p:cTn id="482" dur="1000" fill="hold"/>
                                        <p:tgtEl>
                                          <p:spTgt spid="481"/>
                                        </p:tgtEl>
                                        <p:attrNameLst>
                                          <p:attrName>ppt_y</p:attrName>
                                        </p:attrNameLst>
                                      </p:cBhvr>
                                      <p:tavLst>
                                        <p:tav tm="0">
                                          <p:val>
                                            <p:strVal val="#ppt_y+.1"/>
                                          </p:val>
                                        </p:tav>
                                        <p:tav tm="100000">
                                          <p:val>
                                            <p:strVal val="#ppt_y"/>
                                          </p:val>
                                        </p:tav>
                                      </p:tavLst>
                                    </p:anim>
                                  </p:childTnLst>
                                </p:cTn>
                              </p:par>
                              <p:par>
                                <p:cTn id="483" presetID="42" presetClass="entr" fill="hold" nodeType="withEffect">
                                  <p:stCondLst>
                                    <p:cond delay="0"/>
                                  </p:stCondLst>
                                  <p:childTnLst>
                                    <p:set>
                                      <p:cBhvr>
                                        <p:cTn id="484" dur="1" fill="hold">
                                          <p:stCondLst>
                                            <p:cond delay="0"/>
                                          </p:stCondLst>
                                        </p:cTn>
                                        <p:tgtEl>
                                          <p:spTgt spid="482"/>
                                        </p:tgtEl>
                                        <p:attrNameLst>
                                          <p:attrName>style.visibility</p:attrName>
                                        </p:attrNameLst>
                                      </p:cBhvr>
                                      <p:to>
                                        <p:strVal val="visible"/>
                                      </p:to>
                                    </p:set>
                                    <p:animEffect transition="in" filter="fade">
                                      <p:cBhvr additive="repl">
                                        <p:cTn id="485" dur="1000"/>
                                        <p:tgtEl>
                                          <p:spTgt spid="482"/>
                                        </p:tgtEl>
                                      </p:cBhvr>
                                    </p:animEffect>
                                    <p:anim calcmode="lin" valueType="num">
                                      <p:cBhvr additive="repl">
                                        <p:cTn id="486" dur="1000" fill="hold"/>
                                        <p:tgtEl>
                                          <p:spTgt spid="482"/>
                                        </p:tgtEl>
                                        <p:attrNameLst>
                                          <p:attrName>ppt_x</p:attrName>
                                        </p:attrNameLst>
                                      </p:cBhvr>
                                      <p:tavLst>
                                        <p:tav tm="0">
                                          <p:val>
                                            <p:strVal val="#ppt_x"/>
                                          </p:val>
                                        </p:tav>
                                        <p:tav tm="100000">
                                          <p:val>
                                            <p:strVal val="#ppt_x"/>
                                          </p:val>
                                        </p:tav>
                                      </p:tavLst>
                                    </p:anim>
                                    <p:anim calcmode="lin" valueType="num">
                                      <p:cBhvr additive="repl">
                                        <p:cTn id="487" dur="1000" fill="hold"/>
                                        <p:tgtEl>
                                          <p:spTgt spid="482"/>
                                        </p:tgtEl>
                                        <p:attrNameLst>
                                          <p:attrName>ppt_y</p:attrName>
                                        </p:attrNameLst>
                                      </p:cBhvr>
                                      <p:tavLst>
                                        <p:tav tm="0">
                                          <p:val>
                                            <p:strVal val="#ppt_y+.1"/>
                                          </p:val>
                                        </p:tav>
                                        <p:tav tm="100000">
                                          <p:val>
                                            <p:strVal val="#ppt_y"/>
                                          </p:val>
                                        </p:tav>
                                      </p:tavLst>
                                    </p:anim>
                                  </p:childTnLst>
                                </p:cTn>
                              </p:par>
                              <p:par>
                                <p:cTn id="488" presetID="42" presetClass="entr" fill="hold" nodeType="withEffect">
                                  <p:stCondLst>
                                    <p:cond delay="0"/>
                                  </p:stCondLst>
                                  <p:childTnLst>
                                    <p:set>
                                      <p:cBhvr>
                                        <p:cTn id="489" dur="1" fill="hold">
                                          <p:stCondLst>
                                            <p:cond delay="0"/>
                                          </p:stCondLst>
                                        </p:cTn>
                                        <p:tgtEl>
                                          <p:spTgt spid="483"/>
                                        </p:tgtEl>
                                        <p:attrNameLst>
                                          <p:attrName>style.visibility</p:attrName>
                                        </p:attrNameLst>
                                      </p:cBhvr>
                                      <p:to>
                                        <p:strVal val="visible"/>
                                      </p:to>
                                    </p:set>
                                    <p:animEffect transition="in" filter="fade">
                                      <p:cBhvr additive="repl">
                                        <p:cTn id="490" dur="1000"/>
                                        <p:tgtEl>
                                          <p:spTgt spid="483"/>
                                        </p:tgtEl>
                                      </p:cBhvr>
                                    </p:animEffect>
                                    <p:anim calcmode="lin" valueType="num">
                                      <p:cBhvr additive="repl">
                                        <p:cTn id="491" dur="1000" fill="hold"/>
                                        <p:tgtEl>
                                          <p:spTgt spid="483"/>
                                        </p:tgtEl>
                                        <p:attrNameLst>
                                          <p:attrName>ppt_x</p:attrName>
                                        </p:attrNameLst>
                                      </p:cBhvr>
                                      <p:tavLst>
                                        <p:tav tm="0">
                                          <p:val>
                                            <p:strVal val="#ppt_x"/>
                                          </p:val>
                                        </p:tav>
                                        <p:tav tm="100000">
                                          <p:val>
                                            <p:strVal val="#ppt_x"/>
                                          </p:val>
                                        </p:tav>
                                      </p:tavLst>
                                    </p:anim>
                                    <p:anim calcmode="lin" valueType="num">
                                      <p:cBhvr additive="repl">
                                        <p:cTn id="492" dur="1000" fill="hold"/>
                                        <p:tgtEl>
                                          <p:spTgt spid="483"/>
                                        </p:tgtEl>
                                        <p:attrNameLst>
                                          <p:attrName>ppt_y</p:attrName>
                                        </p:attrNameLst>
                                      </p:cBhvr>
                                      <p:tavLst>
                                        <p:tav tm="0">
                                          <p:val>
                                            <p:strVal val="#ppt_y+.1"/>
                                          </p:val>
                                        </p:tav>
                                        <p:tav tm="100000">
                                          <p:val>
                                            <p:strVal val="#ppt_y"/>
                                          </p:val>
                                        </p:tav>
                                      </p:tavLst>
                                    </p:anim>
                                  </p:childTnLst>
                                </p:cTn>
                              </p:par>
                              <p:par>
                                <p:cTn id="493" presetID="42" presetClass="entr" fill="hold" nodeType="withEffect">
                                  <p:stCondLst>
                                    <p:cond delay="0"/>
                                  </p:stCondLst>
                                  <p:childTnLst>
                                    <p:set>
                                      <p:cBhvr>
                                        <p:cTn id="494" dur="1" fill="hold">
                                          <p:stCondLst>
                                            <p:cond delay="0"/>
                                          </p:stCondLst>
                                        </p:cTn>
                                        <p:tgtEl>
                                          <p:spTgt spid="484"/>
                                        </p:tgtEl>
                                        <p:attrNameLst>
                                          <p:attrName>style.visibility</p:attrName>
                                        </p:attrNameLst>
                                      </p:cBhvr>
                                      <p:to>
                                        <p:strVal val="visible"/>
                                      </p:to>
                                    </p:set>
                                    <p:animEffect transition="in" filter="fade">
                                      <p:cBhvr additive="repl">
                                        <p:cTn id="495" dur="1000"/>
                                        <p:tgtEl>
                                          <p:spTgt spid="484"/>
                                        </p:tgtEl>
                                      </p:cBhvr>
                                    </p:animEffect>
                                    <p:anim calcmode="lin" valueType="num">
                                      <p:cBhvr additive="repl">
                                        <p:cTn id="496" dur="1000" fill="hold"/>
                                        <p:tgtEl>
                                          <p:spTgt spid="484"/>
                                        </p:tgtEl>
                                        <p:attrNameLst>
                                          <p:attrName>ppt_x</p:attrName>
                                        </p:attrNameLst>
                                      </p:cBhvr>
                                      <p:tavLst>
                                        <p:tav tm="0">
                                          <p:val>
                                            <p:strVal val="#ppt_x"/>
                                          </p:val>
                                        </p:tav>
                                        <p:tav tm="100000">
                                          <p:val>
                                            <p:strVal val="#ppt_x"/>
                                          </p:val>
                                        </p:tav>
                                      </p:tavLst>
                                    </p:anim>
                                    <p:anim calcmode="lin" valueType="num">
                                      <p:cBhvr additive="repl">
                                        <p:cTn id="497" dur="1000" fill="hold"/>
                                        <p:tgtEl>
                                          <p:spTgt spid="484"/>
                                        </p:tgtEl>
                                        <p:attrNameLst>
                                          <p:attrName>ppt_y</p:attrName>
                                        </p:attrNameLst>
                                      </p:cBhvr>
                                      <p:tavLst>
                                        <p:tav tm="0">
                                          <p:val>
                                            <p:strVal val="#ppt_y+.1"/>
                                          </p:val>
                                        </p:tav>
                                        <p:tav tm="100000">
                                          <p:val>
                                            <p:strVal val="#ppt_y"/>
                                          </p:val>
                                        </p:tav>
                                      </p:tavLst>
                                    </p:anim>
                                  </p:childTnLst>
                                </p:cTn>
                              </p:par>
                              <p:par>
                                <p:cTn id="498" presetID="42" presetClass="entr" fill="hold" nodeType="withEffect">
                                  <p:stCondLst>
                                    <p:cond delay="0"/>
                                  </p:stCondLst>
                                  <p:childTnLst>
                                    <p:set>
                                      <p:cBhvr>
                                        <p:cTn id="499" dur="1" fill="hold">
                                          <p:stCondLst>
                                            <p:cond delay="0"/>
                                          </p:stCondLst>
                                        </p:cTn>
                                        <p:tgtEl>
                                          <p:spTgt spid="485"/>
                                        </p:tgtEl>
                                        <p:attrNameLst>
                                          <p:attrName>style.visibility</p:attrName>
                                        </p:attrNameLst>
                                      </p:cBhvr>
                                      <p:to>
                                        <p:strVal val="visible"/>
                                      </p:to>
                                    </p:set>
                                    <p:animEffect transition="in" filter="fade">
                                      <p:cBhvr additive="repl">
                                        <p:cTn id="500" dur="1000"/>
                                        <p:tgtEl>
                                          <p:spTgt spid="485"/>
                                        </p:tgtEl>
                                      </p:cBhvr>
                                    </p:animEffect>
                                    <p:anim calcmode="lin" valueType="num">
                                      <p:cBhvr additive="repl">
                                        <p:cTn id="501" dur="1000" fill="hold"/>
                                        <p:tgtEl>
                                          <p:spTgt spid="485"/>
                                        </p:tgtEl>
                                        <p:attrNameLst>
                                          <p:attrName>ppt_x</p:attrName>
                                        </p:attrNameLst>
                                      </p:cBhvr>
                                      <p:tavLst>
                                        <p:tav tm="0">
                                          <p:val>
                                            <p:strVal val="#ppt_x"/>
                                          </p:val>
                                        </p:tav>
                                        <p:tav tm="100000">
                                          <p:val>
                                            <p:strVal val="#ppt_x"/>
                                          </p:val>
                                        </p:tav>
                                      </p:tavLst>
                                    </p:anim>
                                    <p:anim calcmode="lin" valueType="num">
                                      <p:cBhvr additive="repl">
                                        <p:cTn id="502" dur="1000" fill="hold"/>
                                        <p:tgtEl>
                                          <p:spTgt spid="485"/>
                                        </p:tgtEl>
                                        <p:attrNameLst>
                                          <p:attrName>ppt_y</p:attrName>
                                        </p:attrNameLst>
                                      </p:cBhvr>
                                      <p:tavLst>
                                        <p:tav tm="0">
                                          <p:val>
                                            <p:strVal val="#ppt_y+.1"/>
                                          </p:val>
                                        </p:tav>
                                        <p:tav tm="100000">
                                          <p:val>
                                            <p:strVal val="#ppt_y"/>
                                          </p:val>
                                        </p:tav>
                                      </p:tavLst>
                                    </p:anim>
                                  </p:childTnLst>
                                </p:cTn>
                              </p:par>
                              <p:par>
                                <p:cTn id="503" presetID="42" presetClass="entr" fill="hold" nodeType="withEffect">
                                  <p:stCondLst>
                                    <p:cond delay="0"/>
                                  </p:stCondLst>
                                  <p:childTnLst>
                                    <p:set>
                                      <p:cBhvr>
                                        <p:cTn id="504" dur="1" fill="hold">
                                          <p:stCondLst>
                                            <p:cond delay="0"/>
                                          </p:stCondLst>
                                        </p:cTn>
                                        <p:tgtEl>
                                          <p:spTgt spid="486"/>
                                        </p:tgtEl>
                                        <p:attrNameLst>
                                          <p:attrName>style.visibility</p:attrName>
                                        </p:attrNameLst>
                                      </p:cBhvr>
                                      <p:to>
                                        <p:strVal val="visible"/>
                                      </p:to>
                                    </p:set>
                                    <p:animEffect transition="in" filter="fade">
                                      <p:cBhvr additive="repl">
                                        <p:cTn id="505" dur="1000"/>
                                        <p:tgtEl>
                                          <p:spTgt spid="486"/>
                                        </p:tgtEl>
                                      </p:cBhvr>
                                    </p:animEffect>
                                    <p:anim calcmode="lin" valueType="num">
                                      <p:cBhvr additive="repl">
                                        <p:cTn id="506" dur="1000" fill="hold"/>
                                        <p:tgtEl>
                                          <p:spTgt spid="486"/>
                                        </p:tgtEl>
                                        <p:attrNameLst>
                                          <p:attrName>ppt_x</p:attrName>
                                        </p:attrNameLst>
                                      </p:cBhvr>
                                      <p:tavLst>
                                        <p:tav tm="0">
                                          <p:val>
                                            <p:strVal val="#ppt_x"/>
                                          </p:val>
                                        </p:tav>
                                        <p:tav tm="100000">
                                          <p:val>
                                            <p:strVal val="#ppt_x"/>
                                          </p:val>
                                        </p:tav>
                                      </p:tavLst>
                                    </p:anim>
                                    <p:anim calcmode="lin" valueType="num">
                                      <p:cBhvr additive="repl">
                                        <p:cTn id="507" dur="1000" fill="hold"/>
                                        <p:tgtEl>
                                          <p:spTgt spid="486"/>
                                        </p:tgtEl>
                                        <p:attrNameLst>
                                          <p:attrName>ppt_y</p:attrName>
                                        </p:attrNameLst>
                                      </p:cBhvr>
                                      <p:tavLst>
                                        <p:tav tm="0">
                                          <p:val>
                                            <p:strVal val="#ppt_y+.1"/>
                                          </p:val>
                                        </p:tav>
                                        <p:tav tm="100000">
                                          <p:val>
                                            <p:strVal val="#ppt_y"/>
                                          </p:val>
                                        </p:tav>
                                      </p:tavLst>
                                    </p:anim>
                                  </p:childTnLst>
                                </p:cTn>
                              </p:par>
                              <p:par>
                                <p:cTn id="508" presetID="42" presetClass="entr" fill="hold" nodeType="withEffect">
                                  <p:stCondLst>
                                    <p:cond delay="0"/>
                                  </p:stCondLst>
                                  <p:childTnLst>
                                    <p:set>
                                      <p:cBhvr>
                                        <p:cTn id="509" dur="1" fill="hold">
                                          <p:stCondLst>
                                            <p:cond delay="0"/>
                                          </p:stCondLst>
                                        </p:cTn>
                                        <p:tgtEl>
                                          <p:spTgt spid="487"/>
                                        </p:tgtEl>
                                        <p:attrNameLst>
                                          <p:attrName>style.visibility</p:attrName>
                                        </p:attrNameLst>
                                      </p:cBhvr>
                                      <p:to>
                                        <p:strVal val="visible"/>
                                      </p:to>
                                    </p:set>
                                    <p:animEffect transition="in" filter="fade">
                                      <p:cBhvr additive="repl">
                                        <p:cTn id="510" dur="1000"/>
                                        <p:tgtEl>
                                          <p:spTgt spid="487"/>
                                        </p:tgtEl>
                                      </p:cBhvr>
                                    </p:animEffect>
                                    <p:anim calcmode="lin" valueType="num">
                                      <p:cBhvr additive="repl">
                                        <p:cTn id="511" dur="1000" fill="hold"/>
                                        <p:tgtEl>
                                          <p:spTgt spid="487"/>
                                        </p:tgtEl>
                                        <p:attrNameLst>
                                          <p:attrName>ppt_x</p:attrName>
                                        </p:attrNameLst>
                                      </p:cBhvr>
                                      <p:tavLst>
                                        <p:tav tm="0">
                                          <p:val>
                                            <p:strVal val="#ppt_x"/>
                                          </p:val>
                                        </p:tav>
                                        <p:tav tm="100000">
                                          <p:val>
                                            <p:strVal val="#ppt_x"/>
                                          </p:val>
                                        </p:tav>
                                      </p:tavLst>
                                    </p:anim>
                                    <p:anim calcmode="lin" valueType="num">
                                      <p:cBhvr additive="repl">
                                        <p:cTn id="512" dur="1000" fill="hold"/>
                                        <p:tgtEl>
                                          <p:spTgt spid="487"/>
                                        </p:tgtEl>
                                        <p:attrNameLst>
                                          <p:attrName>ppt_y</p:attrName>
                                        </p:attrNameLst>
                                      </p:cBhvr>
                                      <p:tavLst>
                                        <p:tav tm="0">
                                          <p:val>
                                            <p:strVal val="#ppt_y+.1"/>
                                          </p:val>
                                        </p:tav>
                                        <p:tav tm="100000">
                                          <p:val>
                                            <p:strVal val="#ppt_y"/>
                                          </p:val>
                                        </p:tav>
                                      </p:tavLst>
                                    </p:anim>
                                  </p:childTnLst>
                                </p:cTn>
                              </p:par>
                              <p:par>
                                <p:cTn id="513" presetID="42" presetClass="entr" fill="hold" nodeType="withEffect">
                                  <p:stCondLst>
                                    <p:cond delay="0"/>
                                  </p:stCondLst>
                                  <p:childTnLst>
                                    <p:set>
                                      <p:cBhvr>
                                        <p:cTn id="514" dur="1" fill="hold">
                                          <p:stCondLst>
                                            <p:cond delay="0"/>
                                          </p:stCondLst>
                                        </p:cTn>
                                        <p:tgtEl>
                                          <p:spTgt spid="488"/>
                                        </p:tgtEl>
                                        <p:attrNameLst>
                                          <p:attrName>style.visibility</p:attrName>
                                        </p:attrNameLst>
                                      </p:cBhvr>
                                      <p:to>
                                        <p:strVal val="visible"/>
                                      </p:to>
                                    </p:set>
                                    <p:animEffect transition="in" filter="fade">
                                      <p:cBhvr additive="repl">
                                        <p:cTn id="515" dur="1000"/>
                                        <p:tgtEl>
                                          <p:spTgt spid="488"/>
                                        </p:tgtEl>
                                      </p:cBhvr>
                                    </p:animEffect>
                                    <p:anim calcmode="lin" valueType="num">
                                      <p:cBhvr additive="repl">
                                        <p:cTn id="516" dur="1000" fill="hold"/>
                                        <p:tgtEl>
                                          <p:spTgt spid="488"/>
                                        </p:tgtEl>
                                        <p:attrNameLst>
                                          <p:attrName>ppt_x</p:attrName>
                                        </p:attrNameLst>
                                      </p:cBhvr>
                                      <p:tavLst>
                                        <p:tav tm="0">
                                          <p:val>
                                            <p:strVal val="#ppt_x"/>
                                          </p:val>
                                        </p:tav>
                                        <p:tav tm="100000">
                                          <p:val>
                                            <p:strVal val="#ppt_x"/>
                                          </p:val>
                                        </p:tav>
                                      </p:tavLst>
                                    </p:anim>
                                    <p:anim calcmode="lin" valueType="num">
                                      <p:cBhvr additive="repl">
                                        <p:cTn id="517" dur="1000" fill="hold"/>
                                        <p:tgtEl>
                                          <p:spTgt spid="488"/>
                                        </p:tgtEl>
                                        <p:attrNameLst>
                                          <p:attrName>ppt_y</p:attrName>
                                        </p:attrNameLst>
                                      </p:cBhvr>
                                      <p:tavLst>
                                        <p:tav tm="0">
                                          <p:val>
                                            <p:strVal val="#ppt_y+.1"/>
                                          </p:val>
                                        </p:tav>
                                        <p:tav tm="100000">
                                          <p:val>
                                            <p:strVal val="#ppt_y"/>
                                          </p:val>
                                        </p:tav>
                                      </p:tavLst>
                                    </p:anim>
                                  </p:childTnLst>
                                </p:cTn>
                              </p:par>
                              <p:par>
                                <p:cTn id="518" presetID="42" presetClass="entr" fill="hold" nodeType="withEffect">
                                  <p:stCondLst>
                                    <p:cond delay="0"/>
                                  </p:stCondLst>
                                  <p:childTnLst>
                                    <p:set>
                                      <p:cBhvr>
                                        <p:cTn id="519" dur="1" fill="hold">
                                          <p:stCondLst>
                                            <p:cond delay="0"/>
                                          </p:stCondLst>
                                        </p:cTn>
                                        <p:tgtEl>
                                          <p:spTgt spid="489"/>
                                        </p:tgtEl>
                                        <p:attrNameLst>
                                          <p:attrName>style.visibility</p:attrName>
                                        </p:attrNameLst>
                                      </p:cBhvr>
                                      <p:to>
                                        <p:strVal val="visible"/>
                                      </p:to>
                                    </p:set>
                                    <p:animEffect transition="in" filter="fade">
                                      <p:cBhvr additive="repl">
                                        <p:cTn id="520" dur="1000"/>
                                        <p:tgtEl>
                                          <p:spTgt spid="489"/>
                                        </p:tgtEl>
                                      </p:cBhvr>
                                    </p:animEffect>
                                    <p:anim calcmode="lin" valueType="num">
                                      <p:cBhvr additive="repl">
                                        <p:cTn id="521" dur="1000" fill="hold"/>
                                        <p:tgtEl>
                                          <p:spTgt spid="489"/>
                                        </p:tgtEl>
                                        <p:attrNameLst>
                                          <p:attrName>ppt_x</p:attrName>
                                        </p:attrNameLst>
                                      </p:cBhvr>
                                      <p:tavLst>
                                        <p:tav tm="0">
                                          <p:val>
                                            <p:strVal val="#ppt_x"/>
                                          </p:val>
                                        </p:tav>
                                        <p:tav tm="100000">
                                          <p:val>
                                            <p:strVal val="#ppt_x"/>
                                          </p:val>
                                        </p:tav>
                                      </p:tavLst>
                                    </p:anim>
                                    <p:anim calcmode="lin" valueType="num">
                                      <p:cBhvr additive="repl">
                                        <p:cTn id="522" dur="1000" fill="hold"/>
                                        <p:tgtEl>
                                          <p:spTgt spid="489"/>
                                        </p:tgtEl>
                                        <p:attrNameLst>
                                          <p:attrName>ppt_y</p:attrName>
                                        </p:attrNameLst>
                                      </p:cBhvr>
                                      <p:tavLst>
                                        <p:tav tm="0">
                                          <p:val>
                                            <p:strVal val="#ppt_y+.1"/>
                                          </p:val>
                                        </p:tav>
                                        <p:tav tm="100000">
                                          <p:val>
                                            <p:strVal val="#ppt_y"/>
                                          </p:val>
                                        </p:tav>
                                      </p:tavLst>
                                    </p:anim>
                                  </p:childTnLst>
                                </p:cTn>
                              </p:par>
                              <p:par>
                                <p:cTn id="523" presetID="42" presetClass="entr" fill="hold" nodeType="withEffect">
                                  <p:stCondLst>
                                    <p:cond delay="0"/>
                                  </p:stCondLst>
                                  <p:childTnLst>
                                    <p:set>
                                      <p:cBhvr>
                                        <p:cTn id="524" dur="1" fill="hold">
                                          <p:stCondLst>
                                            <p:cond delay="0"/>
                                          </p:stCondLst>
                                        </p:cTn>
                                        <p:tgtEl>
                                          <p:spTgt spid="490"/>
                                        </p:tgtEl>
                                        <p:attrNameLst>
                                          <p:attrName>style.visibility</p:attrName>
                                        </p:attrNameLst>
                                      </p:cBhvr>
                                      <p:to>
                                        <p:strVal val="visible"/>
                                      </p:to>
                                    </p:set>
                                    <p:animEffect transition="in" filter="fade">
                                      <p:cBhvr additive="repl">
                                        <p:cTn id="525" dur="1000"/>
                                        <p:tgtEl>
                                          <p:spTgt spid="490"/>
                                        </p:tgtEl>
                                      </p:cBhvr>
                                    </p:animEffect>
                                    <p:anim calcmode="lin" valueType="num">
                                      <p:cBhvr additive="repl">
                                        <p:cTn id="526" dur="1000" fill="hold"/>
                                        <p:tgtEl>
                                          <p:spTgt spid="490"/>
                                        </p:tgtEl>
                                        <p:attrNameLst>
                                          <p:attrName>ppt_x</p:attrName>
                                        </p:attrNameLst>
                                      </p:cBhvr>
                                      <p:tavLst>
                                        <p:tav tm="0">
                                          <p:val>
                                            <p:strVal val="#ppt_x"/>
                                          </p:val>
                                        </p:tav>
                                        <p:tav tm="100000">
                                          <p:val>
                                            <p:strVal val="#ppt_x"/>
                                          </p:val>
                                        </p:tav>
                                      </p:tavLst>
                                    </p:anim>
                                    <p:anim calcmode="lin" valueType="num">
                                      <p:cBhvr additive="repl">
                                        <p:cTn id="527" dur="1000" fill="hold"/>
                                        <p:tgtEl>
                                          <p:spTgt spid="490"/>
                                        </p:tgtEl>
                                        <p:attrNameLst>
                                          <p:attrName>ppt_y</p:attrName>
                                        </p:attrNameLst>
                                      </p:cBhvr>
                                      <p:tavLst>
                                        <p:tav tm="0">
                                          <p:val>
                                            <p:strVal val="#ppt_y+.1"/>
                                          </p:val>
                                        </p:tav>
                                        <p:tav tm="100000">
                                          <p:val>
                                            <p:strVal val="#ppt_y"/>
                                          </p:val>
                                        </p:tav>
                                      </p:tavLst>
                                    </p:anim>
                                  </p:childTnLst>
                                </p:cTn>
                              </p:par>
                              <p:par>
                                <p:cTn id="528" presetID="42" presetClass="entr" fill="hold" nodeType="withEffect">
                                  <p:stCondLst>
                                    <p:cond delay="0"/>
                                  </p:stCondLst>
                                  <p:childTnLst>
                                    <p:set>
                                      <p:cBhvr>
                                        <p:cTn id="529" dur="1" fill="hold">
                                          <p:stCondLst>
                                            <p:cond delay="0"/>
                                          </p:stCondLst>
                                        </p:cTn>
                                        <p:tgtEl>
                                          <p:spTgt spid="491"/>
                                        </p:tgtEl>
                                        <p:attrNameLst>
                                          <p:attrName>style.visibility</p:attrName>
                                        </p:attrNameLst>
                                      </p:cBhvr>
                                      <p:to>
                                        <p:strVal val="visible"/>
                                      </p:to>
                                    </p:set>
                                    <p:animEffect transition="in" filter="fade">
                                      <p:cBhvr additive="repl">
                                        <p:cTn id="530" dur="1000"/>
                                        <p:tgtEl>
                                          <p:spTgt spid="491"/>
                                        </p:tgtEl>
                                      </p:cBhvr>
                                    </p:animEffect>
                                    <p:anim calcmode="lin" valueType="num">
                                      <p:cBhvr additive="repl">
                                        <p:cTn id="531" dur="1000" fill="hold"/>
                                        <p:tgtEl>
                                          <p:spTgt spid="491"/>
                                        </p:tgtEl>
                                        <p:attrNameLst>
                                          <p:attrName>ppt_x</p:attrName>
                                        </p:attrNameLst>
                                      </p:cBhvr>
                                      <p:tavLst>
                                        <p:tav tm="0">
                                          <p:val>
                                            <p:strVal val="#ppt_x"/>
                                          </p:val>
                                        </p:tav>
                                        <p:tav tm="100000">
                                          <p:val>
                                            <p:strVal val="#ppt_x"/>
                                          </p:val>
                                        </p:tav>
                                      </p:tavLst>
                                    </p:anim>
                                    <p:anim calcmode="lin" valueType="num">
                                      <p:cBhvr additive="repl">
                                        <p:cTn id="532" dur="1000" fill="hold"/>
                                        <p:tgtEl>
                                          <p:spTgt spid="491"/>
                                        </p:tgtEl>
                                        <p:attrNameLst>
                                          <p:attrName>ppt_y</p:attrName>
                                        </p:attrNameLst>
                                      </p:cBhvr>
                                      <p:tavLst>
                                        <p:tav tm="0">
                                          <p:val>
                                            <p:strVal val="#ppt_y+.1"/>
                                          </p:val>
                                        </p:tav>
                                        <p:tav tm="100000">
                                          <p:val>
                                            <p:strVal val="#ppt_y"/>
                                          </p:val>
                                        </p:tav>
                                      </p:tavLst>
                                    </p:anim>
                                  </p:childTnLst>
                                </p:cTn>
                              </p:par>
                              <p:par>
                                <p:cTn id="533" presetID="42" presetClass="entr" fill="hold" nodeType="withEffect">
                                  <p:stCondLst>
                                    <p:cond delay="0"/>
                                  </p:stCondLst>
                                  <p:childTnLst>
                                    <p:set>
                                      <p:cBhvr>
                                        <p:cTn id="534" dur="1" fill="hold">
                                          <p:stCondLst>
                                            <p:cond delay="0"/>
                                          </p:stCondLst>
                                        </p:cTn>
                                        <p:tgtEl>
                                          <p:spTgt spid="492"/>
                                        </p:tgtEl>
                                        <p:attrNameLst>
                                          <p:attrName>style.visibility</p:attrName>
                                        </p:attrNameLst>
                                      </p:cBhvr>
                                      <p:to>
                                        <p:strVal val="visible"/>
                                      </p:to>
                                    </p:set>
                                    <p:animEffect transition="in" filter="fade">
                                      <p:cBhvr additive="repl">
                                        <p:cTn id="535" dur="1000"/>
                                        <p:tgtEl>
                                          <p:spTgt spid="492"/>
                                        </p:tgtEl>
                                      </p:cBhvr>
                                    </p:animEffect>
                                    <p:anim calcmode="lin" valueType="num">
                                      <p:cBhvr additive="repl">
                                        <p:cTn id="536" dur="1000" fill="hold"/>
                                        <p:tgtEl>
                                          <p:spTgt spid="492"/>
                                        </p:tgtEl>
                                        <p:attrNameLst>
                                          <p:attrName>ppt_x</p:attrName>
                                        </p:attrNameLst>
                                      </p:cBhvr>
                                      <p:tavLst>
                                        <p:tav tm="0">
                                          <p:val>
                                            <p:strVal val="#ppt_x"/>
                                          </p:val>
                                        </p:tav>
                                        <p:tav tm="100000">
                                          <p:val>
                                            <p:strVal val="#ppt_x"/>
                                          </p:val>
                                        </p:tav>
                                      </p:tavLst>
                                    </p:anim>
                                    <p:anim calcmode="lin" valueType="num">
                                      <p:cBhvr additive="repl">
                                        <p:cTn id="537" dur="1000" fill="hold"/>
                                        <p:tgtEl>
                                          <p:spTgt spid="492"/>
                                        </p:tgtEl>
                                        <p:attrNameLst>
                                          <p:attrName>ppt_y</p:attrName>
                                        </p:attrNameLst>
                                      </p:cBhvr>
                                      <p:tavLst>
                                        <p:tav tm="0">
                                          <p:val>
                                            <p:strVal val="#ppt_y+.1"/>
                                          </p:val>
                                        </p:tav>
                                        <p:tav tm="100000">
                                          <p:val>
                                            <p:strVal val="#ppt_y"/>
                                          </p:val>
                                        </p:tav>
                                      </p:tavLst>
                                    </p:anim>
                                  </p:childTnLst>
                                </p:cTn>
                              </p:par>
                              <p:par>
                                <p:cTn id="538" presetID="42" presetClass="entr" fill="hold" nodeType="withEffect">
                                  <p:stCondLst>
                                    <p:cond delay="0"/>
                                  </p:stCondLst>
                                  <p:childTnLst>
                                    <p:set>
                                      <p:cBhvr>
                                        <p:cTn id="539" dur="1" fill="hold">
                                          <p:stCondLst>
                                            <p:cond delay="0"/>
                                          </p:stCondLst>
                                        </p:cTn>
                                        <p:tgtEl>
                                          <p:spTgt spid="493"/>
                                        </p:tgtEl>
                                        <p:attrNameLst>
                                          <p:attrName>style.visibility</p:attrName>
                                        </p:attrNameLst>
                                      </p:cBhvr>
                                      <p:to>
                                        <p:strVal val="visible"/>
                                      </p:to>
                                    </p:set>
                                    <p:animEffect transition="in" filter="fade">
                                      <p:cBhvr additive="repl">
                                        <p:cTn id="540" dur="1000"/>
                                        <p:tgtEl>
                                          <p:spTgt spid="493"/>
                                        </p:tgtEl>
                                      </p:cBhvr>
                                    </p:animEffect>
                                    <p:anim calcmode="lin" valueType="num">
                                      <p:cBhvr additive="repl">
                                        <p:cTn id="541" dur="1000" fill="hold"/>
                                        <p:tgtEl>
                                          <p:spTgt spid="493"/>
                                        </p:tgtEl>
                                        <p:attrNameLst>
                                          <p:attrName>ppt_x</p:attrName>
                                        </p:attrNameLst>
                                      </p:cBhvr>
                                      <p:tavLst>
                                        <p:tav tm="0">
                                          <p:val>
                                            <p:strVal val="#ppt_x"/>
                                          </p:val>
                                        </p:tav>
                                        <p:tav tm="100000">
                                          <p:val>
                                            <p:strVal val="#ppt_x"/>
                                          </p:val>
                                        </p:tav>
                                      </p:tavLst>
                                    </p:anim>
                                    <p:anim calcmode="lin" valueType="num">
                                      <p:cBhvr additive="repl">
                                        <p:cTn id="542" dur="1000" fill="hold"/>
                                        <p:tgtEl>
                                          <p:spTgt spid="493"/>
                                        </p:tgtEl>
                                        <p:attrNameLst>
                                          <p:attrName>ppt_y</p:attrName>
                                        </p:attrNameLst>
                                      </p:cBhvr>
                                      <p:tavLst>
                                        <p:tav tm="0">
                                          <p:val>
                                            <p:strVal val="#ppt_y+.1"/>
                                          </p:val>
                                        </p:tav>
                                        <p:tav tm="100000">
                                          <p:val>
                                            <p:strVal val="#ppt_y"/>
                                          </p:val>
                                        </p:tav>
                                      </p:tavLst>
                                    </p:anim>
                                  </p:childTnLst>
                                </p:cTn>
                              </p:par>
                              <p:par>
                                <p:cTn id="543" presetID="42" presetClass="entr" fill="hold" nodeType="withEffect">
                                  <p:stCondLst>
                                    <p:cond delay="0"/>
                                  </p:stCondLst>
                                  <p:childTnLst>
                                    <p:set>
                                      <p:cBhvr>
                                        <p:cTn id="544" dur="1" fill="hold">
                                          <p:stCondLst>
                                            <p:cond delay="0"/>
                                          </p:stCondLst>
                                        </p:cTn>
                                        <p:tgtEl>
                                          <p:spTgt spid="494"/>
                                        </p:tgtEl>
                                        <p:attrNameLst>
                                          <p:attrName>style.visibility</p:attrName>
                                        </p:attrNameLst>
                                      </p:cBhvr>
                                      <p:to>
                                        <p:strVal val="visible"/>
                                      </p:to>
                                    </p:set>
                                    <p:animEffect transition="in" filter="fade">
                                      <p:cBhvr additive="repl">
                                        <p:cTn id="545" dur="1000"/>
                                        <p:tgtEl>
                                          <p:spTgt spid="494"/>
                                        </p:tgtEl>
                                      </p:cBhvr>
                                    </p:animEffect>
                                    <p:anim calcmode="lin" valueType="num">
                                      <p:cBhvr additive="repl">
                                        <p:cTn id="546" dur="1000" fill="hold"/>
                                        <p:tgtEl>
                                          <p:spTgt spid="494"/>
                                        </p:tgtEl>
                                        <p:attrNameLst>
                                          <p:attrName>ppt_x</p:attrName>
                                        </p:attrNameLst>
                                      </p:cBhvr>
                                      <p:tavLst>
                                        <p:tav tm="0">
                                          <p:val>
                                            <p:strVal val="#ppt_x"/>
                                          </p:val>
                                        </p:tav>
                                        <p:tav tm="100000">
                                          <p:val>
                                            <p:strVal val="#ppt_x"/>
                                          </p:val>
                                        </p:tav>
                                      </p:tavLst>
                                    </p:anim>
                                    <p:anim calcmode="lin" valueType="num">
                                      <p:cBhvr additive="repl">
                                        <p:cTn id="547" dur="1000" fill="hold"/>
                                        <p:tgtEl>
                                          <p:spTgt spid="494"/>
                                        </p:tgtEl>
                                        <p:attrNameLst>
                                          <p:attrName>ppt_y</p:attrName>
                                        </p:attrNameLst>
                                      </p:cBhvr>
                                      <p:tavLst>
                                        <p:tav tm="0">
                                          <p:val>
                                            <p:strVal val="#ppt_y+.1"/>
                                          </p:val>
                                        </p:tav>
                                        <p:tav tm="100000">
                                          <p:val>
                                            <p:strVal val="#ppt_y"/>
                                          </p:val>
                                        </p:tav>
                                      </p:tavLst>
                                    </p:anim>
                                  </p:childTnLst>
                                </p:cTn>
                              </p:par>
                              <p:par>
                                <p:cTn id="548" presetID="42" presetClass="entr" fill="hold" nodeType="withEffect">
                                  <p:stCondLst>
                                    <p:cond delay="0"/>
                                  </p:stCondLst>
                                  <p:childTnLst>
                                    <p:set>
                                      <p:cBhvr>
                                        <p:cTn id="549" dur="1" fill="hold">
                                          <p:stCondLst>
                                            <p:cond delay="0"/>
                                          </p:stCondLst>
                                        </p:cTn>
                                        <p:tgtEl>
                                          <p:spTgt spid="495"/>
                                        </p:tgtEl>
                                        <p:attrNameLst>
                                          <p:attrName>style.visibility</p:attrName>
                                        </p:attrNameLst>
                                      </p:cBhvr>
                                      <p:to>
                                        <p:strVal val="visible"/>
                                      </p:to>
                                    </p:set>
                                    <p:animEffect transition="in" filter="fade">
                                      <p:cBhvr additive="repl">
                                        <p:cTn id="550" dur="1000"/>
                                        <p:tgtEl>
                                          <p:spTgt spid="495"/>
                                        </p:tgtEl>
                                      </p:cBhvr>
                                    </p:animEffect>
                                    <p:anim calcmode="lin" valueType="num">
                                      <p:cBhvr additive="repl">
                                        <p:cTn id="551" dur="1000" fill="hold"/>
                                        <p:tgtEl>
                                          <p:spTgt spid="495"/>
                                        </p:tgtEl>
                                        <p:attrNameLst>
                                          <p:attrName>ppt_x</p:attrName>
                                        </p:attrNameLst>
                                      </p:cBhvr>
                                      <p:tavLst>
                                        <p:tav tm="0">
                                          <p:val>
                                            <p:strVal val="#ppt_x"/>
                                          </p:val>
                                        </p:tav>
                                        <p:tav tm="100000">
                                          <p:val>
                                            <p:strVal val="#ppt_x"/>
                                          </p:val>
                                        </p:tav>
                                      </p:tavLst>
                                    </p:anim>
                                    <p:anim calcmode="lin" valueType="num">
                                      <p:cBhvr additive="repl">
                                        <p:cTn id="552" dur="1000" fill="hold"/>
                                        <p:tgtEl>
                                          <p:spTgt spid="495"/>
                                        </p:tgtEl>
                                        <p:attrNameLst>
                                          <p:attrName>ppt_y</p:attrName>
                                        </p:attrNameLst>
                                      </p:cBhvr>
                                      <p:tavLst>
                                        <p:tav tm="0">
                                          <p:val>
                                            <p:strVal val="#ppt_y+.1"/>
                                          </p:val>
                                        </p:tav>
                                        <p:tav tm="100000">
                                          <p:val>
                                            <p:strVal val="#ppt_y"/>
                                          </p:val>
                                        </p:tav>
                                      </p:tavLst>
                                    </p:anim>
                                  </p:childTnLst>
                                </p:cTn>
                              </p:par>
                              <p:par>
                                <p:cTn id="553" presetID="42" presetClass="entr" fill="hold" nodeType="withEffect">
                                  <p:stCondLst>
                                    <p:cond delay="0"/>
                                  </p:stCondLst>
                                  <p:childTnLst>
                                    <p:set>
                                      <p:cBhvr>
                                        <p:cTn id="554" dur="1" fill="hold">
                                          <p:stCondLst>
                                            <p:cond delay="0"/>
                                          </p:stCondLst>
                                        </p:cTn>
                                        <p:tgtEl>
                                          <p:spTgt spid="496"/>
                                        </p:tgtEl>
                                        <p:attrNameLst>
                                          <p:attrName>style.visibility</p:attrName>
                                        </p:attrNameLst>
                                      </p:cBhvr>
                                      <p:to>
                                        <p:strVal val="visible"/>
                                      </p:to>
                                    </p:set>
                                    <p:animEffect transition="in" filter="fade">
                                      <p:cBhvr additive="repl">
                                        <p:cTn id="555" dur="1000"/>
                                        <p:tgtEl>
                                          <p:spTgt spid="496"/>
                                        </p:tgtEl>
                                      </p:cBhvr>
                                    </p:animEffect>
                                    <p:anim calcmode="lin" valueType="num">
                                      <p:cBhvr additive="repl">
                                        <p:cTn id="556" dur="1000" fill="hold"/>
                                        <p:tgtEl>
                                          <p:spTgt spid="496"/>
                                        </p:tgtEl>
                                        <p:attrNameLst>
                                          <p:attrName>ppt_x</p:attrName>
                                        </p:attrNameLst>
                                      </p:cBhvr>
                                      <p:tavLst>
                                        <p:tav tm="0">
                                          <p:val>
                                            <p:strVal val="#ppt_x"/>
                                          </p:val>
                                        </p:tav>
                                        <p:tav tm="100000">
                                          <p:val>
                                            <p:strVal val="#ppt_x"/>
                                          </p:val>
                                        </p:tav>
                                      </p:tavLst>
                                    </p:anim>
                                    <p:anim calcmode="lin" valueType="num">
                                      <p:cBhvr additive="repl">
                                        <p:cTn id="557" dur="1000" fill="hold"/>
                                        <p:tgtEl>
                                          <p:spTgt spid="496"/>
                                        </p:tgtEl>
                                        <p:attrNameLst>
                                          <p:attrName>ppt_y</p:attrName>
                                        </p:attrNameLst>
                                      </p:cBhvr>
                                      <p:tavLst>
                                        <p:tav tm="0">
                                          <p:val>
                                            <p:strVal val="#ppt_y+.1"/>
                                          </p:val>
                                        </p:tav>
                                        <p:tav tm="100000">
                                          <p:val>
                                            <p:strVal val="#ppt_y"/>
                                          </p:val>
                                        </p:tav>
                                      </p:tavLst>
                                    </p:anim>
                                  </p:childTnLst>
                                </p:cTn>
                              </p:par>
                              <p:par>
                                <p:cTn id="558" presetID="42" presetClass="entr" fill="hold" nodeType="withEffect">
                                  <p:stCondLst>
                                    <p:cond delay="0"/>
                                  </p:stCondLst>
                                  <p:childTnLst>
                                    <p:set>
                                      <p:cBhvr>
                                        <p:cTn id="559" dur="1" fill="hold">
                                          <p:stCondLst>
                                            <p:cond delay="0"/>
                                          </p:stCondLst>
                                        </p:cTn>
                                        <p:tgtEl>
                                          <p:spTgt spid="497"/>
                                        </p:tgtEl>
                                        <p:attrNameLst>
                                          <p:attrName>style.visibility</p:attrName>
                                        </p:attrNameLst>
                                      </p:cBhvr>
                                      <p:to>
                                        <p:strVal val="visible"/>
                                      </p:to>
                                    </p:set>
                                    <p:animEffect transition="in" filter="fade">
                                      <p:cBhvr additive="repl">
                                        <p:cTn id="560" dur="1000"/>
                                        <p:tgtEl>
                                          <p:spTgt spid="497"/>
                                        </p:tgtEl>
                                      </p:cBhvr>
                                    </p:animEffect>
                                    <p:anim calcmode="lin" valueType="num">
                                      <p:cBhvr additive="repl">
                                        <p:cTn id="561" dur="1000" fill="hold"/>
                                        <p:tgtEl>
                                          <p:spTgt spid="497"/>
                                        </p:tgtEl>
                                        <p:attrNameLst>
                                          <p:attrName>ppt_x</p:attrName>
                                        </p:attrNameLst>
                                      </p:cBhvr>
                                      <p:tavLst>
                                        <p:tav tm="0">
                                          <p:val>
                                            <p:strVal val="#ppt_x"/>
                                          </p:val>
                                        </p:tav>
                                        <p:tav tm="100000">
                                          <p:val>
                                            <p:strVal val="#ppt_x"/>
                                          </p:val>
                                        </p:tav>
                                      </p:tavLst>
                                    </p:anim>
                                    <p:anim calcmode="lin" valueType="num">
                                      <p:cBhvr additive="repl">
                                        <p:cTn id="562" dur="1000" fill="hold"/>
                                        <p:tgtEl>
                                          <p:spTgt spid="497"/>
                                        </p:tgtEl>
                                        <p:attrNameLst>
                                          <p:attrName>ppt_y</p:attrName>
                                        </p:attrNameLst>
                                      </p:cBhvr>
                                      <p:tavLst>
                                        <p:tav tm="0">
                                          <p:val>
                                            <p:strVal val="#ppt_y+.1"/>
                                          </p:val>
                                        </p:tav>
                                        <p:tav tm="100000">
                                          <p:val>
                                            <p:strVal val="#ppt_y"/>
                                          </p:val>
                                        </p:tav>
                                      </p:tavLst>
                                    </p:anim>
                                  </p:childTnLst>
                                </p:cTn>
                              </p:par>
                              <p:par>
                                <p:cTn id="563" presetID="42" presetClass="entr" fill="hold" nodeType="withEffect">
                                  <p:stCondLst>
                                    <p:cond delay="0"/>
                                  </p:stCondLst>
                                  <p:childTnLst>
                                    <p:set>
                                      <p:cBhvr>
                                        <p:cTn id="564" dur="1" fill="hold">
                                          <p:stCondLst>
                                            <p:cond delay="0"/>
                                          </p:stCondLst>
                                        </p:cTn>
                                        <p:tgtEl>
                                          <p:spTgt spid="510"/>
                                        </p:tgtEl>
                                        <p:attrNameLst>
                                          <p:attrName>style.visibility</p:attrName>
                                        </p:attrNameLst>
                                      </p:cBhvr>
                                      <p:to>
                                        <p:strVal val="visible"/>
                                      </p:to>
                                    </p:set>
                                    <p:animEffect transition="in" filter="fade">
                                      <p:cBhvr additive="repl">
                                        <p:cTn id="565" dur="1000"/>
                                        <p:tgtEl>
                                          <p:spTgt spid="510"/>
                                        </p:tgtEl>
                                      </p:cBhvr>
                                    </p:animEffect>
                                    <p:anim calcmode="lin" valueType="num">
                                      <p:cBhvr additive="repl">
                                        <p:cTn id="566" dur="1000" fill="hold"/>
                                        <p:tgtEl>
                                          <p:spTgt spid="510"/>
                                        </p:tgtEl>
                                        <p:attrNameLst>
                                          <p:attrName>ppt_x</p:attrName>
                                        </p:attrNameLst>
                                      </p:cBhvr>
                                      <p:tavLst>
                                        <p:tav tm="0">
                                          <p:val>
                                            <p:strVal val="#ppt_x"/>
                                          </p:val>
                                        </p:tav>
                                        <p:tav tm="100000">
                                          <p:val>
                                            <p:strVal val="#ppt_x"/>
                                          </p:val>
                                        </p:tav>
                                      </p:tavLst>
                                    </p:anim>
                                    <p:anim calcmode="lin" valueType="num">
                                      <p:cBhvr additive="repl">
                                        <p:cTn id="567" dur="1000" fill="hold"/>
                                        <p:tgtEl>
                                          <p:spTgt spid="510"/>
                                        </p:tgtEl>
                                        <p:attrNameLst>
                                          <p:attrName>ppt_y</p:attrName>
                                        </p:attrNameLst>
                                      </p:cBhvr>
                                      <p:tavLst>
                                        <p:tav tm="0">
                                          <p:val>
                                            <p:strVal val="#ppt_y+.1"/>
                                          </p:val>
                                        </p:tav>
                                        <p:tav tm="100000">
                                          <p:val>
                                            <p:strVal val="#ppt_y"/>
                                          </p:val>
                                        </p:tav>
                                      </p:tavLst>
                                    </p:anim>
                                  </p:childTnLst>
                                </p:cTn>
                              </p:par>
                            </p:childTnLst>
                          </p:cTn>
                        </p:par>
                      </p:childTnLst>
                    </p:cTn>
                  </p:par>
                  <p:par>
                    <p:cTn id="568" fill="hold">
                      <p:stCondLst>
                        <p:cond delay="indefinite"/>
                      </p:stCondLst>
                      <p:childTnLst>
                        <p:par>
                          <p:cTn id="569" fill="hold">
                            <p:stCondLst>
                              <p:cond delay="0"/>
                            </p:stCondLst>
                            <p:childTnLst>
                              <p:par>
                                <p:cTn id="570" presetID="6" presetClass="entr" presetSubtype="16" fill="hold" nodeType="clickEffect">
                                  <p:stCondLst>
                                    <p:cond delay="0"/>
                                  </p:stCondLst>
                                  <p:childTnLst>
                                    <p:set>
                                      <p:cBhvr>
                                        <p:cTn id="571" dur="1" fill="hold">
                                          <p:stCondLst>
                                            <p:cond delay="0"/>
                                          </p:stCondLst>
                                        </p:cTn>
                                        <p:tgtEl>
                                          <p:spTgt spid="504"/>
                                        </p:tgtEl>
                                        <p:attrNameLst>
                                          <p:attrName>style.visibility</p:attrName>
                                        </p:attrNameLst>
                                      </p:cBhvr>
                                      <p:to>
                                        <p:strVal val="visible"/>
                                      </p:to>
                                    </p:set>
                                    <p:animEffect transition="in" filter="circle(in)">
                                      <p:cBhvr additive="repl">
                                        <p:cTn id="572" dur="2000"/>
                                        <p:tgtEl>
                                          <p:spTgt spid="504"/>
                                        </p:tgtEl>
                                      </p:cBhvr>
                                    </p:animEffect>
                                  </p:childTnLst>
                                </p:cTn>
                              </p:par>
                              <p:par>
                                <p:cTn id="573" presetID="6" presetClass="entr" presetSubtype="16" fill="hold" nodeType="withEffect">
                                  <p:stCondLst>
                                    <p:cond delay="0"/>
                                  </p:stCondLst>
                                  <p:childTnLst>
                                    <p:set>
                                      <p:cBhvr>
                                        <p:cTn id="574" dur="1" fill="hold">
                                          <p:stCondLst>
                                            <p:cond delay="0"/>
                                          </p:stCondLst>
                                        </p:cTn>
                                        <p:tgtEl>
                                          <p:spTgt spid="213"/>
                                        </p:tgtEl>
                                        <p:attrNameLst>
                                          <p:attrName>style.visibility</p:attrName>
                                        </p:attrNameLst>
                                      </p:cBhvr>
                                      <p:to>
                                        <p:strVal val="visible"/>
                                      </p:to>
                                    </p:set>
                                    <p:animEffect transition="in" filter="circle(in)">
                                      <p:cBhvr additive="repl">
                                        <p:cTn id="575" dur="2000"/>
                                        <p:tgtEl>
                                          <p:spTgt spid="213"/>
                                        </p:tgtEl>
                                      </p:cBhvr>
                                    </p:animEffect>
                                  </p:childTnLst>
                                </p:cTn>
                              </p:par>
                              <p:par>
                                <p:cTn id="576" presetID="6" presetClass="entr" presetSubtype="16" fill="hold" nodeType="withEffect">
                                  <p:stCondLst>
                                    <p:cond delay="0"/>
                                  </p:stCondLst>
                                  <p:childTnLst>
                                    <p:set>
                                      <p:cBhvr>
                                        <p:cTn id="577" dur="1" fill="hold">
                                          <p:stCondLst>
                                            <p:cond delay="0"/>
                                          </p:stCondLst>
                                        </p:cTn>
                                        <p:tgtEl>
                                          <p:spTgt spid="518"/>
                                        </p:tgtEl>
                                        <p:attrNameLst>
                                          <p:attrName>style.visibility</p:attrName>
                                        </p:attrNameLst>
                                      </p:cBhvr>
                                      <p:to>
                                        <p:strVal val="visible"/>
                                      </p:to>
                                    </p:set>
                                    <p:animEffect transition="in" filter="circle(in)">
                                      <p:cBhvr additive="repl">
                                        <p:cTn id="578" dur="2000"/>
                                        <p:tgtEl>
                                          <p:spTgt spid="518"/>
                                        </p:tgtEl>
                                      </p:cBhvr>
                                    </p:animEffect>
                                  </p:childTnLst>
                                </p:cTn>
                              </p:par>
                              <p:par>
                                <p:cTn id="579" presetID="6" presetClass="entr" presetSubtype="16" fill="hold" nodeType="withEffect">
                                  <p:stCondLst>
                                    <p:cond delay="0"/>
                                  </p:stCondLst>
                                  <p:childTnLst>
                                    <p:set>
                                      <p:cBhvr>
                                        <p:cTn id="580" dur="1" fill="hold">
                                          <p:stCondLst>
                                            <p:cond delay="0"/>
                                          </p:stCondLst>
                                        </p:cTn>
                                        <p:tgtEl>
                                          <p:spTgt spid="501"/>
                                        </p:tgtEl>
                                        <p:attrNameLst>
                                          <p:attrName>style.visibility</p:attrName>
                                        </p:attrNameLst>
                                      </p:cBhvr>
                                      <p:to>
                                        <p:strVal val="visible"/>
                                      </p:to>
                                    </p:set>
                                    <p:animEffect transition="in" filter="circle(in)">
                                      <p:cBhvr additive="repl">
                                        <p:cTn id="581" dur="2000"/>
                                        <p:tgtEl>
                                          <p:spTgt spid="501"/>
                                        </p:tgtEl>
                                      </p:cBhvr>
                                    </p:animEffect>
                                  </p:childTnLst>
                                </p:cTn>
                              </p:par>
                              <p:par>
                                <p:cTn id="582" presetID="6" presetClass="entr" presetSubtype="16" fill="hold" nodeType="withEffect">
                                  <p:stCondLst>
                                    <p:cond delay="0"/>
                                  </p:stCondLst>
                                  <p:childTnLst>
                                    <p:set>
                                      <p:cBhvr>
                                        <p:cTn id="583" dur="1" fill="hold">
                                          <p:stCondLst>
                                            <p:cond delay="0"/>
                                          </p:stCondLst>
                                        </p:cTn>
                                        <p:tgtEl>
                                          <p:spTgt spid="498"/>
                                        </p:tgtEl>
                                        <p:attrNameLst>
                                          <p:attrName>style.visibility</p:attrName>
                                        </p:attrNameLst>
                                      </p:cBhvr>
                                      <p:to>
                                        <p:strVal val="visible"/>
                                      </p:to>
                                    </p:set>
                                    <p:animEffect transition="in" filter="circle(in)">
                                      <p:cBhvr additive="repl">
                                        <p:cTn id="584" dur="2000"/>
                                        <p:tgtEl>
                                          <p:spTgt spid="498"/>
                                        </p:tgtEl>
                                      </p:cBhvr>
                                    </p:animEffect>
                                  </p:childTnLst>
                                </p:cTn>
                              </p:par>
                              <p:par>
                                <p:cTn id="585" presetID="6" presetClass="entr" presetSubtype="16" fill="hold" nodeType="withEffect">
                                  <p:stCondLst>
                                    <p:cond delay="0"/>
                                  </p:stCondLst>
                                  <p:childTnLst>
                                    <p:set>
                                      <p:cBhvr>
                                        <p:cTn id="586" dur="1" fill="hold">
                                          <p:stCondLst>
                                            <p:cond delay="0"/>
                                          </p:stCondLst>
                                        </p:cTn>
                                        <p:tgtEl>
                                          <p:spTgt spid="517"/>
                                        </p:tgtEl>
                                        <p:attrNameLst>
                                          <p:attrName>style.visibility</p:attrName>
                                        </p:attrNameLst>
                                      </p:cBhvr>
                                      <p:to>
                                        <p:strVal val="visible"/>
                                      </p:to>
                                    </p:set>
                                    <p:animEffect transition="in" filter="circle(in)">
                                      <p:cBhvr additive="repl">
                                        <p:cTn id="587" dur="2000"/>
                                        <p:tgtEl>
                                          <p:spTgt spid="517"/>
                                        </p:tgtEl>
                                      </p:cBhvr>
                                    </p:animEffect>
                                  </p:childTnLst>
                                </p:cTn>
                              </p:par>
                              <p:par>
                                <p:cTn id="588" presetID="6" presetClass="entr" presetSubtype="16" fill="hold" nodeType="withEffect">
                                  <p:stCondLst>
                                    <p:cond delay="0"/>
                                  </p:stCondLst>
                                  <p:childTnLst>
                                    <p:set>
                                      <p:cBhvr>
                                        <p:cTn id="589" dur="1" fill="hold">
                                          <p:stCondLst>
                                            <p:cond delay="0"/>
                                          </p:stCondLst>
                                        </p:cTn>
                                        <p:tgtEl>
                                          <p:spTgt spid="499"/>
                                        </p:tgtEl>
                                        <p:attrNameLst>
                                          <p:attrName>style.visibility</p:attrName>
                                        </p:attrNameLst>
                                      </p:cBhvr>
                                      <p:to>
                                        <p:strVal val="visible"/>
                                      </p:to>
                                    </p:set>
                                    <p:animEffect transition="in" filter="circle(in)">
                                      <p:cBhvr additive="repl">
                                        <p:cTn id="590" dur="2000"/>
                                        <p:tgtEl>
                                          <p:spTgt spid="499"/>
                                        </p:tgtEl>
                                      </p:cBhvr>
                                    </p:animEffect>
                                  </p:childTnLst>
                                </p:cTn>
                              </p:par>
                              <p:par>
                                <p:cTn id="591" presetID="6" presetClass="entr" presetSubtype="16" fill="hold" nodeType="withEffect">
                                  <p:stCondLst>
                                    <p:cond delay="0"/>
                                  </p:stCondLst>
                                  <p:childTnLst>
                                    <p:set>
                                      <p:cBhvr>
                                        <p:cTn id="592" dur="1" fill="hold">
                                          <p:stCondLst>
                                            <p:cond delay="0"/>
                                          </p:stCondLst>
                                        </p:cTn>
                                        <p:tgtEl>
                                          <p:spTgt spid="516"/>
                                        </p:tgtEl>
                                        <p:attrNameLst>
                                          <p:attrName>style.visibility</p:attrName>
                                        </p:attrNameLst>
                                      </p:cBhvr>
                                      <p:to>
                                        <p:strVal val="visible"/>
                                      </p:to>
                                    </p:set>
                                    <p:animEffect transition="in" filter="circle(in)">
                                      <p:cBhvr additive="repl">
                                        <p:cTn id="593" dur="2000"/>
                                        <p:tgtEl>
                                          <p:spTgt spid="516"/>
                                        </p:tgtEl>
                                      </p:cBhvr>
                                    </p:animEffect>
                                  </p:childTnLst>
                                </p:cTn>
                              </p:par>
                              <p:par>
                                <p:cTn id="594" presetID="6" presetClass="entr" presetSubtype="16" fill="hold" nodeType="withEffect">
                                  <p:stCondLst>
                                    <p:cond delay="0"/>
                                  </p:stCondLst>
                                  <p:childTnLst>
                                    <p:set>
                                      <p:cBhvr>
                                        <p:cTn id="595" dur="1" fill="hold">
                                          <p:stCondLst>
                                            <p:cond delay="0"/>
                                          </p:stCondLst>
                                        </p:cTn>
                                        <p:tgtEl>
                                          <p:spTgt spid="503"/>
                                        </p:tgtEl>
                                        <p:attrNameLst>
                                          <p:attrName>style.visibility</p:attrName>
                                        </p:attrNameLst>
                                      </p:cBhvr>
                                      <p:to>
                                        <p:strVal val="visible"/>
                                      </p:to>
                                    </p:set>
                                    <p:animEffect transition="in" filter="circle(in)">
                                      <p:cBhvr additive="repl">
                                        <p:cTn id="596" dur="2000"/>
                                        <p:tgtEl>
                                          <p:spTgt spid="503"/>
                                        </p:tgtEl>
                                      </p:cBhvr>
                                    </p:animEffect>
                                  </p:childTnLst>
                                </p:cTn>
                              </p:par>
                            </p:childTnLst>
                          </p:cTn>
                        </p:par>
                      </p:childTnLst>
                    </p:cTn>
                  </p:par>
                  <p:par>
                    <p:cTn id="597" fill="hold">
                      <p:stCondLst>
                        <p:cond delay="indefinite"/>
                      </p:stCondLst>
                      <p:childTnLst>
                        <p:par>
                          <p:cTn id="598" fill="hold">
                            <p:stCondLst>
                              <p:cond delay="0"/>
                            </p:stCondLst>
                            <p:childTnLst>
                              <p:par>
                                <p:cTn id="599" presetID="22" presetClass="entr" presetSubtype="4" fill="hold" nodeType="clickEffect">
                                  <p:stCondLst>
                                    <p:cond delay="0"/>
                                  </p:stCondLst>
                                  <p:childTnLst>
                                    <p:set>
                                      <p:cBhvr>
                                        <p:cTn id="600" dur="1" fill="hold">
                                          <p:stCondLst>
                                            <p:cond delay="0"/>
                                          </p:stCondLst>
                                        </p:cTn>
                                        <p:tgtEl>
                                          <p:spTgt spid="507"/>
                                        </p:tgtEl>
                                        <p:attrNameLst>
                                          <p:attrName>style.visibility</p:attrName>
                                        </p:attrNameLst>
                                      </p:cBhvr>
                                      <p:to>
                                        <p:strVal val="visible"/>
                                      </p:to>
                                    </p:set>
                                    <p:animEffect transition="in" filter="wipe(down)">
                                      <p:cBhvr additive="repl">
                                        <p:cTn id="601" dur="500"/>
                                        <p:tgtEl>
                                          <p:spTgt spid="507"/>
                                        </p:tgtEl>
                                      </p:cBhvr>
                                    </p:animEffect>
                                  </p:childTnLst>
                                </p:cTn>
                              </p:par>
                              <p:par>
                                <p:cTn id="602" presetID="22" presetClass="entr" presetSubtype="4" fill="hold" nodeType="withEffect">
                                  <p:stCondLst>
                                    <p:cond delay="0"/>
                                  </p:stCondLst>
                                  <p:childTnLst>
                                    <p:set>
                                      <p:cBhvr>
                                        <p:cTn id="603" dur="1" fill="hold">
                                          <p:stCondLst>
                                            <p:cond delay="0"/>
                                          </p:stCondLst>
                                        </p:cTn>
                                        <p:tgtEl>
                                          <p:spTgt spid="357"/>
                                        </p:tgtEl>
                                        <p:attrNameLst>
                                          <p:attrName>style.visibility</p:attrName>
                                        </p:attrNameLst>
                                      </p:cBhvr>
                                      <p:to>
                                        <p:strVal val="visible"/>
                                      </p:to>
                                    </p:set>
                                    <p:animEffect transition="in" filter="wipe(down)">
                                      <p:cBhvr additive="repl">
                                        <p:cTn id="604" dur="500"/>
                                        <p:tgtEl>
                                          <p:spTgt spid="357"/>
                                        </p:tgtEl>
                                      </p:cBhvr>
                                    </p:animEffect>
                                  </p:childTnLst>
                                </p:cTn>
                              </p:par>
                              <p:par>
                                <p:cTn id="605" presetID="22" presetClass="entr" presetSubtype="4" fill="hold" nodeType="withEffect">
                                  <p:stCondLst>
                                    <p:cond delay="0"/>
                                  </p:stCondLst>
                                  <p:childTnLst>
                                    <p:set>
                                      <p:cBhvr>
                                        <p:cTn id="606" dur="1" fill="hold">
                                          <p:stCondLst>
                                            <p:cond delay="0"/>
                                          </p:stCondLst>
                                        </p:cTn>
                                        <p:tgtEl>
                                          <p:spTgt spid="358"/>
                                        </p:tgtEl>
                                        <p:attrNameLst>
                                          <p:attrName>style.visibility</p:attrName>
                                        </p:attrNameLst>
                                      </p:cBhvr>
                                      <p:to>
                                        <p:strVal val="visible"/>
                                      </p:to>
                                    </p:set>
                                    <p:animEffect transition="in" filter="wipe(down)">
                                      <p:cBhvr additive="repl">
                                        <p:cTn id="607" dur="500"/>
                                        <p:tgtEl>
                                          <p:spTgt spid="358"/>
                                        </p:tgtEl>
                                      </p:cBhvr>
                                    </p:animEffect>
                                  </p:childTnLst>
                                </p:cTn>
                              </p:par>
                              <p:par>
                                <p:cTn id="608" presetID="22" presetClass="entr" presetSubtype="4" fill="hold" nodeType="withEffect">
                                  <p:stCondLst>
                                    <p:cond delay="0"/>
                                  </p:stCondLst>
                                  <p:childTnLst>
                                    <p:set>
                                      <p:cBhvr>
                                        <p:cTn id="609" dur="1" fill="hold">
                                          <p:stCondLst>
                                            <p:cond delay="0"/>
                                          </p:stCondLst>
                                        </p:cTn>
                                        <p:tgtEl>
                                          <p:spTgt spid="359"/>
                                        </p:tgtEl>
                                        <p:attrNameLst>
                                          <p:attrName>style.visibility</p:attrName>
                                        </p:attrNameLst>
                                      </p:cBhvr>
                                      <p:to>
                                        <p:strVal val="visible"/>
                                      </p:to>
                                    </p:set>
                                    <p:animEffect transition="in" filter="wipe(down)">
                                      <p:cBhvr additive="repl">
                                        <p:cTn id="610" dur="500"/>
                                        <p:tgtEl>
                                          <p:spTgt spid="359"/>
                                        </p:tgtEl>
                                      </p:cBhvr>
                                    </p:animEffect>
                                  </p:childTnLst>
                                </p:cTn>
                              </p:par>
                              <p:par>
                                <p:cTn id="611" presetID="22" presetClass="entr" presetSubtype="4" fill="hold" nodeType="withEffect">
                                  <p:stCondLst>
                                    <p:cond delay="0"/>
                                  </p:stCondLst>
                                  <p:childTnLst>
                                    <p:set>
                                      <p:cBhvr>
                                        <p:cTn id="612" dur="1" fill="hold">
                                          <p:stCondLst>
                                            <p:cond delay="0"/>
                                          </p:stCondLst>
                                        </p:cTn>
                                        <p:tgtEl>
                                          <p:spTgt spid="348"/>
                                        </p:tgtEl>
                                        <p:attrNameLst>
                                          <p:attrName>style.visibility</p:attrName>
                                        </p:attrNameLst>
                                      </p:cBhvr>
                                      <p:to>
                                        <p:strVal val="visible"/>
                                      </p:to>
                                    </p:set>
                                    <p:animEffect transition="in" filter="wipe(down)">
                                      <p:cBhvr additive="repl">
                                        <p:cTn id="613" dur="500"/>
                                        <p:tgtEl>
                                          <p:spTgt spid="348"/>
                                        </p:tgtEl>
                                      </p:cBhvr>
                                    </p:animEffect>
                                  </p:childTnLst>
                                </p:cTn>
                              </p:par>
                            </p:childTnLst>
                          </p:cTn>
                        </p:par>
                      </p:childTnLst>
                    </p:cTn>
                  </p:par>
                  <p:par>
                    <p:cTn id="614" fill="hold">
                      <p:stCondLst>
                        <p:cond delay="indefinite"/>
                      </p:stCondLst>
                      <p:childTnLst>
                        <p:par>
                          <p:cTn id="615" fill="hold">
                            <p:stCondLst>
                              <p:cond delay="0"/>
                            </p:stCondLst>
                            <p:childTnLst>
                              <p:par>
                                <p:cTn id="616" presetID="42" presetClass="entr" fill="hold" nodeType="clickEffect">
                                  <p:stCondLst>
                                    <p:cond delay="0"/>
                                  </p:stCondLst>
                                  <p:childTnLst>
                                    <p:set>
                                      <p:cBhvr>
                                        <p:cTn id="617" dur="1" fill="hold">
                                          <p:stCondLst>
                                            <p:cond delay="0"/>
                                          </p:stCondLst>
                                        </p:cTn>
                                        <p:tgtEl>
                                          <p:spTgt spid="259"/>
                                        </p:tgtEl>
                                        <p:attrNameLst>
                                          <p:attrName>style.visibility</p:attrName>
                                        </p:attrNameLst>
                                      </p:cBhvr>
                                      <p:to>
                                        <p:strVal val="visible"/>
                                      </p:to>
                                    </p:set>
                                    <p:animEffect transition="in" filter="fade">
                                      <p:cBhvr additive="repl">
                                        <p:cTn id="618" dur="1000"/>
                                        <p:tgtEl>
                                          <p:spTgt spid="259"/>
                                        </p:tgtEl>
                                      </p:cBhvr>
                                    </p:animEffect>
                                    <p:anim calcmode="lin" valueType="num">
                                      <p:cBhvr additive="repl">
                                        <p:cTn id="619" dur="1000" fill="hold"/>
                                        <p:tgtEl>
                                          <p:spTgt spid="259"/>
                                        </p:tgtEl>
                                        <p:attrNameLst>
                                          <p:attrName>ppt_x</p:attrName>
                                        </p:attrNameLst>
                                      </p:cBhvr>
                                      <p:tavLst>
                                        <p:tav tm="0">
                                          <p:val>
                                            <p:strVal val="#ppt_x"/>
                                          </p:val>
                                        </p:tav>
                                        <p:tav tm="100000">
                                          <p:val>
                                            <p:strVal val="#ppt_x"/>
                                          </p:val>
                                        </p:tav>
                                      </p:tavLst>
                                    </p:anim>
                                    <p:anim calcmode="lin" valueType="num">
                                      <p:cBhvr additive="repl">
                                        <p:cTn id="620" dur="1000" fill="hold"/>
                                        <p:tgtEl>
                                          <p:spTgt spid="259"/>
                                        </p:tgtEl>
                                        <p:attrNameLst>
                                          <p:attrName>ppt_y</p:attrName>
                                        </p:attrNameLst>
                                      </p:cBhvr>
                                      <p:tavLst>
                                        <p:tav tm="0">
                                          <p:val>
                                            <p:strVal val="#ppt_y+.1"/>
                                          </p:val>
                                        </p:tav>
                                        <p:tav tm="100000">
                                          <p:val>
                                            <p:strVal val="#ppt_y"/>
                                          </p:val>
                                        </p:tav>
                                      </p:tavLst>
                                    </p:anim>
                                  </p:childTnLst>
                                </p:cTn>
                              </p:par>
                              <p:par>
                                <p:cTn id="621" presetID="42" presetClass="entr" fill="hold" nodeType="withEffect">
                                  <p:stCondLst>
                                    <p:cond delay="0"/>
                                  </p:stCondLst>
                                  <p:childTnLst>
                                    <p:set>
                                      <p:cBhvr>
                                        <p:cTn id="622" dur="1" fill="hold">
                                          <p:stCondLst>
                                            <p:cond delay="0"/>
                                          </p:stCondLst>
                                        </p:cTn>
                                        <p:tgtEl>
                                          <p:spTgt spid="260"/>
                                        </p:tgtEl>
                                        <p:attrNameLst>
                                          <p:attrName>style.visibility</p:attrName>
                                        </p:attrNameLst>
                                      </p:cBhvr>
                                      <p:to>
                                        <p:strVal val="visible"/>
                                      </p:to>
                                    </p:set>
                                    <p:animEffect transition="in" filter="fade">
                                      <p:cBhvr additive="repl">
                                        <p:cTn id="623" dur="1000"/>
                                        <p:tgtEl>
                                          <p:spTgt spid="260"/>
                                        </p:tgtEl>
                                      </p:cBhvr>
                                    </p:animEffect>
                                    <p:anim calcmode="lin" valueType="num">
                                      <p:cBhvr additive="repl">
                                        <p:cTn id="624" dur="1000" fill="hold"/>
                                        <p:tgtEl>
                                          <p:spTgt spid="260"/>
                                        </p:tgtEl>
                                        <p:attrNameLst>
                                          <p:attrName>ppt_x</p:attrName>
                                        </p:attrNameLst>
                                      </p:cBhvr>
                                      <p:tavLst>
                                        <p:tav tm="0">
                                          <p:val>
                                            <p:strVal val="#ppt_x"/>
                                          </p:val>
                                        </p:tav>
                                        <p:tav tm="100000">
                                          <p:val>
                                            <p:strVal val="#ppt_x"/>
                                          </p:val>
                                        </p:tav>
                                      </p:tavLst>
                                    </p:anim>
                                    <p:anim calcmode="lin" valueType="num">
                                      <p:cBhvr additive="repl">
                                        <p:cTn id="625" dur="1000" fill="hold"/>
                                        <p:tgtEl>
                                          <p:spTgt spid="260"/>
                                        </p:tgtEl>
                                        <p:attrNameLst>
                                          <p:attrName>ppt_y</p:attrName>
                                        </p:attrNameLst>
                                      </p:cBhvr>
                                      <p:tavLst>
                                        <p:tav tm="0">
                                          <p:val>
                                            <p:strVal val="#ppt_y+.1"/>
                                          </p:val>
                                        </p:tav>
                                        <p:tav tm="100000">
                                          <p:val>
                                            <p:strVal val="#ppt_y"/>
                                          </p:val>
                                        </p:tav>
                                      </p:tavLst>
                                    </p:anim>
                                  </p:childTnLst>
                                </p:cTn>
                              </p:par>
                              <p:par>
                                <p:cTn id="626" presetID="42" presetClass="entr" fill="hold" nodeType="withEffect">
                                  <p:stCondLst>
                                    <p:cond delay="0"/>
                                  </p:stCondLst>
                                  <p:childTnLst>
                                    <p:set>
                                      <p:cBhvr>
                                        <p:cTn id="627" dur="1" fill="hold">
                                          <p:stCondLst>
                                            <p:cond delay="0"/>
                                          </p:stCondLst>
                                        </p:cTn>
                                        <p:tgtEl>
                                          <p:spTgt spid="261"/>
                                        </p:tgtEl>
                                        <p:attrNameLst>
                                          <p:attrName>style.visibility</p:attrName>
                                        </p:attrNameLst>
                                      </p:cBhvr>
                                      <p:to>
                                        <p:strVal val="visible"/>
                                      </p:to>
                                    </p:set>
                                    <p:animEffect transition="in" filter="fade">
                                      <p:cBhvr additive="repl">
                                        <p:cTn id="628" dur="1000"/>
                                        <p:tgtEl>
                                          <p:spTgt spid="261"/>
                                        </p:tgtEl>
                                      </p:cBhvr>
                                    </p:animEffect>
                                    <p:anim calcmode="lin" valueType="num">
                                      <p:cBhvr additive="repl">
                                        <p:cTn id="629" dur="1000" fill="hold"/>
                                        <p:tgtEl>
                                          <p:spTgt spid="261"/>
                                        </p:tgtEl>
                                        <p:attrNameLst>
                                          <p:attrName>ppt_x</p:attrName>
                                        </p:attrNameLst>
                                      </p:cBhvr>
                                      <p:tavLst>
                                        <p:tav tm="0">
                                          <p:val>
                                            <p:strVal val="#ppt_x"/>
                                          </p:val>
                                        </p:tav>
                                        <p:tav tm="100000">
                                          <p:val>
                                            <p:strVal val="#ppt_x"/>
                                          </p:val>
                                        </p:tav>
                                      </p:tavLst>
                                    </p:anim>
                                    <p:anim calcmode="lin" valueType="num">
                                      <p:cBhvr additive="repl">
                                        <p:cTn id="630" dur="1000" fill="hold"/>
                                        <p:tgtEl>
                                          <p:spTgt spid="261"/>
                                        </p:tgtEl>
                                        <p:attrNameLst>
                                          <p:attrName>ppt_y</p:attrName>
                                        </p:attrNameLst>
                                      </p:cBhvr>
                                      <p:tavLst>
                                        <p:tav tm="0">
                                          <p:val>
                                            <p:strVal val="#ppt_y+.1"/>
                                          </p:val>
                                        </p:tav>
                                        <p:tav tm="100000">
                                          <p:val>
                                            <p:strVal val="#ppt_y"/>
                                          </p:val>
                                        </p:tav>
                                      </p:tavLst>
                                    </p:anim>
                                  </p:childTnLst>
                                </p:cTn>
                              </p:par>
                              <p:par>
                                <p:cTn id="631" presetID="42" presetClass="entr" fill="hold" nodeType="withEffect">
                                  <p:stCondLst>
                                    <p:cond delay="0"/>
                                  </p:stCondLst>
                                  <p:childTnLst>
                                    <p:set>
                                      <p:cBhvr>
                                        <p:cTn id="632" dur="1" fill="hold">
                                          <p:stCondLst>
                                            <p:cond delay="0"/>
                                          </p:stCondLst>
                                        </p:cTn>
                                        <p:tgtEl>
                                          <p:spTgt spid="262"/>
                                        </p:tgtEl>
                                        <p:attrNameLst>
                                          <p:attrName>style.visibility</p:attrName>
                                        </p:attrNameLst>
                                      </p:cBhvr>
                                      <p:to>
                                        <p:strVal val="visible"/>
                                      </p:to>
                                    </p:set>
                                    <p:animEffect transition="in" filter="fade">
                                      <p:cBhvr additive="repl">
                                        <p:cTn id="633" dur="1000"/>
                                        <p:tgtEl>
                                          <p:spTgt spid="262"/>
                                        </p:tgtEl>
                                      </p:cBhvr>
                                    </p:animEffect>
                                    <p:anim calcmode="lin" valueType="num">
                                      <p:cBhvr additive="repl">
                                        <p:cTn id="634" dur="1000" fill="hold"/>
                                        <p:tgtEl>
                                          <p:spTgt spid="262"/>
                                        </p:tgtEl>
                                        <p:attrNameLst>
                                          <p:attrName>ppt_x</p:attrName>
                                        </p:attrNameLst>
                                      </p:cBhvr>
                                      <p:tavLst>
                                        <p:tav tm="0">
                                          <p:val>
                                            <p:strVal val="#ppt_x"/>
                                          </p:val>
                                        </p:tav>
                                        <p:tav tm="100000">
                                          <p:val>
                                            <p:strVal val="#ppt_x"/>
                                          </p:val>
                                        </p:tav>
                                      </p:tavLst>
                                    </p:anim>
                                    <p:anim calcmode="lin" valueType="num">
                                      <p:cBhvr additive="repl">
                                        <p:cTn id="635" dur="1000" fill="hold"/>
                                        <p:tgtEl>
                                          <p:spTgt spid="262"/>
                                        </p:tgtEl>
                                        <p:attrNameLst>
                                          <p:attrName>ppt_y</p:attrName>
                                        </p:attrNameLst>
                                      </p:cBhvr>
                                      <p:tavLst>
                                        <p:tav tm="0">
                                          <p:val>
                                            <p:strVal val="#ppt_y+.1"/>
                                          </p:val>
                                        </p:tav>
                                        <p:tav tm="100000">
                                          <p:val>
                                            <p:strVal val="#ppt_y"/>
                                          </p:val>
                                        </p:tav>
                                      </p:tavLst>
                                    </p:anim>
                                  </p:childTnLst>
                                </p:cTn>
                              </p:par>
                              <p:par>
                                <p:cTn id="636" presetID="42" presetClass="entr" fill="hold" nodeType="withEffect">
                                  <p:stCondLst>
                                    <p:cond delay="0"/>
                                  </p:stCondLst>
                                  <p:childTnLst>
                                    <p:set>
                                      <p:cBhvr>
                                        <p:cTn id="637" dur="1" fill="hold">
                                          <p:stCondLst>
                                            <p:cond delay="0"/>
                                          </p:stCondLst>
                                        </p:cTn>
                                        <p:tgtEl>
                                          <p:spTgt spid="263"/>
                                        </p:tgtEl>
                                        <p:attrNameLst>
                                          <p:attrName>style.visibility</p:attrName>
                                        </p:attrNameLst>
                                      </p:cBhvr>
                                      <p:to>
                                        <p:strVal val="visible"/>
                                      </p:to>
                                    </p:set>
                                    <p:animEffect transition="in" filter="fade">
                                      <p:cBhvr additive="repl">
                                        <p:cTn id="638" dur="1000"/>
                                        <p:tgtEl>
                                          <p:spTgt spid="263"/>
                                        </p:tgtEl>
                                      </p:cBhvr>
                                    </p:animEffect>
                                    <p:anim calcmode="lin" valueType="num">
                                      <p:cBhvr additive="repl">
                                        <p:cTn id="639" dur="1000" fill="hold"/>
                                        <p:tgtEl>
                                          <p:spTgt spid="263"/>
                                        </p:tgtEl>
                                        <p:attrNameLst>
                                          <p:attrName>ppt_x</p:attrName>
                                        </p:attrNameLst>
                                      </p:cBhvr>
                                      <p:tavLst>
                                        <p:tav tm="0">
                                          <p:val>
                                            <p:strVal val="#ppt_x"/>
                                          </p:val>
                                        </p:tav>
                                        <p:tav tm="100000">
                                          <p:val>
                                            <p:strVal val="#ppt_x"/>
                                          </p:val>
                                        </p:tav>
                                      </p:tavLst>
                                    </p:anim>
                                    <p:anim calcmode="lin" valueType="num">
                                      <p:cBhvr additive="repl">
                                        <p:cTn id="640" dur="1000" fill="hold"/>
                                        <p:tgtEl>
                                          <p:spTgt spid="263"/>
                                        </p:tgtEl>
                                        <p:attrNameLst>
                                          <p:attrName>ppt_y</p:attrName>
                                        </p:attrNameLst>
                                      </p:cBhvr>
                                      <p:tavLst>
                                        <p:tav tm="0">
                                          <p:val>
                                            <p:strVal val="#ppt_y+.1"/>
                                          </p:val>
                                        </p:tav>
                                        <p:tav tm="100000">
                                          <p:val>
                                            <p:strVal val="#ppt_y"/>
                                          </p:val>
                                        </p:tav>
                                      </p:tavLst>
                                    </p:anim>
                                  </p:childTnLst>
                                </p:cTn>
                              </p:par>
                              <p:par>
                                <p:cTn id="641" presetID="42" presetClass="entr" fill="hold" nodeType="withEffect">
                                  <p:stCondLst>
                                    <p:cond delay="0"/>
                                  </p:stCondLst>
                                  <p:childTnLst>
                                    <p:set>
                                      <p:cBhvr>
                                        <p:cTn id="642" dur="1" fill="hold">
                                          <p:stCondLst>
                                            <p:cond delay="0"/>
                                          </p:stCondLst>
                                        </p:cTn>
                                        <p:tgtEl>
                                          <p:spTgt spid="264"/>
                                        </p:tgtEl>
                                        <p:attrNameLst>
                                          <p:attrName>style.visibility</p:attrName>
                                        </p:attrNameLst>
                                      </p:cBhvr>
                                      <p:to>
                                        <p:strVal val="visible"/>
                                      </p:to>
                                    </p:set>
                                    <p:animEffect transition="in" filter="fade">
                                      <p:cBhvr additive="repl">
                                        <p:cTn id="643" dur="1000"/>
                                        <p:tgtEl>
                                          <p:spTgt spid="264"/>
                                        </p:tgtEl>
                                      </p:cBhvr>
                                    </p:animEffect>
                                    <p:anim calcmode="lin" valueType="num">
                                      <p:cBhvr additive="repl">
                                        <p:cTn id="644" dur="1000" fill="hold"/>
                                        <p:tgtEl>
                                          <p:spTgt spid="264"/>
                                        </p:tgtEl>
                                        <p:attrNameLst>
                                          <p:attrName>ppt_x</p:attrName>
                                        </p:attrNameLst>
                                      </p:cBhvr>
                                      <p:tavLst>
                                        <p:tav tm="0">
                                          <p:val>
                                            <p:strVal val="#ppt_x"/>
                                          </p:val>
                                        </p:tav>
                                        <p:tav tm="100000">
                                          <p:val>
                                            <p:strVal val="#ppt_x"/>
                                          </p:val>
                                        </p:tav>
                                      </p:tavLst>
                                    </p:anim>
                                    <p:anim calcmode="lin" valueType="num">
                                      <p:cBhvr additive="repl">
                                        <p:cTn id="645" dur="1000" fill="hold"/>
                                        <p:tgtEl>
                                          <p:spTgt spid="264"/>
                                        </p:tgtEl>
                                        <p:attrNameLst>
                                          <p:attrName>ppt_y</p:attrName>
                                        </p:attrNameLst>
                                      </p:cBhvr>
                                      <p:tavLst>
                                        <p:tav tm="0">
                                          <p:val>
                                            <p:strVal val="#ppt_y+.1"/>
                                          </p:val>
                                        </p:tav>
                                        <p:tav tm="100000">
                                          <p:val>
                                            <p:strVal val="#ppt_y"/>
                                          </p:val>
                                        </p:tav>
                                      </p:tavLst>
                                    </p:anim>
                                  </p:childTnLst>
                                </p:cTn>
                              </p:par>
                              <p:par>
                                <p:cTn id="646" presetID="42" presetClass="entr" fill="hold" nodeType="withEffect">
                                  <p:stCondLst>
                                    <p:cond delay="0"/>
                                  </p:stCondLst>
                                  <p:childTnLst>
                                    <p:set>
                                      <p:cBhvr>
                                        <p:cTn id="647" dur="1" fill="hold">
                                          <p:stCondLst>
                                            <p:cond delay="0"/>
                                          </p:stCondLst>
                                        </p:cTn>
                                        <p:tgtEl>
                                          <p:spTgt spid="265"/>
                                        </p:tgtEl>
                                        <p:attrNameLst>
                                          <p:attrName>style.visibility</p:attrName>
                                        </p:attrNameLst>
                                      </p:cBhvr>
                                      <p:to>
                                        <p:strVal val="visible"/>
                                      </p:to>
                                    </p:set>
                                    <p:animEffect transition="in" filter="fade">
                                      <p:cBhvr additive="repl">
                                        <p:cTn id="648" dur="1000"/>
                                        <p:tgtEl>
                                          <p:spTgt spid="265"/>
                                        </p:tgtEl>
                                      </p:cBhvr>
                                    </p:animEffect>
                                    <p:anim calcmode="lin" valueType="num">
                                      <p:cBhvr additive="repl">
                                        <p:cTn id="649" dur="1000" fill="hold"/>
                                        <p:tgtEl>
                                          <p:spTgt spid="265"/>
                                        </p:tgtEl>
                                        <p:attrNameLst>
                                          <p:attrName>ppt_x</p:attrName>
                                        </p:attrNameLst>
                                      </p:cBhvr>
                                      <p:tavLst>
                                        <p:tav tm="0">
                                          <p:val>
                                            <p:strVal val="#ppt_x"/>
                                          </p:val>
                                        </p:tav>
                                        <p:tav tm="100000">
                                          <p:val>
                                            <p:strVal val="#ppt_x"/>
                                          </p:val>
                                        </p:tav>
                                      </p:tavLst>
                                    </p:anim>
                                    <p:anim calcmode="lin" valueType="num">
                                      <p:cBhvr additive="repl">
                                        <p:cTn id="650" dur="1000" fill="hold"/>
                                        <p:tgtEl>
                                          <p:spTgt spid="265"/>
                                        </p:tgtEl>
                                        <p:attrNameLst>
                                          <p:attrName>ppt_y</p:attrName>
                                        </p:attrNameLst>
                                      </p:cBhvr>
                                      <p:tavLst>
                                        <p:tav tm="0">
                                          <p:val>
                                            <p:strVal val="#ppt_y+.1"/>
                                          </p:val>
                                        </p:tav>
                                        <p:tav tm="100000">
                                          <p:val>
                                            <p:strVal val="#ppt_y"/>
                                          </p:val>
                                        </p:tav>
                                      </p:tavLst>
                                    </p:anim>
                                  </p:childTnLst>
                                </p:cTn>
                              </p:par>
                              <p:par>
                                <p:cTn id="651" presetID="42" presetClass="entr" fill="hold" nodeType="withEffect">
                                  <p:stCondLst>
                                    <p:cond delay="0"/>
                                  </p:stCondLst>
                                  <p:childTnLst>
                                    <p:set>
                                      <p:cBhvr>
                                        <p:cTn id="652" dur="1" fill="hold">
                                          <p:stCondLst>
                                            <p:cond delay="0"/>
                                          </p:stCondLst>
                                        </p:cTn>
                                        <p:tgtEl>
                                          <p:spTgt spid="266"/>
                                        </p:tgtEl>
                                        <p:attrNameLst>
                                          <p:attrName>style.visibility</p:attrName>
                                        </p:attrNameLst>
                                      </p:cBhvr>
                                      <p:to>
                                        <p:strVal val="visible"/>
                                      </p:to>
                                    </p:set>
                                    <p:animEffect transition="in" filter="fade">
                                      <p:cBhvr additive="repl">
                                        <p:cTn id="653" dur="1000"/>
                                        <p:tgtEl>
                                          <p:spTgt spid="266"/>
                                        </p:tgtEl>
                                      </p:cBhvr>
                                    </p:animEffect>
                                    <p:anim calcmode="lin" valueType="num">
                                      <p:cBhvr additive="repl">
                                        <p:cTn id="654" dur="1000" fill="hold"/>
                                        <p:tgtEl>
                                          <p:spTgt spid="266"/>
                                        </p:tgtEl>
                                        <p:attrNameLst>
                                          <p:attrName>ppt_x</p:attrName>
                                        </p:attrNameLst>
                                      </p:cBhvr>
                                      <p:tavLst>
                                        <p:tav tm="0">
                                          <p:val>
                                            <p:strVal val="#ppt_x"/>
                                          </p:val>
                                        </p:tav>
                                        <p:tav tm="100000">
                                          <p:val>
                                            <p:strVal val="#ppt_x"/>
                                          </p:val>
                                        </p:tav>
                                      </p:tavLst>
                                    </p:anim>
                                    <p:anim calcmode="lin" valueType="num">
                                      <p:cBhvr additive="repl">
                                        <p:cTn id="655" dur="1000" fill="hold"/>
                                        <p:tgtEl>
                                          <p:spTgt spid="266"/>
                                        </p:tgtEl>
                                        <p:attrNameLst>
                                          <p:attrName>ppt_y</p:attrName>
                                        </p:attrNameLst>
                                      </p:cBhvr>
                                      <p:tavLst>
                                        <p:tav tm="0">
                                          <p:val>
                                            <p:strVal val="#ppt_y+.1"/>
                                          </p:val>
                                        </p:tav>
                                        <p:tav tm="100000">
                                          <p:val>
                                            <p:strVal val="#ppt_y"/>
                                          </p:val>
                                        </p:tav>
                                      </p:tavLst>
                                    </p:anim>
                                  </p:childTnLst>
                                </p:cTn>
                              </p:par>
                              <p:par>
                                <p:cTn id="656" presetID="42" presetClass="entr" fill="hold" nodeType="withEffect">
                                  <p:stCondLst>
                                    <p:cond delay="0"/>
                                  </p:stCondLst>
                                  <p:childTnLst>
                                    <p:set>
                                      <p:cBhvr>
                                        <p:cTn id="657" dur="1" fill="hold">
                                          <p:stCondLst>
                                            <p:cond delay="0"/>
                                          </p:stCondLst>
                                        </p:cTn>
                                        <p:tgtEl>
                                          <p:spTgt spid="267"/>
                                        </p:tgtEl>
                                        <p:attrNameLst>
                                          <p:attrName>style.visibility</p:attrName>
                                        </p:attrNameLst>
                                      </p:cBhvr>
                                      <p:to>
                                        <p:strVal val="visible"/>
                                      </p:to>
                                    </p:set>
                                    <p:animEffect transition="in" filter="fade">
                                      <p:cBhvr additive="repl">
                                        <p:cTn id="658" dur="1000"/>
                                        <p:tgtEl>
                                          <p:spTgt spid="267"/>
                                        </p:tgtEl>
                                      </p:cBhvr>
                                    </p:animEffect>
                                    <p:anim calcmode="lin" valueType="num">
                                      <p:cBhvr additive="repl">
                                        <p:cTn id="659" dur="1000" fill="hold"/>
                                        <p:tgtEl>
                                          <p:spTgt spid="267"/>
                                        </p:tgtEl>
                                        <p:attrNameLst>
                                          <p:attrName>ppt_x</p:attrName>
                                        </p:attrNameLst>
                                      </p:cBhvr>
                                      <p:tavLst>
                                        <p:tav tm="0">
                                          <p:val>
                                            <p:strVal val="#ppt_x"/>
                                          </p:val>
                                        </p:tav>
                                        <p:tav tm="100000">
                                          <p:val>
                                            <p:strVal val="#ppt_x"/>
                                          </p:val>
                                        </p:tav>
                                      </p:tavLst>
                                    </p:anim>
                                    <p:anim calcmode="lin" valueType="num">
                                      <p:cBhvr additive="repl">
                                        <p:cTn id="660" dur="1000" fill="hold"/>
                                        <p:tgtEl>
                                          <p:spTgt spid="267"/>
                                        </p:tgtEl>
                                        <p:attrNameLst>
                                          <p:attrName>ppt_y</p:attrName>
                                        </p:attrNameLst>
                                      </p:cBhvr>
                                      <p:tavLst>
                                        <p:tav tm="0">
                                          <p:val>
                                            <p:strVal val="#ppt_y+.1"/>
                                          </p:val>
                                        </p:tav>
                                        <p:tav tm="100000">
                                          <p:val>
                                            <p:strVal val="#ppt_y"/>
                                          </p:val>
                                        </p:tav>
                                      </p:tavLst>
                                    </p:anim>
                                  </p:childTnLst>
                                </p:cTn>
                              </p:par>
                              <p:par>
                                <p:cTn id="661" presetID="42" presetClass="entr" fill="hold" nodeType="withEffect">
                                  <p:stCondLst>
                                    <p:cond delay="0"/>
                                  </p:stCondLst>
                                  <p:childTnLst>
                                    <p:set>
                                      <p:cBhvr>
                                        <p:cTn id="662" dur="1" fill="hold">
                                          <p:stCondLst>
                                            <p:cond delay="0"/>
                                          </p:stCondLst>
                                        </p:cTn>
                                        <p:tgtEl>
                                          <p:spTgt spid="268"/>
                                        </p:tgtEl>
                                        <p:attrNameLst>
                                          <p:attrName>style.visibility</p:attrName>
                                        </p:attrNameLst>
                                      </p:cBhvr>
                                      <p:to>
                                        <p:strVal val="visible"/>
                                      </p:to>
                                    </p:set>
                                    <p:animEffect transition="in" filter="fade">
                                      <p:cBhvr additive="repl">
                                        <p:cTn id="663" dur="1000"/>
                                        <p:tgtEl>
                                          <p:spTgt spid="268"/>
                                        </p:tgtEl>
                                      </p:cBhvr>
                                    </p:animEffect>
                                    <p:anim calcmode="lin" valueType="num">
                                      <p:cBhvr additive="repl">
                                        <p:cTn id="664" dur="1000" fill="hold"/>
                                        <p:tgtEl>
                                          <p:spTgt spid="268"/>
                                        </p:tgtEl>
                                        <p:attrNameLst>
                                          <p:attrName>ppt_x</p:attrName>
                                        </p:attrNameLst>
                                      </p:cBhvr>
                                      <p:tavLst>
                                        <p:tav tm="0">
                                          <p:val>
                                            <p:strVal val="#ppt_x"/>
                                          </p:val>
                                        </p:tav>
                                        <p:tav tm="100000">
                                          <p:val>
                                            <p:strVal val="#ppt_x"/>
                                          </p:val>
                                        </p:tav>
                                      </p:tavLst>
                                    </p:anim>
                                    <p:anim calcmode="lin" valueType="num">
                                      <p:cBhvr additive="repl">
                                        <p:cTn id="665" dur="1000" fill="hold"/>
                                        <p:tgtEl>
                                          <p:spTgt spid="268"/>
                                        </p:tgtEl>
                                        <p:attrNameLst>
                                          <p:attrName>ppt_y</p:attrName>
                                        </p:attrNameLst>
                                      </p:cBhvr>
                                      <p:tavLst>
                                        <p:tav tm="0">
                                          <p:val>
                                            <p:strVal val="#ppt_y+.1"/>
                                          </p:val>
                                        </p:tav>
                                        <p:tav tm="100000">
                                          <p:val>
                                            <p:strVal val="#ppt_y"/>
                                          </p:val>
                                        </p:tav>
                                      </p:tavLst>
                                    </p:anim>
                                  </p:childTnLst>
                                </p:cTn>
                              </p:par>
                              <p:par>
                                <p:cTn id="666" presetID="42" presetClass="entr" fill="hold" nodeType="withEffect">
                                  <p:stCondLst>
                                    <p:cond delay="0"/>
                                  </p:stCondLst>
                                  <p:childTnLst>
                                    <p:set>
                                      <p:cBhvr>
                                        <p:cTn id="667" dur="1" fill="hold">
                                          <p:stCondLst>
                                            <p:cond delay="0"/>
                                          </p:stCondLst>
                                        </p:cTn>
                                        <p:tgtEl>
                                          <p:spTgt spid="269"/>
                                        </p:tgtEl>
                                        <p:attrNameLst>
                                          <p:attrName>style.visibility</p:attrName>
                                        </p:attrNameLst>
                                      </p:cBhvr>
                                      <p:to>
                                        <p:strVal val="visible"/>
                                      </p:to>
                                    </p:set>
                                    <p:animEffect transition="in" filter="fade">
                                      <p:cBhvr additive="repl">
                                        <p:cTn id="668" dur="1000"/>
                                        <p:tgtEl>
                                          <p:spTgt spid="269"/>
                                        </p:tgtEl>
                                      </p:cBhvr>
                                    </p:animEffect>
                                    <p:anim calcmode="lin" valueType="num">
                                      <p:cBhvr additive="repl">
                                        <p:cTn id="669" dur="1000" fill="hold"/>
                                        <p:tgtEl>
                                          <p:spTgt spid="269"/>
                                        </p:tgtEl>
                                        <p:attrNameLst>
                                          <p:attrName>ppt_x</p:attrName>
                                        </p:attrNameLst>
                                      </p:cBhvr>
                                      <p:tavLst>
                                        <p:tav tm="0">
                                          <p:val>
                                            <p:strVal val="#ppt_x"/>
                                          </p:val>
                                        </p:tav>
                                        <p:tav tm="100000">
                                          <p:val>
                                            <p:strVal val="#ppt_x"/>
                                          </p:val>
                                        </p:tav>
                                      </p:tavLst>
                                    </p:anim>
                                    <p:anim calcmode="lin" valueType="num">
                                      <p:cBhvr additive="repl">
                                        <p:cTn id="670" dur="1000" fill="hold"/>
                                        <p:tgtEl>
                                          <p:spTgt spid="269"/>
                                        </p:tgtEl>
                                        <p:attrNameLst>
                                          <p:attrName>ppt_y</p:attrName>
                                        </p:attrNameLst>
                                      </p:cBhvr>
                                      <p:tavLst>
                                        <p:tav tm="0">
                                          <p:val>
                                            <p:strVal val="#ppt_y+.1"/>
                                          </p:val>
                                        </p:tav>
                                        <p:tav tm="100000">
                                          <p:val>
                                            <p:strVal val="#ppt_y"/>
                                          </p:val>
                                        </p:tav>
                                      </p:tavLst>
                                    </p:anim>
                                  </p:childTnLst>
                                </p:cTn>
                              </p:par>
                              <p:par>
                                <p:cTn id="671" presetID="42" presetClass="entr" fill="hold" nodeType="withEffect">
                                  <p:stCondLst>
                                    <p:cond delay="0"/>
                                  </p:stCondLst>
                                  <p:childTnLst>
                                    <p:set>
                                      <p:cBhvr>
                                        <p:cTn id="672" dur="1" fill="hold">
                                          <p:stCondLst>
                                            <p:cond delay="0"/>
                                          </p:stCondLst>
                                        </p:cTn>
                                        <p:tgtEl>
                                          <p:spTgt spid="270"/>
                                        </p:tgtEl>
                                        <p:attrNameLst>
                                          <p:attrName>style.visibility</p:attrName>
                                        </p:attrNameLst>
                                      </p:cBhvr>
                                      <p:to>
                                        <p:strVal val="visible"/>
                                      </p:to>
                                    </p:set>
                                    <p:animEffect transition="in" filter="fade">
                                      <p:cBhvr additive="repl">
                                        <p:cTn id="673" dur="1000"/>
                                        <p:tgtEl>
                                          <p:spTgt spid="270"/>
                                        </p:tgtEl>
                                      </p:cBhvr>
                                    </p:animEffect>
                                    <p:anim calcmode="lin" valueType="num">
                                      <p:cBhvr additive="repl">
                                        <p:cTn id="674" dur="1000" fill="hold"/>
                                        <p:tgtEl>
                                          <p:spTgt spid="270"/>
                                        </p:tgtEl>
                                        <p:attrNameLst>
                                          <p:attrName>ppt_x</p:attrName>
                                        </p:attrNameLst>
                                      </p:cBhvr>
                                      <p:tavLst>
                                        <p:tav tm="0">
                                          <p:val>
                                            <p:strVal val="#ppt_x"/>
                                          </p:val>
                                        </p:tav>
                                        <p:tav tm="100000">
                                          <p:val>
                                            <p:strVal val="#ppt_x"/>
                                          </p:val>
                                        </p:tav>
                                      </p:tavLst>
                                    </p:anim>
                                    <p:anim calcmode="lin" valueType="num">
                                      <p:cBhvr additive="repl">
                                        <p:cTn id="675" dur="1000" fill="hold"/>
                                        <p:tgtEl>
                                          <p:spTgt spid="270"/>
                                        </p:tgtEl>
                                        <p:attrNameLst>
                                          <p:attrName>ppt_y</p:attrName>
                                        </p:attrNameLst>
                                      </p:cBhvr>
                                      <p:tavLst>
                                        <p:tav tm="0">
                                          <p:val>
                                            <p:strVal val="#ppt_y+.1"/>
                                          </p:val>
                                        </p:tav>
                                        <p:tav tm="100000">
                                          <p:val>
                                            <p:strVal val="#ppt_y"/>
                                          </p:val>
                                        </p:tav>
                                      </p:tavLst>
                                    </p:anim>
                                  </p:childTnLst>
                                </p:cTn>
                              </p:par>
                              <p:par>
                                <p:cTn id="676" presetID="42" presetClass="entr" fill="hold" nodeType="withEffect">
                                  <p:stCondLst>
                                    <p:cond delay="0"/>
                                  </p:stCondLst>
                                  <p:childTnLst>
                                    <p:set>
                                      <p:cBhvr>
                                        <p:cTn id="677" dur="1" fill="hold">
                                          <p:stCondLst>
                                            <p:cond delay="0"/>
                                          </p:stCondLst>
                                        </p:cTn>
                                        <p:tgtEl>
                                          <p:spTgt spid="271"/>
                                        </p:tgtEl>
                                        <p:attrNameLst>
                                          <p:attrName>style.visibility</p:attrName>
                                        </p:attrNameLst>
                                      </p:cBhvr>
                                      <p:to>
                                        <p:strVal val="visible"/>
                                      </p:to>
                                    </p:set>
                                    <p:animEffect transition="in" filter="fade">
                                      <p:cBhvr additive="repl">
                                        <p:cTn id="678" dur="1000"/>
                                        <p:tgtEl>
                                          <p:spTgt spid="271"/>
                                        </p:tgtEl>
                                      </p:cBhvr>
                                    </p:animEffect>
                                    <p:anim calcmode="lin" valueType="num">
                                      <p:cBhvr additive="repl">
                                        <p:cTn id="679" dur="1000" fill="hold"/>
                                        <p:tgtEl>
                                          <p:spTgt spid="271"/>
                                        </p:tgtEl>
                                        <p:attrNameLst>
                                          <p:attrName>ppt_x</p:attrName>
                                        </p:attrNameLst>
                                      </p:cBhvr>
                                      <p:tavLst>
                                        <p:tav tm="0">
                                          <p:val>
                                            <p:strVal val="#ppt_x"/>
                                          </p:val>
                                        </p:tav>
                                        <p:tav tm="100000">
                                          <p:val>
                                            <p:strVal val="#ppt_x"/>
                                          </p:val>
                                        </p:tav>
                                      </p:tavLst>
                                    </p:anim>
                                    <p:anim calcmode="lin" valueType="num">
                                      <p:cBhvr additive="repl">
                                        <p:cTn id="680" dur="1000" fill="hold"/>
                                        <p:tgtEl>
                                          <p:spTgt spid="271"/>
                                        </p:tgtEl>
                                        <p:attrNameLst>
                                          <p:attrName>ppt_y</p:attrName>
                                        </p:attrNameLst>
                                      </p:cBhvr>
                                      <p:tavLst>
                                        <p:tav tm="0">
                                          <p:val>
                                            <p:strVal val="#ppt_y+.1"/>
                                          </p:val>
                                        </p:tav>
                                        <p:tav tm="100000">
                                          <p:val>
                                            <p:strVal val="#ppt_y"/>
                                          </p:val>
                                        </p:tav>
                                      </p:tavLst>
                                    </p:anim>
                                  </p:childTnLst>
                                </p:cTn>
                              </p:par>
                              <p:par>
                                <p:cTn id="681" presetID="42" presetClass="entr" fill="hold" nodeType="withEffect">
                                  <p:stCondLst>
                                    <p:cond delay="0"/>
                                  </p:stCondLst>
                                  <p:childTnLst>
                                    <p:set>
                                      <p:cBhvr>
                                        <p:cTn id="682" dur="1" fill="hold">
                                          <p:stCondLst>
                                            <p:cond delay="0"/>
                                          </p:stCondLst>
                                        </p:cTn>
                                        <p:tgtEl>
                                          <p:spTgt spid="272"/>
                                        </p:tgtEl>
                                        <p:attrNameLst>
                                          <p:attrName>style.visibility</p:attrName>
                                        </p:attrNameLst>
                                      </p:cBhvr>
                                      <p:to>
                                        <p:strVal val="visible"/>
                                      </p:to>
                                    </p:set>
                                    <p:animEffect transition="in" filter="fade">
                                      <p:cBhvr additive="repl">
                                        <p:cTn id="683" dur="1000"/>
                                        <p:tgtEl>
                                          <p:spTgt spid="272"/>
                                        </p:tgtEl>
                                      </p:cBhvr>
                                    </p:animEffect>
                                    <p:anim calcmode="lin" valueType="num">
                                      <p:cBhvr additive="repl">
                                        <p:cTn id="684" dur="1000" fill="hold"/>
                                        <p:tgtEl>
                                          <p:spTgt spid="272"/>
                                        </p:tgtEl>
                                        <p:attrNameLst>
                                          <p:attrName>ppt_x</p:attrName>
                                        </p:attrNameLst>
                                      </p:cBhvr>
                                      <p:tavLst>
                                        <p:tav tm="0">
                                          <p:val>
                                            <p:strVal val="#ppt_x"/>
                                          </p:val>
                                        </p:tav>
                                        <p:tav tm="100000">
                                          <p:val>
                                            <p:strVal val="#ppt_x"/>
                                          </p:val>
                                        </p:tav>
                                      </p:tavLst>
                                    </p:anim>
                                    <p:anim calcmode="lin" valueType="num">
                                      <p:cBhvr additive="repl">
                                        <p:cTn id="685" dur="1000" fill="hold"/>
                                        <p:tgtEl>
                                          <p:spTgt spid="272"/>
                                        </p:tgtEl>
                                        <p:attrNameLst>
                                          <p:attrName>ppt_y</p:attrName>
                                        </p:attrNameLst>
                                      </p:cBhvr>
                                      <p:tavLst>
                                        <p:tav tm="0">
                                          <p:val>
                                            <p:strVal val="#ppt_y+.1"/>
                                          </p:val>
                                        </p:tav>
                                        <p:tav tm="100000">
                                          <p:val>
                                            <p:strVal val="#ppt_y"/>
                                          </p:val>
                                        </p:tav>
                                      </p:tavLst>
                                    </p:anim>
                                  </p:childTnLst>
                                </p:cTn>
                              </p:par>
                              <p:par>
                                <p:cTn id="686" presetID="42" presetClass="entr" fill="hold" nodeType="withEffect">
                                  <p:stCondLst>
                                    <p:cond delay="0"/>
                                  </p:stCondLst>
                                  <p:childTnLst>
                                    <p:set>
                                      <p:cBhvr>
                                        <p:cTn id="687" dur="1" fill="hold">
                                          <p:stCondLst>
                                            <p:cond delay="0"/>
                                          </p:stCondLst>
                                        </p:cTn>
                                        <p:tgtEl>
                                          <p:spTgt spid="273"/>
                                        </p:tgtEl>
                                        <p:attrNameLst>
                                          <p:attrName>style.visibility</p:attrName>
                                        </p:attrNameLst>
                                      </p:cBhvr>
                                      <p:to>
                                        <p:strVal val="visible"/>
                                      </p:to>
                                    </p:set>
                                    <p:animEffect transition="in" filter="fade">
                                      <p:cBhvr additive="repl">
                                        <p:cTn id="688" dur="1000"/>
                                        <p:tgtEl>
                                          <p:spTgt spid="273"/>
                                        </p:tgtEl>
                                      </p:cBhvr>
                                    </p:animEffect>
                                    <p:anim calcmode="lin" valueType="num">
                                      <p:cBhvr additive="repl">
                                        <p:cTn id="689" dur="1000" fill="hold"/>
                                        <p:tgtEl>
                                          <p:spTgt spid="273"/>
                                        </p:tgtEl>
                                        <p:attrNameLst>
                                          <p:attrName>ppt_x</p:attrName>
                                        </p:attrNameLst>
                                      </p:cBhvr>
                                      <p:tavLst>
                                        <p:tav tm="0">
                                          <p:val>
                                            <p:strVal val="#ppt_x"/>
                                          </p:val>
                                        </p:tav>
                                        <p:tav tm="100000">
                                          <p:val>
                                            <p:strVal val="#ppt_x"/>
                                          </p:val>
                                        </p:tav>
                                      </p:tavLst>
                                    </p:anim>
                                    <p:anim calcmode="lin" valueType="num">
                                      <p:cBhvr additive="repl">
                                        <p:cTn id="690" dur="1000" fill="hold"/>
                                        <p:tgtEl>
                                          <p:spTgt spid="273"/>
                                        </p:tgtEl>
                                        <p:attrNameLst>
                                          <p:attrName>ppt_y</p:attrName>
                                        </p:attrNameLst>
                                      </p:cBhvr>
                                      <p:tavLst>
                                        <p:tav tm="0">
                                          <p:val>
                                            <p:strVal val="#ppt_y+.1"/>
                                          </p:val>
                                        </p:tav>
                                        <p:tav tm="100000">
                                          <p:val>
                                            <p:strVal val="#ppt_y"/>
                                          </p:val>
                                        </p:tav>
                                      </p:tavLst>
                                    </p:anim>
                                  </p:childTnLst>
                                </p:cTn>
                              </p:par>
                              <p:par>
                                <p:cTn id="691" presetID="42" presetClass="entr" fill="hold" nodeType="withEffect">
                                  <p:stCondLst>
                                    <p:cond delay="0"/>
                                  </p:stCondLst>
                                  <p:childTnLst>
                                    <p:set>
                                      <p:cBhvr>
                                        <p:cTn id="692" dur="1" fill="hold">
                                          <p:stCondLst>
                                            <p:cond delay="0"/>
                                          </p:stCondLst>
                                        </p:cTn>
                                        <p:tgtEl>
                                          <p:spTgt spid="276"/>
                                        </p:tgtEl>
                                        <p:attrNameLst>
                                          <p:attrName>style.visibility</p:attrName>
                                        </p:attrNameLst>
                                      </p:cBhvr>
                                      <p:to>
                                        <p:strVal val="visible"/>
                                      </p:to>
                                    </p:set>
                                    <p:animEffect transition="in" filter="fade">
                                      <p:cBhvr additive="repl">
                                        <p:cTn id="693" dur="1000"/>
                                        <p:tgtEl>
                                          <p:spTgt spid="276"/>
                                        </p:tgtEl>
                                      </p:cBhvr>
                                    </p:animEffect>
                                    <p:anim calcmode="lin" valueType="num">
                                      <p:cBhvr additive="repl">
                                        <p:cTn id="694" dur="1000" fill="hold"/>
                                        <p:tgtEl>
                                          <p:spTgt spid="276"/>
                                        </p:tgtEl>
                                        <p:attrNameLst>
                                          <p:attrName>ppt_x</p:attrName>
                                        </p:attrNameLst>
                                      </p:cBhvr>
                                      <p:tavLst>
                                        <p:tav tm="0">
                                          <p:val>
                                            <p:strVal val="#ppt_x"/>
                                          </p:val>
                                        </p:tav>
                                        <p:tav tm="100000">
                                          <p:val>
                                            <p:strVal val="#ppt_x"/>
                                          </p:val>
                                        </p:tav>
                                      </p:tavLst>
                                    </p:anim>
                                    <p:anim calcmode="lin" valueType="num">
                                      <p:cBhvr additive="repl">
                                        <p:cTn id="695" dur="1000" fill="hold"/>
                                        <p:tgtEl>
                                          <p:spTgt spid="276"/>
                                        </p:tgtEl>
                                        <p:attrNameLst>
                                          <p:attrName>ppt_y</p:attrName>
                                        </p:attrNameLst>
                                      </p:cBhvr>
                                      <p:tavLst>
                                        <p:tav tm="0">
                                          <p:val>
                                            <p:strVal val="#ppt_y+.1"/>
                                          </p:val>
                                        </p:tav>
                                        <p:tav tm="100000">
                                          <p:val>
                                            <p:strVal val="#ppt_y"/>
                                          </p:val>
                                        </p:tav>
                                      </p:tavLst>
                                    </p:anim>
                                  </p:childTnLst>
                                </p:cTn>
                              </p:par>
                              <p:par>
                                <p:cTn id="696" presetID="42" presetClass="entr" fill="hold" nodeType="withEffect">
                                  <p:stCondLst>
                                    <p:cond delay="0"/>
                                  </p:stCondLst>
                                  <p:childTnLst>
                                    <p:set>
                                      <p:cBhvr>
                                        <p:cTn id="697" dur="1" fill="hold">
                                          <p:stCondLst>
                                            <p:cond delay="0"/>
                                          </p:stCondLst>
                                        </p:cTn>
                                        <p:tgtEl>
                                          <p:spTgt spid="277"/>
                                        </p:tgtEl>
                                        <p:attrNameLst>
                                          <p:attrName>style.visibility</p:attrName>
                                        </p:attrNameLst>
                                      </p:cBhvr>
                                      <p:to>
                                        <p:strVal val="visible"/>
                                      </p:to>
                                    </p:set>
                                    <p:animEffect transition="in" filter="fade">
                                      <p:cBhvr additive="repl">
                                        <p:cTn id="698" dur="1000"/>
                                        <p:tgtEl>
                                          <p:spTgt spid="277"/>
                                        </p:tgtEl>
                                      </p:cBhvr>
                                    </p:animEffect>
                                    <p:anim calcmode="lin" valueType="num">
                                      <p:cBhvr additive="repl">
                                        <p:cTn id="699" dur="1000" fill="hold"/>
                                        <p:tgtEl>
                                          <p:spTgt spid="277"/>
                                        </p:tgtEl>
                                        <p:attrNameLst>
                                          <p:attrName>ppt_x</p:attrName>
                                        </p:attrNameLst>
                                      </p:cBhvr>
                                      <p:tavLst>
                                        <p:tav tm="0">
                                          <p:val>
                                            <p:strVal val="#ppt_x"/>
                                          </p:val>
                                        </p:tav>
                                        <p:tav tm="100000">
                                          <p:val>
                                            <p:strVal val="#ppt_x"/>
                                          </p:val>
                                        </p:tav>
                                      </p:tavLst>
                                    </p:anim>
                                    <p:anim calcmode="lin" valueType="num">
                                      <p:cBhvr additive="repl">
                                        <p:cTn id="700" dur="1000" fill="hold"/>
                                        <p:tgtEl>
                                          <p:spTgt spid="277"/>
                                        </p:tgtEl>
                                        <p:attrNameLst>
                                          <p:attrName>ppt_y</p:attrName>
                                        </p:attrNameLst>
                                      </p:cBhvr>
                                      <p:tavLst>
                                        <p:tav tm="0">
                                          <p:val>
                                            <p:strVal val="#ppt_y+.1"/>
                                          </p:val>
                                        </p:tav>
                                        <p:tav tm="100000">
                                          <p:val>
                                            <p:strVal val="#ppt_y"/>
                                          </p:val>
                                        </p:tav>
                                      </p:tavLst>
                                    </p:anim>
                                  </p:childTnLst>
                                </p:cTn>
                              </p:par>
                              <p:par>
                                <p:cTn id="701" presetID="42" presetClass="entr" fill="hold" nodeType="withEffect">
                                  <p:stCondLst>
                                    <p:cond delay="0"/>
                                  </p:stCondLst>
                                  <p:childTnLst>
                                    <p:set>
                                      <p:cBhvr>
                                        <p:cTn id="702" dur="1" fill="hold">
                                          <p:stCondLst>
                                            <p:cond delay="0"/>
                                          </p:stCondLst>
                                        </p:cTn>
                                        <p:tgtEl>
                                          <p:spTgt spid="278"/>
                                        </p:tgtEl>
                                        <p:attrNameLst>
                                          <p:attrName>style.visibility</p:attrName>
                                        </p:attrNameLst>
                                      </p:cBhvr>
                                      <p:to>
                                        <p:strVal val="visible"/>
                                      </p:to>
                                    </p:set>
                                    <p:animEffect transition="in" filter="fade">
                                      <p:cBhvr additive="repl">
                                        <p:cTn id="703" dur="1000"/>
                                        <p:tgtEl>
                                          <p:spTgt spid="278"/>
                                        </p:tgtEl>
                                      </p:cBhvr>
                                    </p:animEffect>
                                    <p:anim calcmode="lin" valueType="num">
                                      <p:cBhvr additive="repl">
                                        <p:cTn id="704" dur="1000" fill="hold"/>
                                        <p:tgtEl>
                                          <p:spTgt spid="278"/>
                                        </p:tgtEl>
                                        <p:attrNameLst>
                                          <p:attrName>ppt_x</p:attrName>
                                        </p:attrNameLst>
                                      </p:cBhvr>
                                      <p:tavLst>
                                        <p:tav tm="0">
                                          <p:val>
                                            <p:strVal val="#ppt_x"/>
                                          </p:val>
                                        </p:tav>
                                        <p:tav tm="100000">
                                          <p:val>
                                            <p:strVal val="#ppt_x"/>
                                          </p:val>
                                        </p:tav>
                                      </p:tavLst>
                                    </p:anim>
                                    <p:anim calcmode="lin" valueType="num">
                                      <p:cBhvr additive="repl">
                                        <p:cTn id="705" dur="1000" fill="hold"/>
                                        <p:tgtEl>
                                          <p:spTgt spid="278"/>
                                        </p:tgtEl>
                                        <p:attrNameLst>
                                          <p:attrName>ppt_y</p:attrName>
                                        </p:attrNameLst>
                                      </p:cBhvr>
                                      <p:tavLst>
                                        <p:tav tm="0">
                                          <p:val>
                                            <p:strVal val="#ppt_y+.1"/>
                                          </p:val>
                                        </p:tav>
                                        <p:tav tm="100000">
                                          <p:val>
                                            <p:strVal val="#ppt_y"/>
                                          </p:val>
                                        </p:tav>
                                      </p:tavLst>
                                    </p:anim>
                                  </p:childTnLst>
                                </p:cTn>
                              </p:par>
                              <p:par>
                                <p:cTn id="706" presetID="42" presetClass="entr" fill="hold" nodeType="withEffect">
                                  <p:stCondLst>
                                    <p:cond delay="0"/>
                                  </p:stCondLst>
                                  <p:childTnLst>
                                    <p:set>
                                      <p:cBhvr>
                                        <p:cTn id="707" dur="1" fill="hold">
                                          <p:stCondLst>
                                            <p:cond delay="0"/>
                                          </p:stCondLst>
                                        </p:cTn>
                                        <p:tgtEl>
                                          <p:spTgt spid="279"/>
                                        </p:tgtEl>
                                        <p:attrNameLst>
                                          <p:attrName>style.visibility</p:attrName>
                                        </p:attrNameLst>
                                      </p:cBhvr>
                                      <p:to>
                                        <p:strVal val="visible"/>
                                      </p:to>
                                    </p:set>
                                    <p:animEffect transition="in" filter="fade">
                                      <p:cBhvr additive="repl">
                                        <p:cTn id="708" dur="1000"/>
                                        <p:tgtEl>
                                          <p:spTgt spid="279"/>
                                        </p:tgtEl>
                                      </p:cBhvr>
                                    </p:animEffect>
                                    <p:anim calcmode="lin" valueType="num">
                                      <p:cBhvr additive="repl">
                                        <p:cTn id="709" dur="1000" fill="hold"/>
                                        <p:tgtEl>
                                          <p:spTgt spid="279"/>
                                        </p:tgtEl>
                                        <p:attrNameLst>
                                          <p:attrName>ppt_x</p:attrName>
                                        </p:attrNameLst>
                                      </p:cBhvr>
                                      <p:tavLst>
                                        <p:tav tm="0">
                                          <p:val>
                                            <p:strVal val="#ppt_x"/>
                                          </p:val>
                                        </p:tav>
                                        <p:tav tm="100000">
                                          <p:val>
                                            <p:strVal val="#ppt_x"/>
                                          </p:val>
                                        </p:tav>
                                      </p:tavLst>
                                    </p:anim>
                                    <p:anim calcmode="lin" valueType="num">
                                      <p:cBhvr additive="repl">
                                        <p:cTn id="710" dur="1000" fill="hold"/>
                                        <p:tgtEl>
                                          <p:spTgt spid="279"/>
                                        </p:tgtEl>
                                        <p:attrNameLst>
                                          <p:attrName>ppt_y</p:attrName>
                                        </p:attrNameLst>
                                      </p:cBhvr>
                                      <p:tavLst>
                                        <p:tav tm="0">
                                          <p:val>
                                            <p:strVal val="#ppt_y+.1"/>
                                          </p:val>
                                        </p:tav>
                                        <p:tav tm="100000">
                                          <p:val>
                                            <p:strVal val="#ppt_y"/>
                                          </p:val>
                                        </p:tav>
                                      </p:tavLst>
                                    </p:anim>
                                  </p:childTnLst>
                                </p:cTn>
                              </p:par>
                              <p:par>
                                <p:cTn id="711" presetID="42" presetClass="entr" fill="hold" nodeType="withEffect">
                                  <p:stCondLst>
                                    <p:cond delay="0"/>
                                  </p:stCondLst>
                                  <p:childTnLst>
                                    <p:set>
                                      <p:cBhvr>
                                        <p:cTn id="712" dur="1" fill="hold">
                                          <p:stCondLst>
                                            <p:cond delay="0"/>
                                          </p:stCondLst>
                                        </p:cTn>
                                        <p:tgtEl>
                                          <p:spTgt spid="281"/>
                                        </p:tgtEl>
                                        <p:attrNameLst>
                                          <p:attrName>style.visibility</p:attrName>
                                        </p:attrNameLst>
                                      </p:cBhvr>
                                      <p:to>
                                        <p:strVal val="visible"/>
                                      </p:to>
                                    </p:set>
                                    <p:animEffect transition="in" filter="fade">
                                      <p:cBhvr additive="repl">
                                        <p:cTn id="713" dur="1000"/>
                                        <p:tgtEl>
                                          <p:spTgt spid="281"/>
                                        </p:tgtEl>
                                      </p:cBhvr>
                                    </p:animEffect>
                                    <p:anim calcmode="lin" valueType="num">
                                      <p:cBhvr additive="repl">
                                        <p:cTn id="714" dur="1000" fill="hold"/>
                                        <p:tgtEl>
                                          <p:spTgt spid="281"/>
                                        </p:tgtEl>
                                        <p:attrNameLst>
                                          <p:attrName>ppt_x</p:attrName>
                                        </p:attrNameLst>
                                      </p:cBhvr>
                                      <p:tavLst>
                                        <p:tav tm="0">
                                          <p:val>
                                            <p:strVal val="#ppt_x"/>
                                          </p:val>
                                        </p:tav>
                                        <p:tav tm="100000">
                                          <p:val>
                                            <p:strVal val="#ppt_x"/>
                                          </p:val>
                                        </p:tav>
                                      </p:tavLst>
                                    </p:anim>
                                    <p:anim calcmode="lin" valueType="num">
                                      <p:cBhvr additive="repl">
                                        <p:cTn id="715" dur="1000" fill="hold"/>
                                        <p:tgtEl>
                                          <p:spTgt spid="281"/>
                                        </p:tgtEl>
                                        <p:attrNameLst>
                                          <p:attrName>ppt_y</p:attrName>
                                        </p:attrNameLst>
                                      </p:cBhvr>
                                      <p:tavLst>
                                        <p:tav tm="0">
                                          <p:val>
                                            <p:strVal val="#ppt_y+.1"/>
                                          </p:val>
                                        </p:tav>
                                        <p:tav tm="100000">
                                          <p:val>
                                            <p:strVal val="#ppt_y"/>
                                          </p:val>
                                        </p:tav>
                                      </p:tavLst>
                                    </p:anim>
                                  </p:childTnLst>
                                </p:cTn>
                              </p:par>
                              <p:par>
                                <p:cTn id="716" presetID="42" presetClass="entr" fill="hold" nodeType="withEffect">
                                  <p:stCondLst>
                                    <p:cond delay="0"/>
                                  </p:stCondLst>
                                  <p:childTnLst>
                                    <p:set>
                                      <p:cBhvr>
                                        <p:cTn id="717" dur="1" fill="hold">
                                          <p:stCondLst>
                                            <p:cond delay="0"/>
                                          </p:stCondLst>
                                        </p:cTn>
                                        <p:tgtEl>
                                          <p:spTgt spid="282"/>
                                        </p:tgtEl>
                                        <p:attrNameLst>
                                          <p:attrName>style.visibility</p:attrName>
                                        </p:attrNameLst>
                                      </p:cBhvr>
                                      <p:to>
                                        <p:strVal val="visible"/>
                                      </p:to>
                                    </p:set>
                                    <p:animEffect transition="in" filter="fade">
                                      <p:cBhvr additive="repl">
                                        <p:cTn id="718" dur="1000"/>
                                        <p:tgtEl>
                                          <p:spTgt spid="282"/>
                                        </p:tgtEl>
                                      </p:cBhvr>
                                    </p:animEffect>
                                    <p:anim calcmode="lin" valueType="num">
                                      <p:cBhvr additive="repl">
                                        <p:cTn id="719" dur="1000" fill="hold"/>
                                        <p:tgtEl>
                                          <p:spTgt spid="282"/>
                                        </p:tgtEl>
                                        <p:attrNameLst>
                                          <p:attrName>ppt_x</p:attrName>
                                        </p:attrNameLst>
                                      </p:cBhvr>
                                      <p:tavLst>
                                        <p:tav tm="0">
                                          <p:val>
                                            <p:strVal val="#ppt_x"/>
                                          </p:val>
                                        </p:tav>
                                        <p:tav tm="100000">
                                          <p:val>
                                            <p:strVal val="#ppt_x"/>
                                          </p:val>
                                        </p:tav>
                                      </p:tavLst>
                                    </p:anim>
                                    <p:anim calcmode="lin" valueType="num">
                                      <p:cBhvr additive="repl">
                                        <p:cTn id="720" dur="1000" fill="hold"/>
                                        <p:tgtEl>
                                          <p:spTgt spid="282"/>
                                        </p:tgtEl>
                                        <p:attrNameLst>
                                          <p:attrName>ppt_y</p:attrName>
                                        </p:attrNameLst>
                                      </p:cBhvr>
                                      <p:tavLst>
                                        <p:tav tm="0">
                                          <p:val>
                                            <p:strVal val="#ppt_y+.1"/>
                                          </p:val>
                                        </p:tav>
                                        <p:tav tm="100000">
                                          <p:val>
                                            <p:strVal val="#ppt_y"/>
                                          </p:val>
                                        </p:tav>
                                      </p:tavLst>
                                    </p:anim>
                                  </p:childTnLst>
                                </p:cTn>
                              </p:par>
                              <p:par>
                                <p:cTn id="721" presetID="42" presetClass="entr" fill="hold" nodeType="withEffect">
                                  <p:stCondLst>
                                    <p:cond delay="0"/>
                                  </p:stCondLst>
                                  <p:childTnLst>
                                    <p:set>
                                      <p:cBhvr>
                                        <p:cTn id="722" dur="1" fill="hold">
                                          <p:stCondLst>
                                            <p:cond delay="0"/>
                                          </p:stCondLst>
                                        </p:cTn>
                                        <p:tgtEl>
                                          <p:spTgt spid="283"/>
                                        </p:tgtEl>
                                        <p:attrNameLst>
                                          <p:attrName>style.visibility</p:attrName>
                                        </p:attrNameLst>
                                      </p:cBhvr>
                                      <p:to>
                                        <p:strVal val="visible"/>
                                      </p:to>
                                    </p:set>
                                    <p:animEffect transition="in" filter="fade">
                                      <p:cBhvr additive="repl">
                                        <p:cTn id="723" dur="1000"/>
                                        <p:tgtEl>
                                          <p:spTgt spid="283"/>
                                        </p:tgtEl>
                                      </p:cBhvr>
                                    </p:animEffect>
                                    <p:anim calcmode="lin" valueType="num">
                                      <p:cBhvr additive="repl">
                                        <p:cTn id="724" dur="1000" fill="hold"/>
                                        <p:tgtEl>
                                          <p:spTgt spid="283"/>
                                        </p:tgtEl>
                                        <p:attrNameLst>
                                          <p:attrName>ppt_x</p:attrName>
                                        </p:attrNameLst>
                                      </p:cBhvr>
                                      <p:tavLst>
                                        <p:tav tm="0">
                                          <p:val>
                                            <p:strVal val="#ppt_x"/>
                                          </p:val>
                                        </p:tav>
                                        <p:tav tm="100000">
                                          <p:val>
                                            <p:strVal val="#ppt_x"/>
                                          </p:val>
                                        </p:tav>
                                      </p:tavLst>
                                    </p:anim>
                                    <p:anim calcmode="lin" valueType="num">
                                      <p:cBhvr additive="repl">
                                        <p:cTn id="725" dur="1000" fill="hold"/>
                                        <p:tgtEl>
                                          <p:spTgt spid="283"/>
                                        </p:tgtEl>
                                        <p:attrNameLst>
                                          <p:attrName>ppt_y</p:attrName>
                                        </p:attrNameLst>
                                      </p:cBhvr>
                                      <p:tavLst>
                                        <p:tav tm="0">
                                          <p:val>
                                            <p:strVal val="#ppt_y+.1"/>
                                          </p:val>
                                        </p:tav>
                                        <p:tav tm="100000">
                                          <p:val>
                                            <p:strVal val="#ppt_y"/>
                                          </p:val>
                                        </p:tav>
                                      </p:tavLst>
                                    </p:anim>
                                  </p:childTnLst>
                                </p:cTn>
                              </p:par>
                              <p:par>
                                <p:cTn id="726" presetID="42" presetClass="entr" fill="hold" nodeType="withEffect">
                                  <p:stCondLst>
                                    <p:cond delay="0"/>
                                  </p:stCondLst>
                                  <p:childTnLst>
                                    <p:set>
                                      <p:cBhvr>
                                        <p:cTn id="727" dur="1" fill="hold">
                                          <p:stCondLst>
                                            <p:cond delay="0"/>
                                          </p:stCondLst>
                                        </p:cTn>
                                        <p:tgtEl>
                                          <p:spTgt spid="284"/>
                                        </p:tgtEl>
                                        <p:attrNameLst>
                                          <p:attrName>style.visibility</p:attrName>
                                        </p:attrNameLst>
                                      </p:cBhvr>
                                      <p:to>
                                        <p:strVal val="visible"/>
                                      </p:to>
                                    </p:set>
                                    <p:animEffect transition="in" filter="fade">
                                      <p:cBhvr additive="repl">
                                        <p:cTn id="728" dur="1000"/>
                                        <p:tgtEl>
                                          <p:spTgt spid="284"/>
                                        </p:tgtEl>
                                      </p:cBhvr>
                                    </p:animEffect>
                                    <p:anim calcmode="lin" valueType="num">
                                      <p:cBhvr additive="repl">
                                        <p:cTn id="729" dur="1000" fill="hold"/>
                                        <p:tgtEl>
                                          <p:spTgt spid="284"/>
                                        </p:tgtEl>
                                        <p:attrNameLst>
                                          <p:attrName>ppt_x</p:attrName>
                                        </p:attrNameLst>
                                      </p:cBhvr>
                                      <p:tavLst>
                                        <p:tav tm="0">
                                          <p:val>
                                            <p:strVal val="#ppt_x"/>
                                          </p:val>
                                        </p:tav>
                                        <p:tav tm="100000">
                                          <p:val>
                                            <p:strVal val="#ppt_x"/>
                                          </p:val>
                                        </p:tav>
                                      </p:tavLst>
                                    </p:anim>
                                    <p:anim calcmode="lin" valueType="num">
                                      <p:cBhvr additive="repl">
                                        <p:cTn id="730" dur="1000" fill="hold"/>
                                        <p:tgtEl>
                                          <p:spTgt spid="284"/>
                                        </p:tgtEl>
                                        <p:attrNameLst>
                                          <p:attrName>ppt_y</p:attrName>
                                        </p:attrNameLst>
                                      </p:cBhvr>
                                      <p:tavLst>
                                        <p:tav tm="0">
                                          <p:val>
                                            <p:strVal val="#ppt_y+.1"/>
                                          </p:val>
                                        </p:tav>
                                        <p:tav tm="100000">
                                          <p:val>
                                            <p:strVal val="#ppt_y"/>
                                          </p:val>
                                        </p:tav>
                                      </p:tavLst>
                                    </p:anim>
                                  </p:childTnLst>
                                </p:cTn>
                              </p:par>
                              <p:par>
                                <p:cTn id="731" presetID="42" presetClass="entr" fill="hold" nodeType="withEffect">
                                  <p:stCondLst>
                                    <p:cond delay="0"/>
                                  </p:stCondLst>
                                  <p:childTnLst>
                                    <p:set>
                                      <p:cBhvr>
                                        <p:cTn id="732" dur="1" fill="hold">
                                          <p:stCondLst>
                                            <p:cond delay="0"/>
                                          </p:stCondLst>
                                        </p:cTn>
                                        <p:tgtEl>
                                          <p:spTgt spid="285"/>
                                        </p:tgtEl>
                                        <p:attrNameLst>
                                          <p:attrName>style.visibility</p:attrName>
                                        </p:attrNameLst>
                                      </p:cBhvr>
                                      <p:to>
                                        <p:strVal val="visible"/>
                                      </p:to>
                                    </p:set>
                                    <p:animEffect transition="in" filter="fade">
                                      <p:cBhvr additive="repl">
                                        <p:cTn id="733" dur="1000"/>
                                        <p:tgtEl>
                                          <p:spTgt spid="285"/>
                                        </p:tgtEl>
                                      </p:cBhvr>
                                    </p:animEffect>
                                    <p:anim calcmode="lin" valueType="num">
                                      <p:cBhvr additive="repl">
                                        <p:cTn id="734" dur="1000" fill="hold"/>
                                        <p:tgtEl>
                                          <p:spTgt spid="285"/>
                                        </p:tgtEl>
                                        <p:attrNameLst>
                                          <p:attrName>ppt_x</p:attrName>
                                        </p:attrNameLst>
                                      </p:cBhvr>
                                      <p:tavLst>
                                        <p:tav tm="0">
                                          <p:val>
                                            <p:strVal val="#ppt_x"/>
                                          </p:val>
                                        </p:tav>
                                        <p:tav tm="100000">
                                          <p:val>
                                            <p:strVal val="#ppt_x"/>
                                          </p:val>
                                        </p:tav>
                                      </p:tavLst>
                                    </p:anim>
                                    <p:anim calcmode="lin" valueType="num">
                                      <p:cBhvr additive="repl">
                                        <p:cTn id="735" dur="1000" fill="hold"/>
                                        <p:tgtEl>
                                          <p:spTgt spid="285"/>
                                        </p:tgtEl>
                                        <p:attrNameLst>
                                          <p:attrName>ppt_y</p:attrName>
                                        </p:attrNameLst>
                                      </p:cBhvr>
                                      <p:tavLst>
                                        <p:tav tm="0">
                                          <p:val>
                                            <p:strVal val="#ppt_y+.1"/>
                                          </p:val>
                                        </p:tav>
                                        <p:tav tm="100000">
                                          <p:val>
                                            <p:strVal val="#ppt_y"/>
                                          </p:val>
                                        </p:tav>
                                      </p:tavLst>
                                    </p:anim>
                                  </p:childTnLst>
                                </p:cTn>
                              </p:par>
                              <p:par>
                                <p:cTn id="736" presetID="42" presetClass="entr" fill="hold" nodeType="withEffect">
                                  <p:stCondLst>
                                    <p:cond delay="0"/>
                                  </p:stCondLst>
                                  <p:childTnLst>
                                    <p:set>
                                      <p:cBhvr>
                                        <p:cTn id="737" dur="1" fill="hold">
                                          <p:stCondLst>
                                            <p:cond delay="0"/>
                                          </p:stCondLst>
                                        </p:cTn>
                                        <p:tgtEl>
                                          <p:spTgt spid="286"/>
                                        </p:tgtEl>
                                        <p:attrNameLst>
                                          <p:attrName>style.visibility</p:attrName>
                                        </p:attrNameLst>
                                      </p:cBhvr>
                                      <p:to>
                                        <p:strVal val="visible"/>
                                      </p:to>
                                    </p:set>
                                    <p:animEffect transition="in" filter="fade">
                                      <p:cBhvr additive="repl">
                                        <p:cTn id="738" dur="1000"/>
                                        <p:tgtEl>
                                          <p:spTgt spid="286"/>
                                        </p:tgtEl>
                                      </p:cBhvr>
                                    </p:animEffect>
                                    <p:anim calcmode="lin" valueType="num">
                                      <p:cBhvr additive="repl">
                                        <p:cTn id="739" dur="1000" fill="hold"/>
                                        <p:tgtEl>
                                          <p:spTgt spid="286"/>
                                        </p:tgtEl>
                                        <p:attrNameLst>
                                          <p:attrName>ppt_x</p:attrName>
                                        </p:attrNameLst>
                                      </p:cBhvr>
                                      <p:tavLst>
                                        <p:tav tm="0">
                                          <p:val>
                                            <p:strVal val="#ppt_x"/>
                                          </p:val>
                                        </p:tav>
                                        <p:tav tm="100000">
                                          <p:val>
                                            <p:strVal val="#ppt_x"/>
                                          </p:val>
                                        </p:tav>
                                      </p:tavLst>
                                    </p:anim>
                                    <p:anim calcmode="lin" valueType="num">
                                      <p:cBhvr additive="repl">
                                        <p:cTn id="740" dur="1000" fill="hold"/>
                                        <p:tgtEl>
                                          <p:spTgt spid="286"/>
                                        </p:tgtEl>
                                        <p:attrNameLst>
                                          <p:attrName>ppt_y</p:attrName>
                                        </p:attrNameLst>
                                      </p:cBhvr>
                                      <p:tavLst>
                                        <p:tav tm="0">
                                          <p:val>
                                            <p:strVal val="#ppt_y+.1"/>
                                          </p:val>
                                        </p:tav>
                                        <p:tav tm="100000">
                                          <p:val>
                                            <p:strVal val="#ppt_y"/>
                                          </p:val>
                                        </p:tav>
                                      </p:tavLst>
                                    </p:anim>
                                  </p:childTnLst>
                                </p:cTn>
                              </p:par>
                              <p:par>
                                <p:cTn id="741" presetID="42" presetClass="entr" fill="hold" nodeType="withEffect">
                                  <p:stCondLst>
                                    <p:cond delay="0"/>
                                  </p:stCondLst>
                                  <p:childTnLst>
                                    <p:set>
                                      <p:cBhvr>
                                        <p:cTn id="742" dur="1" fill="hold">
                                          <p:stCondLst>
                                            <p:cond delay="0"/>
                                          </p:stCondLst>
                                        </p:cTn>
                                        <p:tgtEl>
                                          <p:spTgt spid="287"/>
                                        </p:tgtEl>
                                        <p:attrNameLst>
                                          <p:attrName>style.visibility</p:attrName>
                                        </p:attrNameLst>
                                      </p:cBhvr>
                                      <p:to>
                                        <p:strVal val="visible"/>
                                      </p:to>
                                    </p:set>
                                    <p:animEffect transition="in" filter="fade">
                                      <p:cBhvr additive="repl">
                                        <p:cTn id="743" dur="1000"/>
                                        <p:tgtEl>
                                          <p:spTgt spid="287"/>
                                        </p:tgtEl>
                                      </p:cBhvr>
                                    </p:animEffect>
                                    <p:anim calcmode="lin" valueType="num">
                                      <p:cBhvr additive="repl">
                                        <p:cTn id="744" dur="1000" fill="hold"/>
                                        <p:tgtEl>
                                          <p:spTgt spid="287"/>
                                        </p:tgtEl>
                                        <p:attrNameLst>
                                          <p:attrName>ppt_x</p:attrName>
                                        </p:attrNameLst>
                                      </p:cBhvr>
                                      <p:tavLst>
                                        <p:tav tm="0">
                                          <p:val>
                                            <p:strVal val="#ppt_x"/>
                                          </p:val>
                                        </p:tav>
                                        <p:tav tm="100000">
                                          <p:val>
                                            <p:strVal val="#ppt_x"/>
                                          </p:val>
                                        </p:tav>
                                      </p:tavLst>
                                    </p:anim>
                                    <p:anim calcmode="lin" valueType="num">
                                      <p:cBhvr additive="repl">
                                        <p:cTn id="745" dur="1000" fill="hold"/>
                                        <p:tgtEl>
                                          <p:spTgt spid="287"/>
                                        </p:tgtEl>
                                        <p:attrNameLst>
                                          <p:attrName>ppt_y</p:attrName>
                                        </p:attrNameLst>
                                      </p:cBhvr>
                                      <p:tavLst>
                                        <p:tav tm="0">
                                          <p:val>
                                            <p:strVal val="#ppt_y+.1"/>
                                          </p:val>
                                        </p:tav>
                                        <p:tav tm="100000">
                                          <p:val>
                                            <p:strVal val="#ppt_y"/>
                                          </p:val>
                                        </p:tav>
                                      </p:tavLst>
                                    </p:anim>
                                  </p:childTnLst>
                                </p:cTn>
                              </p:par>
                              <p:par>
                                <p:cTn id="746" presetID="42" presetClass="entr" fill="hold" nodeType="withEffect">
                                  <p:stCondLst>
                                    <p:cond delay="0"/>
                                  </p:stCondLst>
                                  <p:childTnLst>
                                    <p:set>
                                      <p:cBhvr>
                                        <p:cTn id="747" dur="1" fill="hold">
                                          <p:stCondLst>
                                            <p:cond delay="0"/>
                                          </p:stCondLst>
                                        </p:cTn>
                                        <p:tgtEl>
                                          <p:spTgt spid="349"/>
                                        </p:tgtEl>
                                        <p:attrNameLst>
                                          <p:attrName>style.visibility</p:attrName>
                                        </p:attrNameLst>
                                      </p:cBhvr>
                                      <p:to>
                                        <p:strVal val="visible"/>
                                      </p:to>
                                    </p:set>
                                    <p:animEffect transition="in" filter="fade">
                                      <p:cBhvr additive="repl">
                                        <p:cTn id="748" dur="1000"/>
                                        <p:tgtEl>
                                          <p:spTgt spid="349"/>
                                        </p:tgtEl>
                                      </p:cBhvr>
                                    </p:animEffect>
                                    <p:anim calcmode="lin" valueType="num">
                                      <p:cBhvr additive="repl">
                                        <p:cTn id="749" dur="1000" fill="hold"/>
                                        <p:tgtEl>
                                          <p:spTgt spid="349"/>
                                        </p:tgtEl>
                                        <p:attrNameLst>
                                          <p:attrName>ppt_x</p:attrName>
                                        </p:attrNameLst>
                                      </p:cBhvr>
                                      <p:tavLst>
                                        <p:tav tm="0">
                                          <p:val>
                                            <p:strVal val="#ppt_x"/>
                                          </p:val>
                                        </p:tav>
                                        <p:tav tm="100000">
                                          <p:val>
                                            <p:strVal val="#ppt_x"/>
                                          </p:val>
                                        </p:tav>
                                      </p:tavLst>
                                    </p:anim>
                                    <p:anim calcmode="lin" valueType="num">
                                      <p:cBhvr additive="repl">
                                        <p:cTn id="750" dur="1000" fill="hold"/>
                                        <p:tgtEl>
                                          <p:spTgt spid="349"/>
                                        </p:tgtEl>
                                        <p:attrNameLst>
                                          <p:attrName>ppt_y</p:attrName>
                                        </p:attrNameLst>
                                      </p:cBhvr>
                                      <p:tavLst>
                                        <p:tav tm="0">
                                          <p:val>
                                            <p:strVal val="#ppt_y+.1"/>
                                          </p:val>
                                        </p:tav>
                                        <p:tav tm="100000">
                                          <p:val>
                                            <p:strVal val="#ppt_y"/>
                                          </p:val>
                                        </p:tav>
                                      </p:tavLst>
                                    </p:anim>
                                  </p:childTnLst>
                                </p:cTn>
                              </p:par>
                              <p:par>
                                <p:cTn id="751" presetID="42" presetClass="entr" fill="hold" nodeType="withEffect">
                                  <p:stCondLst>
                                    <p:cond delay="0"/>
                                  </p:stCondLst>
                                  <p:childTnLst>
                                    <p:set>
                                      <p:cBhvr>
                                        <p:cTn id="752" dur="1" fill="hold">
                                          <p:stCondLst>
                                            <p:cond delay="0"/>
                                          </p:stCondLst>
                                        </p:cTn>
                                        <p:tgtEl>
                                          <p:spTgt spid="512"/>
                                        </p:tgtEl>
                                        <p:attrNameLst>
                                          <p:attrName>style.visibility</p:attrName>
                                        </p:attrNameLst>
                                      </p:cBhvr>
                                      <p:to>
                                        <p:strVal val="visible"/>
                                      </p:to>
                                    </p:set>
                                    <p:animEffect transition="in" filter="fade">
                                      <p:cBhvr additive="repl">
                                        <p:cTn id="753" dur="1000"/>
                                        <p:tgtEl>
                                          <p:spTgt spid="512"/>
                                        </p:tgtEl>
                                      </p:cBhvr>
                                    </p:animEffect>
                                    <p:anim calcmode="lin" valueType="num">
                                      <p:cBhvr additive="repl">
                                        <p:cTn id="754" dur="1000" fill="hold"/>
                                        <p:tgtEl>
                                          <p:spTgt spid="512"/>
                                        </p:tgtEl>
                                        <p:attrNameLst>
                                          <p:attrName>ppt_x</p:attrName>
                                        </p:attrNameLst>
                                      </p:cBhvr>
                                      <p:tavLst>
                                        <p:tav tm="0">
                                          <p:val>
                                            <p:strVal val="#ppt_x"/>
                                          </p:val>
                                        </p:tav>
                                        <p:tav tm="100000">
                                          <p:val>
                                            <p:strVal val="#ppt_x"/>
                                          </p:val>
                                        </p:tav>
                                      </p:tavLst>
                                    </p:anim>
                                    <p:anim calcmode="lin" valueType="num">
                                      <p:cBhvr additive="repl">
                                        <p:cTn id="755" dur="1000" fill="hold"/>
                                        <p:tgtEl>
                                          <p:spTgt spid="512"/>
                                        </p:tgtEl>
                                        <p:attrNameLst>
                                          <p:attrName>ppt_y</p:attrName>
                                        </p:attrNameLst>
                                      </p:cBhvr>
                                      <p:tavLst>
                                        <p:tav tm="0">
                                          <p:val>
                                            <p:strVal val="#ppt_y+.1"/>
                                          </p:val>
                                        </p:tav>
                                        <p:tav tm="100000">
                                          <p:val>
                                            <p:strVal val="#ppt_y"/>
                                          </p:val>
                                        </p:tav>
                                      </p:tavLst>
                                    </p:anim>
                                  </p:childTnLst>
                                </p:cTn>
                              </p:par>
                            </p:childTnLst>
                          </p:cTn>
                        </p:par>
                      </p:childTnLst>
                    </p:cTn>
                  </p:par>
                  <p:par>
                    <p:cTn id="756" fill="hold">
                      <p:stCondLst>
                        <p:cond delay="indefinite"/>
                      </p:stCondLst>
                      <p:childTnLst>
                        <p:par>
                          <p:cTn id="757" fill="hold">
                            <p:stCondLst>
                              <p:cond delay="0"/>
                            </p:stCondLst>
                            <p:childTnLst>
                              <p:par>
                                <p:cTn id="758" presetID="42" presetClass="entr" fill="hold" nodeType="clickEffect">
                                  <p:stCondLst>
                                    <p:cond delay="0"/>
                                  </p:stCondLst>
                                  <p:childTnLst>
                                    <p:set>
                                      <p:cBhvr>
                                        <p:cTn id="759" dur="1" fill="hold">
                                          <p:stCondLst>
                                            <p:cond delay="0"/>
                                          </p:stCondLst>
                                        </p:cTn>
                                        <p:tgtEl>
                                          <p:spTgt spid="224"/>
                                        </p:tgtEl>
                                        <p:attrNameLst>
                                          <p:attrName>style.visibility</p:attrName>
                                        </p:attrNameLst>
                                      </p:cBhvr>
                                      <p:to>
                                        <p:strVal val="visible"/>
                                      </p:to>
                                    </p:set>
                                    <p:animEffect transition="in" filter="fade">
                                      <p:cBhvr additive="repl">
                                        <p:cTn id="760" dur="1000"/>
                                        <p:tgtEl>
                                          <p:spTgt spid="224"/>
                                        </p:tgtEl>
                                      </p:cBhvr>
                                    </p:animEffect>
                                    <p:anim calcmode="lin" valueType="num">
                                      <p:cBhvr additive="repl">
                                        <p:cTn id="761" dur="1000" fill="hold"/>
                                        <p:tgtEl>
                                          <p:spTgt spid="224"/>
                                        </p:tgtEl>
                                        <p:attrNameLst>
                                          <p:attrName>ppt_x</p:attrName>
                                        </p:attrNameLst>
                                      </p:cBhvr>
                                      <p:tavLst>
                                        <p:tav tm="0">
                                          <p:val>
                                            <p:strVal val="#ppt_x"/>
                                          </p:val>
                                        </p:tav>
                                        <p:tav tm="100000">
                                          <p:val>
                                            <p:strVal val="#ppt_x"/>
                                          </p:val>
                                        </p:tav>
                                      </p:tavLst>
                                    </p:anim>
                                    <p:anim calcmode="lin" valueType="num">
                                      <p:cBhvr additive="repl">
                                        <p:cTn id="762" dur="1000" fill="hold"/>
                                        <p:tgtEl>
                                          <p:spTgt spid="224"/>
                                        </p:tgtEl>
                                        <p:attrNameLst>
                                          <p:attrName>ppt_y</p:attrName>
                                        </p:attrNameLst>
                                      </p:cBhvr>
                                      <p:tavLst>
                                        <p:tav tm="0">
                                          <p:val>
                                            <p:strVal val="#ppt_y+.1"/>
                                          </p:val>
                                        </p:tav>
                                        <p:tav tm="100000">
                                          <p:val>
                                            <p:strVal val="#ppt_y"/>
                                          </p:val>
                                        </p:tav>
                                      </p:tavLst>
                                    </p:anim>
                                  </p:childTnLst>
                                </p:cTn>
                              </p:par>
                              <p:par>
                                <p:cTn id="763" presetID="42" presetClass="entr" fill="hold" nodeType="withEffect">
                                  <p:stCondLst>
                                    <p:cond delay="0"/>
                                  </p:stCondLst>
                                  <p:childTnLst>
                                    <p:set>
                                      <p:cBhvr>
                                        <p:cTn id="764" dur="1" fill="hold">
                                          <p:stCondLst>
                                            <p:cond delay="0"/>
                                          </p:stCondLst>
                                        </p:cTn>
                                        <p:tgtEl>
                                          <p:spTgt spid="227"/>
                                        </p:tgtEl>
                                        <p:attrNameLst>
                                          <p:attrName>style.visibility</p:attrName>
                                        </p:attrNameLst>
                                      </p:cBhvr>
                                      <p:to>
                                        <p:strVal val="visible"/>
                                      </p:to>
                                    </p:set>
                                    <p:animEffect transition="in" filter="fade">
                                      <p:cBhvr additive="repl">
                                        <p:cTn id="765" dur="1000"/>
                                        <p:tgtEl>
                                          <p:spTgt spid="227"/>
                                        </p:tgtEl>
                                      </p:cBhvr>
                                    </p:animEffect>
                                    <p:anim calcmode="lin" valueType="num">
                                      <p:cBhvr additive="repl">
                                        <p:cTn id="766" dur="1000" fill="hold"/>
                                        <p:tgtEl>
                                          <p:spTgt spid="227"/>
                                        </p:tgtEl>
                                        <p:attrNameLst>
                                          <p:attrName>ppt_x</p:attrName>
                                        </p:attrNameLst>
                                      </p:cBhvr>
                                      <p:tavLst>
                                        <p:tav tm="0">
                                          <p:val>
                                            <p:strVal val="#ppt_x"/>
                                          </p:val>
                                        </p:tav>
                                        <p:tav tm="100000">
                                          <p:val>
                                            <p:strVal val="#ppt_x"/>
                                          </p:val>
                                        </p:tav>
                                      </p:tavLst>
                                    </p:anim>
                                    <p:anim calcmode="lin" valueType="num">
                                      <p:cBhvr additive="repl">
                                        <p:cTn id="767" dur="1000" fill="hold"/>
                                        <p:tgtEl>
                                          <p:spTgt spid="227"/>
                                        </p:tgtEl>
                                        <p:attrNameLst>
                                          <p:attrName>ppt_y</p:attrName>
                                        </p:attrNameLst>
                                      </p:cBhvr>
                                      <p:tavLst>
                                        <p:tav tm="0">
                                          <p:val>
                                            <p:strVal val="#ppt_y+.1"/>
                                          </p:val>
                                        </p:tav>
                                        <p:tav tm="100000">
                                          <p:val>
                                            <p:strVal val="#ppt_y"/>
                                          </p:val>
                                        </p:tav>
                                      </p:tavLst>
                                    </p:anim>
                                  </p:childTnLst>
                                </p:cTn>
                              </p:par>
                              <p:par>
                                <p:cTn id="768" presetID="42" presetClass="entr" fill="hold" nodeType="withEffect">
                                  <p:stCondLst>
                                    <p:cond delay="0"/>
                                  </p:stCondLst>
                                  <p:childTnLst>
                                    <p:set>
                                      <p:cBhvr>
                                        <p:cTn id="769" dur="1" fill="hold">
                                          <p:stCondLst>
                                            <p:cond delay="0"/>
                                          </p:stCondLst>
                                        </p:cTn>
                                        <p:tgtEl>
                                          <p:spTgt spid="274"/>
                                        </p:tgtEl>
                                        <p:attrNameLst>
                                          <p:attrName>style.visibility</p:attrName>
                                        </p:attrNameLst>
                                      </p:cBhvr>
                                      <p:to>
                                        <p:strVal val="visible"/>
                                      </p:to>
                                    </p:set>
                                    <p:animEffect transition="in" filter="fade">
                                      <p:cBhvr additive="repl">
                                        <p:cTn id="770" dur="1000"/>
                                        <p:tgtEl>
                                          <p:spTgt spid="274"/>
                                        </p:tgtEl>
                                      </p:cBhvr>
                                    </p:animEffect>
                                    <p:anim calcmode="lin" valueType="num">
                                      <p:cBhvr additive="repl">
                                        <p:cTn id="771" dur="1000" fill="hold"/>
                                        <p:tgtEl>
                                          <p:spTgt spid="274"/>
                                        </p:tgtEl>
                                        <p:attrNameLst>
                                          <p:attrName>ppt_x</p:attrName>
                                        </p:attrNameLst>
                                      </p:cBhvr>
                                      <p:tavLst>
                                        <p:tav tm="0">
                                          <p:val>
                                            <p:strVal val="#ppt_x"/>
                                          </p:val>
                                        </p:tav>
                                        <p:tav tm="100000">
                                          <p:val>
                                            <p:strVal val="#ppt_x"/>
                                          </p:val>
                                        </p:tav>
                                      </p:tavLst>
                                    </p:anim>
                                    <p:anim calcmode="lin" valueType="num">
                                      <p:cBhvr additive="repl">
                                        <p:cTn id="772" dur="1000" fill="hold"/>
                                        <p:tgtEl>
                                          <p:spTgt spid="274"/>
                                        </p:tgtEl>
                                        <p:attrNameLst>
                                          <p:attrName>ppt_y</p:attrName>
                                        </p:attrNameLst>
                                      </p:cBhvr>
                                      <p:tavLst>
                                        <p:tav tm="0">
                                          <p:val>
                                            <p:strVal val="#ppt_y+.1"/>
                                          </p:val>
                                        </p:tav>
                                        <p:tav tm="100000">
                                          <p:val>
                                            <p:strVal val="#ppt_y"/>
                                          </p:val>
                                        </p:tav>
                                      </p:tavLst>
                                    </p:anim>
                                  </p:childTnLst>
                                </p:cTn>
                              </p:par>
                              <p:par>
                                <p:cTn id="773" presetID="42" presetClass="entr" fill="hold" nodeType="withEffect">
                                  <p:stCondLst>
                                    <p:cond delay="0"/>
                                  </p:stCondLst>
                                  <p:childTnLst>
                                    <p:set>
                                      <p:cBhvr>
                                        <p:cTn id="774" dur="1" fill="hold">
                                          <p:stCondLst>
                                            <p:cond delay="0"/>
                                          </p:stCondLst>
                                        </p:cTn>
                                        <p:tgtEl>
                                          <p:spTgt spid="288"/>
                                        </p:tgtEl>
                                        <p:attrNameLst>
                                          <p:attrName>style.visibility</p:attrName>
                                        </p:attrNameLst>
                                      </p:cBhvr>
                                      <p:to>
                                        <p:strVal val="visible"/>
                                      </p:to>
                                    </p:set>
                                    <p:animEffect transition="in" filter="fade">
                                      <p:cBhvr additive="repl">
                                        <p:cTn id="775" dur="1000"/>
                                        <p:tgtEl>
                                          <p:spTgt spid="288"/>
                                        </p:tgtEl>
                                      </p:cBhvr>
                                    </p:animEffect>
                                    <p:anim calcmode="lin" valueType="num">
                                      <p:cBhvr additive="repl">
                                        <p:cTn id="776" dur="1000" fill="hold"/>
                                        <p:tgtEl>
                                          <p:spTgt spid="288"/>
                                        </p:tgtEl>
                                        <p:attrNameLst>
                                          <p:attrName>ppt_x</p:attrName>
                                        </p:attrNameLst>
                                      </p:cBhvr>
                                      <p:tavLst>
                                        <p:tav tm="0">
                                          <p:val>
                                            <p:strVal val="#ppt_x"/>
                                          </p:val>
                                        </p:tav>
                                        <p:tav tm="100000">
                                          <p:val>
                                            <p:strVal val="#ppt_x"/>
                                          </p:val>
                                        </p:tav>
                                      </p:tavLst>
                                    </p:anim>
                                    <p:anim calcmode="lin" valueType="num">
                                      <p:cBhvr additive="repl">
                                        <p:cTn id="777" dur="1000" fill="hold"/>
                                        <p:tgtEl>
                                          <p:spTgt spid="288"/>
                                        </p:tgtEl>
                                        <p:attrNameLst>
                                          <p:attrName>ppt_y</p:attrName>
                                        </p:attrNameLst>
                                      </p:cBhvr>
                                      <p:tavLst>
                                        <p:tav tm="0">
                                          <p:val>
                                            <p:strVal val="#ppt_y+.1"/>
                                          </p:val>
                                        </p:tav>
                                        <p:tav tm="100000">
                                          <p:val>
                                            <p:strVal val="#ppt_y"/>
                                          </p:val>
                                        </p:tav>
                                      </p:tavLst>
                                    </p:anim>
                                  </p:childTnLst>
                                </p:cTn>
                              </p:par>
                              <p:par>
                                <p:cTn id="778" presetID="42" presetClass="entr" fill="hold" nodeType="withEffect">
                                  <p:stCondLst>
                                    <p:cond delay="0"/>
                                  </p:stCondLst>
                                  <p:childTnLst>
                                    <p:set>
                                      <p:cBhvr>
                                        <p:cTn id="779" dur="1" fill="hold">
                                          <p:stCondLst>
                                            <p:cond delay="0"/>
                                          </p:stCondLst>
                                        </p:cTn>
                                        <p:tgtEl>
                                          <p:spTgt spid="289"/>
                                        </p:tgtEl>
                                        <p:attrNameLst>
                                          <p:attrName>style.visibility</p:attrName>
                                        </p:attrNameLst>
                                      </p:cBhvr>
                                      <p:to>
                                        <p:strVal val="visible"/>
                                      </p:to>
                                    </p:set>
                                    <p:animEffect transition="in" filter="fade">
                                      <p:cBhvr additive="repl">
                                        <p:cTn id="780" dur="1000"/>
                                        <p:tgtEl>
                                          <p:spTgt spid="289"/>
                                        </p:tgtEl>
                                      </p:cBhvr>
                                    </p:animEffect>
                                    <p:anim calcmode="lin" valueType="num">
                                      <p:cBhvr additive="repl">
                                        <p:cTn id="781" dur="1000" fill="hold"/>
                                        <p:tgtEl>
                                          <p:spTgt spid="289"/>
                                        </p:tgtEl>
                                        <p:attrNameLst>
                                          <p:attrName>ppt_x</p:attrName>
                                        </p:attrNameLst>
                                      </p:cBhvr>
                                      <p:tavLst>
                                        <p:tav tm="0">
                                          <p:val>
                                            <p:strVal val="#ppt_x"/>
                                          </p:val>
                                        </p:tav>
                                        <p:tav tm="100000">
                                          <p:val>
                                            <p:strVal val="#ppt_x"/>
                                          </p:val>
                                        </p:tav>
                                      </p:tavLst>
                                    </p:anim>
                                    <p:anim calcmode="lin" valueType="num">
                                      <p:cBhvr additive="repl">
                                        <p:cTn id="782" dur="1000" fill="hold"/>
                                        <p:tgtEl>
                                          <p:spTgt spid="289"/>
                                        </p:tgtEl>
                                        <p:attrNameLst>
                                          <p:attrName>ppt_y</p:attrName>
                                        </p:attrNameLst>
                                      </p:cBhvr>
                                      <p:tavLst>
                                        <p:tav tm="0">
                                          <p:val>
                                            <p:strVal val="#ppt_y+.1"/>
                                          </p:val>
                                        </p:tav>
                                        <p:tav tm="100000">
                                          <p:val>
                                            <p:strVal val="#ppt_y"/>
                                          </p:val>
                                        </p:tav>
                                      </p:tavLst>
                                    </p:anim>
                                  </p:childTnLst>
                                </p:cTn>
                              </p:par>
                              <p:par>
                                <p:cTn id="783" presetID="42" presetClass="entr" fill="hold" nodeType="withEffect">
                                  <p:stCondLst>
                                    <p:cond delay="0"/>
                                  </p:stCondLst>
                                  <p:childTnLst>
                                    <p:set>
                                      <p:cBhvr>
                                        <p:cTn id="784" dur="1" fill="hold">
                                          <p:stCondLst>
                                            <p:cond delay="0"/>
                                          </p:stCondLst>
                                        </p:cTn>
                                        <p:tgtEl>
                                          <p:spTgt spid="290"/>
                                        </p:tgtEl>
                                        <p:attrNameLst>
                                          <p:attrName>style.visibility</p:attrName>
                                        </p:attrNameLst>
                                      </p:cBhvr>
                                      <p:to>
                                        <p:strVal val="visible"/>
                                      </p:to>
                                    </p:set>
                                    <p:animEffect transition="in" filter="fade">
                                      <p:cBhvr additive="repl">
                                        <p:cTn id="785" dur="1000"/>
                                        <p:tgtEl>
                                          <p:spTgt spid="290"/>
                                        </p:tgtEl>
                                      </p:cBhvr>
                                    </p:animEffect>
                                    <p:anim calcmode="lin" valueType="num">
                                      <p:cBhvr additive="repl">
                                        <p:cTn id="786" dur="1000" fill="hold"/>
                                        <p:tgtEl>
                                          <p:spTgt spid="290"/>
                                        </p:tgtEl>
                                        <p:attrNameLst>
                                          <p:attrName>ppt_x</p:attrName>
                                        </p:attrNameLst>
                                      </p:cBhvr>
                                      <p:tavLst>
                                        <p:tav tm="0">
                                          <p:val>
                                            <p:strVal val="#ppt_x"/>
                                          </p:val>
                                        </p:tav>
                                        <p:tav tm="100000">
                                          <p:val>
                                            <p:strVal val="#ppt_x"/>
                                          </p:val>
                                        </p:tav>
                                      </p:tavLst>
                                    </p:anim>
                                    <p:anim calcmode="lin" valueType="num">
                                      <p:cBhvr additive="repl">
                                        <p:cTn id="787" dur="1000" fill="hold"/>
                                        <p:tgtEl>
                                          <p:spTgt spid="290"/>
                                        </p:tgtEl>
                                        <p:attrNameLst>
                                          <p:attrName>ppt_y</p:attrName>
                                        </p:attrNameLst>
                                      </p:cBhvr>
                                      <p:tavLst>
                                        <p:tav tm="0">
                                          <p:val>
                                            <p:strVal val="#ppt_y+.1"/>
                                          </p:val>
                                        </p:tav>
                                        <p:tav tm="100000">
                                          <p:val>
                                            <p:strVal val="#ppt_y"/>
                                          </p:val>
                                        </p:tav>
                                      </p:tavLst>
                                    </p:anim>
                                  </p:childTnLst>
                                </p:cTn>
                              </p:par>
                              <p:par>
                                <p:cTn id="788" presetID="42" presetClass="entr" fill="hold" nodeType="withEffect">
                                  <p:stCondLst>
                                    <p:cond delay="0"/>
                                  </p:stCondLst>
                                  <p:childTnLst>
                                    <p:set>
                                      <p:cBhvr>
                                        <p:cTn id="789" dur="1" fill="hold">
                                          <p:stCondLst>
                                            <p:cond delay="0"/>
                                          </p:stCondLst>
                                        </p:cTn>
                                        <p:tgtEl>
                                          <p:spTgt spid="291"/>
                                        </p:tgtEl>
                                        <p:attrNameLst>
                                          <p:attrName>style.visibility</p:attrName>
                                        </p:attrNameLst>
                                      </p:cBhvr>
                                      <p:to>
                                        <p:strVal val="visible"/>
                                      </p:to>
                                    </p:set>
                                    <p:animEffect transition="in" filter="fade">
                                      <p:cBhvr additive="repl">
                                        <p:cTn id="790" dur="1000"/>
                                        <p:tgtEl>
                                          <p:spTgt spid="291"/>
                                        </p:tgtEl>
                                      </p:cBhvr>
                                    </p:animEffect>
                                    <p:anim calcmode="lin" valueType="num">
                                      <p:cBhvr additive="repl">
                                        <p:cTn id="791" dur="1000" fill="hold"/>
                                        <p:tgtEl>
                                          <p:spTgt spid="291"/>
                                        </p:tgtEl>
                                        <p:attrNameLst>
                                          <p:attrName>ppt_x</p:attrName>
                                        </p:attrNameLst>
                                      </p:cBhvr>
                                      <p:tavLst>
                                        <p:tav tm="0">
                                          <p:val>
                                            <p:strVal val="#ppt_x"/>
                                          </p:val>
                                        </p:tav>
                                        <p:tav tm="100000">
                                          <p:val>
                                            <p:strVal val="#ppt_x"/>
                                          </p:val>
                                        </p:tav>
                                      </p:tavLst>
                                    </p:anim>
                                    <p:anim calcmode="lin" valueType="num">
                                      <p:cBhvr additive="repl">
                                        <p:cTn id="792" dur="1000" fill="hold"/>
                                        <p:tgtEl>
                                          <p:spTgt spid="291"/>
                                        </p:tgtEl>
                                        <p:attrNameLst>
                                          <p:attrName>ppt_y</p:attrName>
                                        </p:attrNameLst>
                                      </p:cBhvr>
                                      <p:tavLst>
                                        <p:tav tm="0">
                                          <p:val>
                                            <p:strVal val="#ppt_y+.1"/>
                                          </p:val>
                                        </p:tav>
                                        <p:tav tm="100000">
                                          <p:val>
                                            <p:strVal val="#ppt_y"/>
                                          </p:val>
                                        </p:tav>
                                      </p:tavLst>
                                    </p:anim>
                                  </p:childTnLst>
                                </p:cTn>
                              </p:par>
                              <p:par>
                                <p:cTn id="793" presetID="42" presetClass="entr" fill="hold" nodeType="withEffect">
                                  <p:stCondLst>
                                    <p:cond delay="0"/>
                                  </p:stCondLst>
                                  <p:childTnLst>
                                    <p:set>
                                      <p:cBhvr>
                                        <p:cTn id="794" dur="1" fill="hold">
                                          <p:stCondLst>
                                            <p:cond delay="0"/>
                                          </p:stCondLst>
                                        </p:cTn>
                                        <p:tgtEl>
                                          <p:spTgt spid="292"/>
                                        </p:tgtEl>
                                        <p:attrNameLst>
                                          <p:attrName>style.visibility</p:attrName>
                                        </p:attrNameLst>
                                      </p:cBhvr>
                                      <p:to>
                                        <p:strVal val="visible"/>
                                      </p:to>
                                    </p:set>
                                    <p:animEffect transition="in" filter="fade">
                                      <p:cBhvr additive="repl">
                                        <p:cTn id="795" dur="1000"/>
                                        <p:tgtEl>
                                          <p:spTgt spid="292"/>
                                        </p:tgtEl>
                                      </p:cBhvr>
                                    </p:animEffect>
                                    <p:anim calcmode="lin" valueType="num">
                                      <p:cBhvr additive="repl">
                                        <p:cTn id="796" dur="1000" fill="hold"/>
                                        <p:tgtEl>
                                          <p:spTgt spid="292"/>
                                        </p:tgtEl>
                                        <p:attrNameLst>
                                          <p:attrName>ppt_x</p:attrName>
                                        </p:attrNameLst>
                                      </p:cBhvr>
                                      <p:tavLst>
                                        <p:tav tm="0">
                                          <p:val>
                                            <p:strVal val="#ppt_x"/>
                                          </p:val>
                                        </p:tav>
                                        <p:tav tm="100000">
                                          <p:val>
                                            <p:strVal val="#ppt_x"/>
                                          </p:val>
                                        </p:tav>
                                      </p:tavLst>
                                    </p:anim>
                                    <p:anim calcmode="lin" valueType="num">
                                      <p:cBhvr additive="repl">
                                        <p:cTn id="797" dur="1000" fill="hold"/>
                                        <p:tgtEl>
                                          <p:spTgt spid="292"/>
                                        </p:tgtEl>
                                        <p:attrNameLst>
                                          <p:attrName>ppt_y</p:attrName>
                                        </p:attrNameLst>
                                      </p:cBhvr>
                                      <p:tavLst>
                                        <p:tav tm="0">
                                          <p:val>
                                            <p:strVal val="#ppt_y+.1"/>
                                          </p:val>
                                        </p:tav>
                                        <p:tav tm="100000">
                                          <p:val>
                                            <p:strVal val="#ppt_y"/>
                                          </p:val>
                                        </p:tav>
                                      </p:tavLst>
                                    </p:anim>
                                  </p:childTnLst>
                                </p:cTn>
                              </p:par>
                              <p:par>
                                <p:cTn id="798" presetID="42" presetClass="entr" fill="hold" nodeType="withEffect">
                                  <p:stCondLst>
                                    <p:cond delay="0"/>
                                  </p:stCondLst>
                                  <p:childTnLst>
                                    <p:set>
                                      <p:cBhvr>
                                        <p:cTn id="799" dur="1" fill="hold">
                                          <p:stCondLst>
                                            <p:cond delay="0"/>
                                          </p:stCondLst>
                                        </p:cTn>
                                        <p:tgtEl>
                                          <p:spTgt spid="293"/>
                                        </p:tgtEl>
                                        <p:attrNameLst>
                                          <p:attrName>style.visibility</p:attrName>
                                        </p:attrNameLst>
                                      </p:cBhvr>
                                      <p:to>
                                        <p:strVal val="visible"/>
                                      </p:to>
                                    </p:set>
                                    <p:animEffect transition="in" filter="fade">
                                      <p:cBhvr additive="repl">
                                        <p:cTn id="800" dur="1000"/>
                                        <p:tgtEl>
                                          <p:spTgt spid="293"/>
                                        </p:tgtEl>
                                      </p:cBhvr>
                                    </p:animEffect>
                                    <p:anim calcmode="lin" valueType="num">
                                      <p:cBhvr additive="repl">
                                        <p:cTn id="801" dur="1000" fill="hold"/>
                                        <p:tgtEl>
                                          <p:spTgt spid="293"/>
                                        </p:tgtEl>
                                        <p:attrNameLst>
                                          <p:attrName>ppt_x</p:attrName>
                                        </p:attrNameLst>
                                      </p:cBhvr>
                                      <p:tavLst>
                                        <p:tav tm="0">
                                          <p:val>
                                            <p:strVal val="#ppt_x"/>
                                          </p:val>
                                        </p:tav>
                                        <p:tav tm="100000">
                                          <p:val>
                                            <p:strVal val="#ppt_x"/>
                                          </p:val>
                                        </p:tav>
                                      </p:tavLst>
                                    </p:anim>
                                    <p:anim calcmode="lin" valueType="num">
                                      <p:cBhvr additive="repl">
                                        <p:cTn id="802" dur="1000" fill="hold"/>
                                        <p:tgtEl>
                                          <p:spTgt spid="293"/>
                                        </p:tgtEl>
                                        <p:attrNameLst>
                                          <p:attrName>ppt_y</p:attrName>
                                        </p:attrNameLst>
                                      </p:cBhvr>
                                      <p:tavLst>
                                        <p:tav tm="0">
                                          <p:val>
                                            <p:strVal val="#ppt_y+.1"/>
                                          </p:val>
                                        </p:tav>
                                        <p:tav tm="100000">
                                          <p:val>
                                            <p:strVal val="#ppt_y"/>
                                          </p:val>
                                        </p:tav>
                                      </p:tavLst>
                                    </p:anim>
                                  </p:childTnLst>
                                </p:cTn>
                              </p:par>
                              <p:par>
                                <p:cTn id="803" presetID="42" presetClass="entr" fill="hold" nodeType="withEffect">
                                  <p:stCondLst>
                                    <p:cond delay="0"/>
                                  </p:stCondLst>
                                  <p:childTnLst>
                                    <p:set>
                                      <p:cBhvr>
                                        <p:cTn id="804" dur="1" fill="hold">
                                          <p:stCondLst>
                                            <p:cond delay="0"/>
                                          </p:stCondLst>
                                        </p:cTn>
                                        <p:tgtEl>
                                          <p:spTgt spid="294"/>
                                        </p:tgtEl>
                                        <p:attrNameLst>
                                          <p:attrName>style.visibility</p:attrName>
                                        </p:attrNameLst>
                                      </p:cBhvr>
                                      <p:to>
                                        <p:strVal val="visible"/>
                                      </p:to>
                                    </p:set>
                                    <p:animEffect transition="in" filter="fade">
                                      <p:cBhvr additive="repl">
                                        <p:cTn id="805" dur="1000"/>
                                        <p:tgtEl>
                                          <p:spTgt spid="294"/>
                                        </p:tgtEl>
                                      </p:cBhvr>
                                    </p:animEffect>
                                    <p:anim calcmode="lin" valueType="num">
                                      <p:cBhvr additive="repl">
                                        <p:cTn id="806" dur="1000" fill="hold"/>
                                        <p:tgtEl>
                                          <p:spTgt spid="294"/>
                                        </p:tgtEl>
                                        <p:attrNameLst>
                                          <p:attrName>ppt_x</p:attrName>
                                        </p:attrNameLst>
                                      </p:cBhvr>
                                      <p:tavLst>
                                        <p:tav tm="0">
                                          <p:val>
                                            <p:strVal val="#ppt_x"/>
                                          </p:val>
                                        </p:tav>
                                        <p:tav tm="100000">
                                          <p:val>
                                            <p:strVal val="#ppt_x"/>
                                          </p:val>
                                        </p:tav>
                                      </p:tavLst>
                                    </p:anim>
                                    <p:anim calcmode="lin" valueType="num">
                                      <p:cBhvr additive="repl">
                                        <p:cTn id="807" dur="1000" fill="hold"/>
                                        <p:tgtEl>
                                          <p:spTgt spid="294"/>
                                        </p:tgtEl>
                                        <p:attrNameLst>
                                          <p:attrName>ppt_y</p:attrName>
                                        </p:attrNameLst>
                                      </p:cBhvr>
                                      <p:tavLst>
                                        <p:tav tm="0">
                                          <p:val>
                                            <p:strVal val="#ppt_y+.1"/>
                                          </p:val>
                                        </p:tav>
                                        <p:tav tm="100000">
                                          <p:val>
                                            <p:strVal val="#ppt_y"/>
                                          </p:val>
                                        </p:tav>
                                      </p:tavLst>
                                    </p:anim>
                                  </p:childTnLst>
                                </p:cTn>
                              </p:par>
                              <p:par>
                                <p:cTn id="808" presetID="42" presetClass="entr" fill="hold" nodeType="withEffect">
                                  <p:stCondLst>
                                    <p:cond delay="0"/>
                                  </p:stCondLst>
                                  <p:childTnLst>
                                    <p:set>
                                      <p:cBhvr>
                                        <p:cTn id="809" dur="1" fill="hold">
                                          <p:stCondLst>
                                            <p:cond delay="0"/>
                                          </p:stCondLst>
                                        </p:cTn>
                                        <p:tgtEl>
                                          <p:spTgt spid="295"/>
                                        </p:tgtEl>
                                        <p:attrNameLst>
                                          <p:attrName>style.visibility</p:attrName>
                                        </p:attrNameLst>
                                      </p:cBhvr>
                                      <p:to>
                                        <p:strVal val="visible"/>
                                      </p:to>
                                    </p:set>
                                    <p:animEffect transition="in" filter="fade">
                                      <p:cBhvr additive="repl">
                                        <p:cTn id="810" dur="1000"/>
                                        <p:tgtEl>
                                          <p:spTgt spid="295"/>
                                        </p:tgtEl>
                                      </p:cBhvr>
                                    </p:animEffect>
                                    <p:anim calcmode="lin" valueType="num">
                                      <p:cBhvr additive="repl">
                                        <p:cTn id="811" dur="1000" fill="hold"/>
                                        <p:tgtEl>
                                          <p:spTgt spid="295"/>
                                        </p:tgtEl>
                                        <p:attrNameLst>
                                          <p:attrName>ppt_x</p:attrName>
                                        </p:attrNameLst>
                                      </p:cBhvr>
                                      <p:tavLst>
                                        <p:tav tm="0">
                                          <p:val>
                                            <p:strVal val="#ppt_x"/>
                                          </p:val>
                                        </p:tav>
                                        <p:tav tm="100000">
                                          <p:val>
                                            <p:strVal val="#ppt_x"/>
                                          </p:val>
                                        </p:tav>
                                      </p:tavLst>
                                    </p:anim>
                                    <p:anim calcmode="lin" valueType="num">
                                      <p:cBhvr additive="repl">
                                        <p:cTn id="812" dur="1000" fill="hold"/>
                                        <p:tgtEl>
                                          <p:spTgt spid="295"/>
                                        </p:tgtEl>
                                        <p:attrNameLst>
                                          <p:attrName>ppt_y</p:attrName>
                                        </p:attrNameLst>
                                      </p:cBhvr>
                                      <p:tavLst>
                                        <p:tav tm="0">
                                          <p:val>
                                            <p:strVal val="#ppt_y+.1"/>
                                          </p:val>
                                        </p:tav>
                                        <p:tav tm="100000">
                                          <p:val>
                                            <p:strVal val="#ppt_y"/>
                                          </p:val>
                                        </p:tav>
                                      </p:tavLst>
                                    </p:anim>
                                  </p:childTnLst>
                                </p:cTn>
                              </p:par>
                              <p:par>
                                <p:cTn id="813" presetID="42" presetClass="entr" fill="hold" nodeType="withEffect">
                                  <p:stCondLst>
                                    <p:cond delay="0"/>
                                  </p:stCondLst>
                                  <p:childTnLst>
                                    <p:set>
                                      <p:cBhvr>
                                        <p:cTn id="814" dur="1" fill="hold">
                                          <p:stCondLst>
                                            <p:cond delay="0"/>
                                          </p:stCondLst>
                                        </p:cTn>
                                        <p:tgtEl>
                                          <p:spTgt spid="296"/>
                                        </p:tgtEl>
                                        <p:attrNameLst>
                                          <p:attrName>style.visibility</p:attrName>
                                        </p:attrNameLst>
                                      </p:cBhvr>
                                      <p:to>
                                        <p:strVal val="visible"/>
                                      </p:to>
                                    </p:set>
                                    <p:animEffect transition="in" filter="fade">
                                      <p:cBhvr additive="repl">
                                        <p:cTn id="815" dur="1000"/>
                                        <p:tgtEl>
                                          <p:spTgt spid="296"/>
                                        </p:tgtEl>
                                      </p:cBhvr>
                                    </p:animEffect>
                                    <p:anim calcmode="lin" valueType="num">
                                      <p:cBhvr additive="repl">
                                        <p:cTn id="816" dur="1000" fill="hold"/>
                                        <p:tgtEl>
                                          <p:spTgt spid="296"/>
                                        </p:tgtEl>
                                        <p:attrNameLst>
                                          <p:attrName>ppt_x</p:attrName>
                                        </p:attrNameLst>
                                      </p:cBhvr>
                                      <p:tavLst>
                                        <p:tav tm="0">
                                          <p:val>
                                            <p:strVal val="#ppt_x"/>
                                          </p:val>
                                        </p:tav>
                                        <p:tav tm="100000">
                                          <p:val>
                                            <p:strVal val="#ppt_x"/>
                                          </p:val>
                                        </p:tav>
                                      </p:tavLst>
                                    </p:anim>
                                    <p:anim calcmode="lin" valueType="num">
                                      <p:cBhvr additive="repl">
                                        <p:cTn id="817" dur="1000" fill="hold"/>
                                        <p:tgtEl>
                                          <p:spTgt spid="296"/>
                                        </p:tgtEl>
                                        <p:attrNameLst>
                                          <p:attrName>ppt_y</p:attrName>
                                        </p:attrNameLst>
                                      </p:cBhvr>
                                      <p:tavLst>
                                        <p:tav tm="0">
                                          <p:val>
                                            <p:strVal val="#ppt_y+.1"/>
                                          </p:val>
                                        </p:tav>
                                        <p:tav tm="100000">
                                          <p:val>
                                            <p:strVal val="#ppt_y"/>
                                          </p:val>
                                        </p:tav>
                                      </p:tavLst>
                                    </p:anim>
                                  </p:childTnLst>
                                </p:cTn>
                              </p:par>
                              <p:par>
                                <p:cTn id="818" presetID="42" presetClass="entr" fill="hold" nodeType="withEffect">
                                  <p:stCondLst>
                                    <p:cond delay="0"/>
                                  </p:stCondLst>
                                  <p:childTnLst>
                                    <p:set>
                                      <p:cBhvr>
                                        <p:cTn id="819" dur="1" fill="hold">
                                          <p:stCondLst>
                                            <p:cond delay="0"/>
                                          </p:stCondLst>
                                        </p:cTn>
                                        <p:tgtEl>
                                          <p:spTgt spid="297"/>
                                        </p:tgtEl>
                                        <p:attrNameLst>
                                          <p:attrName>style.visibility</p:attrName>
                                        </p:attrNameLst>
                                      </p:cBhvr>
                                      <p:to>
                                        <p:strVal val="visible"/>
                                      </p:to>
                                    </p:set>
                                    <p:animEffect transition="in" filter="fade">
                                      <p:cBhvr additive="repl">
                                        <p:cTn id="820" dur="1000"/>
                                        <p:tgtEl>
                                          <p:spTgt spid="297"/>
                                        </p:tgtEl>
                                      </p:cBhvr>
                                    </p:animEffect>
                                    <p:anim calcmode="lin" valueType="num">
                                      <p:cBhvr additive="repl">
                                        <p:cTn id="821" dur="1000" fill="hold"/>
                                        <p:tgtEl>
                                          <p:spTgt spid="297"/>
                                        </p:tgtEl>
                                        <p:attrNameLst>
                                          <p:attrName>ppt_x</p:attrName>
                                        </p:attrNameLst>
                                      </p:cBhvr>
                                      <p:tavLst>
                                        <p:tav tm="0">
                                          <p:val>
                                            <p:strVal val="#ppt_x"/>
                                          </p:val>
                                        </p:tav>
                                        <p:tav tm="100000">
                                          <p:val>
                                            <p:strVal val="#ppt_x"/>
                                          </p:val>
                                        </p:tav>
                                      </p:tavLst>
                                    </p:anim>
                                    <p:anim calcmode="lin" valueType="num">
                                      <p:cBhvr additive="repl">
                                        <p:cTn id="822" dur="1000" fill="hold"/>
                                        <p:tgtEl>
                                          <p:spTgt spid="297"/>
                                        </p:tgtEl>
                                        <p:attrNameLst>
                                          <p:attrName>ppt_y</p:attrName>
                                        </p:attrNameLst>
                                      </p:cBhvr>
                                      <p:tavLst>
                                        <p:tav tm="0">
                                          <p:val>
                                            <p:strVal val="#ppt_y+.1"/>
                                          </p:val>
                                        </p:tav>
                                        <p:tav tm="100000">
                                          <p:val>
                                            <p:strVal val="#ppt_y"/>
                                          </p:val>
                                        </p:tav>
                                      </p:tavLst>
                                    </p:anim>
                                  </p:childTnLst>
                                </p:cTn>
                              </p:par>
                              <p:par>
                                <p:cTn id="823" presetID="42" presetClass="entr" fill="hold" nodeType="withEffect">
                                  <p:stCondLst>
                                    <p:cond delay="0"/>
                                  </p:stCondLst>
                                  <p:childTnLst>
                                    <p:set>
                                      <p:cBhvr>
                                        <p:cTn id="824" dur="1" fill="hold">
                                          <p:stCondLst>
                                            <p:cond delay="0"/>
                                          </p:stCondLst>
                                        </p:cTn>
                                        <p:tgtEl>
                                          <p:spTgt spid="298"/>
                                        </p:tgtEl>
                                        <p:attrNameLst>
                                          <p:attrName>style.visibility</p:attrName>
                                        </p:attrNameLst>
                                      </p:cBhvr>
                                      <p:to>
                                        <p:strVal val="visible"/>
                                      </p:to>
                                    </p:set>
                                    <p:animEffect transition="in" filter="fade">
                                      <p:cBhvr additive="repl">
                                        <p:cTn id="825" dur="1000"/>
                                        <p:tgtEl>
                                          <p:spTgt spid="298"/>
                                        </p:tgtEl>
                                      </p:cBhvr>
                                    </p:animEffect>
                                    <p:anim calcmode="lin" valueType="num">
                                      <p:cBhvr additive="repl">
                                        <p:cTn id="826" dur="1000" fill="hold"/>
                                        <p:tgtEl>
                                          <p:spTgt spid="298"/>
                                        </p:tgtEl>
                                        <p:attrNameLst>
                                          <p:attrName>ppt_x</p:attrName>
                                        </p:attrNameLst>
                                      </p:cBhvr>
                                      <p:tavLst>
                                        <p:tav tm="0">
                                          <p:val>
                                            <p:strVal val="#ppt_x"/>
                                          </p:val>
                                        </p:tav>
                                        <p:tav tm="100000">
                                          <p:val>
                                            <p:strVal val="#ppt_x"/>
                                          </p:val>
                                        </p:tav>
                                      </p:tavLst>
                                    </p:anim>
                                    <p:anim calcmode="lin" valueType="num">
                                      <p:cBhvr additive="repl">
                                        <p:cTn id="827" dur="1000" fill="hold"/>
                                        <p:tgtEl>
                                          <p:spTgt spid="298"/>
                                        </p:tgtEl>
                                        <p:attrNameLst>
                                          <p:attrName>ppt_y</p:attrName>
                                        </p:attrNameLst>
                                      </p:cBhvr>
                                      <p:tavLst>
                                        <p:tav tm="0">
                                          <p:val>
                                            <p:strVal val="#ppt_y+.1"/>
                                          </p:val>
                                        </p:tav>
                                        <p:tav tm="100000">
                                          <p:val>
                                            <p:strVal val="#ppt_y"/>
                                          </p:val>
                                        </p:tav>
                                      </p:tavLst>
                                    </p:anim>
                                  </p:childTnLst>
                                </p:cTn>
                              </p:par>
                              <p:par>
                                <p:cTn id="828" presetID="42" presetClass="entr" fill="hold" nodeType="withEffect">
                                  <p:stCondLst>
                                    <p:cond delay="0"/>
                                  </p:stCondLst>
                                  <p:childTnLst>
                                    <p:set>
                                      <p:cBhvr>
                                        <p:cTn id="829" dur="1" fill="hold">
                                          <p:stCondLst>
                                            <p:cond delay="0"/>
                                          </p:stCondLst>
                                        </p:cTn>
                                        <p:tgtEl>
                                          <p:spTgt spid="299"/>
                                        </p:tgtEl>
                                        <p:attrNameLst>
                                          <p:attrName>style.visibility</p:attrName>
                                        </p:attrNameLst>
                                      </p:cBhvr>
                                      <p:to>
                                        <p:strVal val="visible"/>
                                      </p:to>
                                    </p:set>
                                    <p:animEffect transition="in" filter="fade">
                                      <p:cBhvr additive="repl">
                                        <p:cTn id="830" dur="1000"/>
                                        <p:tgtEl>
                                          <p:spTgt spid="299"/>
                                        </p:tgtEl>
                                      </p:cBhvr>
                                    </p:animEffect>
                                    <p:anim calcmode="lin" valueType="num">
                                      <p:cBhvr additive="repl">
                                        <p:cTn id="831" dur="1000" fill="hold"/>
                                        <p:tgtEl>
                                          <p:spTgt spid="299"/>
                                        </p:tgtEl>
                                        <p:attrNameLst>
                                          <p:attrName>ppt_x</p:attrName>
                                        </p:attrNameLst>
                                      </p:cBhvr>
                                      <p:tavLst>
                                        <p:tav tm="0">
                                          <p:val>
                                            <p:strVal val="#ppt_x"/>
                                          </p:val>
                                        </p:tav>
                                        <p:tav tm="100000">
                                          <p:val>
                                            <p:strVal val="#ppt_x"/>
                                          </p:val>
                                        </p:tav>
                                      </p:tavLst>
                                    </p:anim>
                                    <p:anim calcmode="lin" valueType="num">
                                      <p:cBhvr additive="repl">
                                        <p:cTn id="832" dur="1000" fill="hold"/>
                                        <p:tgtEl>
                                          <p:spTgt spid="299"/>
                                        </p:tgtEl>
                                        <p:attrNameLst>
                                          <p:attrName>ppt_y</p:attrName>
                                        </p:attrNameLst>
                                      </p:cBhvr>
                                      <p:tavLst>
                                        <p:tav tm="0">
                                          <p:val>
                                            <p:strVal val="#ppt_y+.1"/>
                                          </p:val>
                                        </p:tav>
                                        <p:tav tm="100000">
                                          <p:val>
                                            <p:strVal val="#ppt_y"/>
                                          </p:val>
                                        </p:tav>
                                      </p:tavLst>
                                    </p:anim>
                                  </p:childTnLst>
                                </p:cTn>
                              </p:par>
                              <p:par>
                                <p:cTn id="833" presetID="42" presetClass="entr" fill="hold" nodeType="withEffect">
                                  <p:stCondLst>
                                    <p:cond delay="0"/>
                                  </p:stCondLst>
                                  <p:childTnLst>
                                    <p:set>
                                      <p:cBhvr>
                                        <p:cTn id="834" dur="1" fill="hold">
                                          <p:stCondLst>
                                            <p:cond delay="0"/>
                                          </p:stCondLst>
                                        </p:cTn>
                                        <p:tgtEl>
                                          <p:spTgt spid="300"/>
                                        </p:tgtEl>
                                        <p:attrNameLst>
                                          <p:attrName>style.visibility</p:attrName>
                                        </p:attrNameLst>
                                      </p:cBhvr>
                                      <p:to>
                                        <p:strVal val="visible"/>
                                      </p:to>
                                    </p:set>
                                    <p:animEffect transition="in" filter="fade">
                                      <p:cBhvr additive="repl">
                                        <p:cTn id="835" dur="1000"/>
                                        <p:tgtEl>
                                          <p:spTgt spid="300"/>
                                        </p:tgtEl>
                                      </p:cBhvr>
                                    </p:animEffect>
                                    <p:anim calcmode="lin" valueType="num">
                                      <p:cBhvr additive="repl">
                                        <p:cTn id="836" dur="1000" fill="hold"/>
                                        <p:tgtEl>
                                          <p:spTgt spid="300"/>
                                        </p:tgtEl>
                                        <p:attrNameLst>
                                          <p:attrName>ppt_x</p:attrName>
                                        </p:attrNameLst>
                                      </p:cBhvr>
                                      <p:tavLst>
                                        <p:tav tm="0">
                                          <p:val>
                                            <p:strVal val="#ppt_x"/>
                                          </p:val>
                                        </p:tav>
                                        <p:tav tm="100000">
                                          <p:val>
                                            <p:strVal val="#ppt_x"/>
                                          </p:val>
                                        </p:tav>
                                      </p:tavLst>
                                    </p:anim>
                                    <p:anim calcmode="lin" valueType="num">
                                      <p:cBhvr additive="repl">
                                        <p:cTn id="837" dur="1000" fill="hold"/>
                                        <p:tgtEl>
                                          <p:spTgt spid="300"/>
                                        </p:tgtEl>
                                        <p:attrNameLst>
                                          <p:attrName>ppt_y</p:attrName>
                                        </p:attrNameLst>
                                      </p:cBhvr>
                                      <p:tavLst>
                                        <p:tav tm="0">
                                          <p:val>
                                            <p:strVal val="#ppt_y+.1"/>
                                          </p:val>
                                        </p:tav>
                                        <p:tav tm="100000">
                                          <p:val>
                                            <p:strVal val="#ppt_y"/>
                                          </p:val>
                                        </p:tav>
                                      </p:tavLst>
                                    </p:anim>
                                  </p:childTnLst>
                                </p:cTn>
                              </p:par>
                              <p:par>
                                <p:cTn id="838" presetID="42" presetClass="entr" fill="hold" nodeType="withEffect">
                                  <p:stCondLst>
                                    <p:cond delay="0"/>
                                  </p:stCondLst>
                                  <p:childTnLst>
                                    <p:set>
                                      <p:cBhvr>
                                        <p:cTn id="839" dur="1" fill="hold">
                                          <p:stCondLst>
                                            <p:cond delay="0"/>
                                          </p:stCondLst>
                                        </p:cTn>
                                        <p:tgtEl>
                                          <p:spTgt spid="301"/>
                                        </p:tgtEl>
                                        <p:attrNameLst>
                                          <p:attrName>style.visibility</p:attrName>
                                        </p:attrNameLst>
                                      </p:cBhvr>
                                      <p:to>
                                        <p:strVal val="visible"/>
                                      </p:to>
                                    </p:set>
                                    <p:animEffect transition="in" filter="fade">
                                      <p:cBhvr additive="repl">
                                        <p:cTn id="840" dur="1000"/>
                                        <p:tgtEl>
                                          <p:spTgt spid="301"/>
                                        </p:tgtEl>
                                      </p:cBhvr>
                                    </p:animEffect>
                                    <p:anim calcmode="lin" valueType="num">
                                      <p:cBhvr additive="repl">
                                        <p:cTn id="841" dur="1000" fill="hold"/>
                                        <p:tgtEl>
                                          <p:spTgt spid="301"/>
                                        </p:tgtEl>
                                        <p:attrNameLst>
                                          <p:attrName>ppt_x</p:attrName>
                                        </p:attrNameLst>
                                      </p:cBhvr>
                                      <p:tavLst>
                                        <p:tav tm="0">
                                          <p:val>
                                            <p:strVal val="#ppt_x"/>
                                          </p:val>
                                        </p:tav>
                                        <p:tav tm="100000">
                                          <p:val>
                                            <p:strVal val="#ppt_x"/>
                                          </p:val>
                                        </p:tav>
                                      </p:tavLst>
                                    </p:anim>
                                    <p:anim calcmode="lin" valueType="num">
                                      <p:cBhvr additive="repl">
                                        <p:cTn id="842" dur="1000" fill="hold"/>
                                        <p:tgtEl>
                                          <p:spTgt spid="301"/>
                                        </p:tgtEl>
                                        <p:attrNameLst>
                                          <p:attrName>ppt_y</p:attrName>
                                        </p:attrNameLst>
                                      </p:cBhvr>
                                      <p:tavLst>
                                        <p:tav tm="0">
                                          <p:val>
                                            <p:strVal val="#ppt_y+.1"/>
                                          </p:val>
                                        </p:tav>
                                        <p:tav tm="100000">
                                          <p:val>
                                            <p:strVal val="#ppt_y"/>
                                          </p:val>
                                        </p:tav>
                                      </p:tavLst>
                                    </p:anim>
                                  </p:childTnLst>
                                </p:cTn>
                              </p:par>
                              <p:par>
                                <p:cTn id="843" presetID="42" presetClass="entr" fill="hold" nodeType="withEffect">
                                  <p:stCondLst>
                                    <p:cond delay="0"/>
                                  </p:stCondLst>
                                  <p:childTnLst>
                                    <p:set>
                                      <p:cBhvr>
                                        <p:cTn id="844" dur="1" fill="hold">
                                          <p:stCondLst>
                                            <p:cond delay="0"/>
                                          </p:stCondLst>
                                        </p:cTn>
                                        <p:tgtEl>
                                          <p:spTgt spid="302"/>
                                        </p:tgtEl>
                                        <p:attrNameLst>
                                          <p:attrName>style.visibility</p:attrName>
                                        </p:attrNameLst>
                                      </p:cBhvr>
                                      <p:to>
                                        <p:strVal val="visible"/>
                                      </p:to>
                                    </p:set>
                                    <p:animEffect transition="in" filter="fade">
                                      <p:cBhvr additive="repl">
                                        <p:cTn id="845" dur="1000"/>
                                        <p:tgtEl>
                                          <p:spTgt spid="302"/>
                                        </p:tgtEl>
                                      </p:cBhvr>
                                    </p:animEffect>
                                    <p:anim calcmode="lin" valueType="num">
                                      <p:cBhvr additive="repl">
                                        <p:cTn id="846" dur="1000" fill="hold"/>
                                        <p:tgtEl>
                                          <p:spTgt spid="302"/>
                                        </p:tgtEl>
                                        <p:attrNameLst>
                                          <p:attrName>ppt_x</p:attrName>
                                        </p:attrNameLst>
                                      </p:cBhvr>
                                      <p:tavLst>
                                        <p:tav tm="0">
                                          <p:val>
                                            <p:strVal val="#ppt_x"/>
                                          </p:val>
                                        </p:tav>
                                        <p:tav tm="100000">
                                          <p:val>
                                            <p:strVal val="#ppt_x"/>
                                          </p:val>
                                        </p:tav>
                                      </p:tavLst>
                                    </p:anim>
                                    <p:anim calcmode="lin" valueType="num">
                                      <p:cBhvr additive="repl">
                                        <p:cTn id="847" dur="1000" fill="hold"/>
                                        <p:tgtEl>
                                          <p:spTgt spid="302"/>
                                        </p:tgtEl>
                                        <p:attrNameLst>
                                          <p:attrName>ppt_y</p:attrName>
                                        </p:attrNameLst>
                                      </p:cBhvr>
                                      <p:tavLst>
                                        <p:tav tm="0">
                                          <p:val>
                                            <p:strVal val="#ppt_y+.1"/>
                                          </p:val>
                                        </p:tav>
                                        <p:tav tm="100000">
                                          <p:val>
                                            <p:strVal val="#ppt_y"/>
                                          </p:val>
                                        </p:tav>
                                      </p:tavLst>
                                    </p:anim>
                                  </p:childTnLst>
                                </p:cTn>
                              </p:par>
                              <p:par>
                                <p:cTn id="848" presetID="42" presetClass="entr" fill="hold" nodeType="withEffect">
                                  <p:stCondLst>
                                    <p:cond delay="0"/>
                                  </p:stCondLst>
                                  <p:childTnLst>
                                    <p:set>
                                      <p:cBhvr>
                                        <p:cTn id="849" dur="1" fill="hold">
                                          <p:stCondLst>
                                            <p:cond delay="0"/>
                                          </p:stCondLst>
                                        </p:cTn>
                                        <p:tgtEl>
                                          <p:spTgt spid="303"/>
                                        </p:tgtEl>
                                        <p:attrNameLst>
                                          <p:attrName>style.visibility</p:attrName>
                                        </p:attrNameLst>
                                      </p:cBhvr>
                                      <p:to>
                                        <p:strVal val="visible"/>
                                      </p:to>
                                    </p:set>
                                    <p:animEffect transition="in" filter="fade">
                                      <p:cBhvr additive="repl">
                                        <p:cTn id="850" dur="1000"/>
                                        <p:tgtEl>
                                          <p:spTgt spid="303"/>
                                        </p:tgtEl>
                                      </p:cBhvr>
                                    </p:animEffect>
                                    <p:anim calcmode="lin" valueType="num">
                                      <p:cBhvr additive="repl">
                                        <p:cTn id="851" dur="1000" fill="hold"/>
                                        <p:tgtEl>
                                          <p:spTgt spid="303"/>
                                        </p:tgtEl>
                                        <p:attrNameLst>
                                          <p:attrName>ppt_x</p:attrName>
                                        </p:attrNameLst>
                                      </p:cBhvr>
                                      <p:tavLst>
                                        <p:tav tm="0">
                                          <p:val>
                                            <p:strVal val="#ppt_x"/>
                                          </p:val>
                                        </p:tav>
                                        <p:tav tm="100000">
                                          <p:val>
                                            <p:strVal val="#ppt_x"/>
                                          </p:val>
                                        </p:tav>
                                      </p:tavLst>
                                    </p:anim>
                                    <p:anim calcmode="lin" valueType="num">
                                      <p:cBhvr additive="repl">
                                        <p:cTn id="852" dur="1000" fill="hold"/>
                                        <p:tgtEl>
                                          <p:spTgt spid="303"/>
                                        </p:tgtEl>
                                        <p:attrNameLst>
                                          <p:attrName>ppt_y</p:attrName>
                                        </p:attrNameLst>
                                      </p:cBhvr>
                                      <p:tavLst>
                                        <p:tav tm="0">
                                          <p:val>
                                            <p:strVal val="#ppt_y+.1"/>
                                          </p:val>
                                        </p:tav>
                                        <p:tav tm="100000">
                                          <p:val>
                                            <p:strVal val="#ppt_y"/>
                                          </p:val>
                                        </p:tav>
                                      </p:tavLst>
                                    </p:anim>
                                  </p:childTnLst>
                                </p:cTn>
                              </p:par>
                              <p:par>
                                <p:cTn id="853" presetID="42" presetClass="entr" fill="hold" nodeType="withEffect">
                                  <p:stCondLst>
                                    <p:cond delay="0"/>
                                  </p:stCondLst>
                                  <p:childTnLst>
                                    <p:set>
                                      <p:cBhvr>
                                        <p:cTn id="854" dur="1" fill="hold">
                                          <p:stCondLst>
                                            <p:cond delay="0"/>
                                          </p:stCondLst>
                                        </p:cTn>
                                        <p:tgtEl>
                                          <p:spTgt spid="304"/>
                                        </p:tgtEl>
                                        <p:attrNameLst>
                                          <p:attrName>style.visibility</p:attrName>
                                        </p:attrNameLst>
                                      </p:cBhvr>
                                      <p:to>
                                        <p:strVal val="visible"/>
                                      </p:to>
                                    </p:set>
                                    <p:animEffect transition="in" filter="fade">
                                      <p:cBhvr additive="repl">
                                        <p:cTn id="855" dur="1000"/>
                                        <p:tgtEl>
                                          <p:spTgt spid="304"/>
                                        </p:tgtEl>
                                      </p:cBhvr>
                                    </p:animEffect>
                                    <p:anim calcmode="lin" valueType="num">
                                      <p:cBhvr additive="repl">
                                        <p:cTn id="856" dur="1000" fill="hold"/>
                                        <p:tgtEl>
                                          <p:spTgt spid="304"/>
                                        </p:tgtEl>
                                        <p:attrNameLst>
                                          <p:attrName>ppt_x</p:attrName>
                                        </p:attrNameLst>
                                      </p:cBhvr>
                                      <p:tavLst>
                                        <p:tav tm="0">
                                          <p:val>
                                            <p:strVal val="#ppt_x"/>
                                          </p:val>
                                        </p:tav>
                                        <p:tav tm="100000">
                                          <p:val>
                                            <p:strVal val="#ppt_x"/>
                                          </p:val>
                                        </p:tav>
                                      </p:tavLst>
                                    </p:anim>
                                    <p:anim calcmode="lin" valueType="num">
                                      <p:cBhvr additive="repl">
                                        <p:cTn id="857" dur="1000" fill="hold"/>
                                        <p:tgtEl>
                                          <p:spTgt spid="304"/>
                                        </p:tgtEl>
                                        <p:attrNameLst>
                                          <p:attrName>ppt_y</p:attrName>
                                        </p:attrNameLst>
                                      </p:cBhvr>
                                      <p:tavLst>
                                        <p:tav tm="0">
                                          <p:val>
                                            <p:strVal val="#ppt_y+.1"/>
                                          </p:val>
                                        </p:tav>
                                        <p:tav tm="100000">
                                          <p:val>
                                            <p:strVal val="#ppt_y"/>
                                          </p:val>
                                        </p:tav>
                                      </p:tavLst>
                                    </p:anim>
                                  </p:childTnLst>
                                </p:cTn>
                              </p:par>
                              <p:par>
                                <p:cTn id="858" presetID="42" presetClass="entr" fill="hold" nodeType="withEffect">
                                  <p:stCondLst>
                                    <p:cond delay="0"/>
                                  </p:stCondLst>
                                  <p:childTnLst>
                                    <p:set>
                                      <p:cBhvr>
                                        <p:cTn id="859" dur="1" fill="hold">
                                          <p:stCondLst>
                                            <p:cond delay="0"/>
                                          </p:stCondLst>
                                        </p:cTn>
                                        <p:tgtEl>
                                          <p:spTgt spid="305"/>
                                        </p:tgtEl>
                                        <p:attrNameLst>
                                          <p:attrName>style.visibility</p:attrName>
                                        </p:attrNameLst>
                                      </p:cBhvr>
                                      <p:to>
                                        <p:strVal val="visible"/>
                                      </p:to>
                                    </p:set>
                                    <p:animEffect transition="in" filter="fade">
                                      <p:cBhvr additive="repl">
                                        <p:cTn id="860" dur="1000"/>
                                        <p:tgtEl>
                                          <p:spTgt spid="305"/>
                                        </p:tgtEl>
                                      </p:cBhvr>
                                    </p:animEffect>
                                    <p:anim calcmode="lin" valueType="num">
                                      <p:cBhvr additive="repl">
                                        <p:cTn id="861" dur="1000" fill="hold"/>
                                        <p:tgtEl>
                                          <p:spTgt spid="305"/>
                                        </p:tgtEl>
                                        <p:attrNameLst>
                                          <p:attrName>ppt_x</p:attrName>
                                        </p:attrNameLst>
                                      </p:cBhvr>
                                      <p:tavLst>
                                        <p:tav tm="0">
                                          <p:val>
                                            <p:strVal val="#ppt_x"/>
                                          </p:val>
                                        </p:tav>
                                        <p:tav tm="100000">
                                          <p:val>
                                            <p:strVal val="#ppt_x"/>
                                          </p:val>
                                        </p:tav>
                                      </p:tavLst>
                                    </p:anim>
                                    <p:anim calcmode="lin" valueType="num">
                                      <p:cBhvr additive="repl">
                                        <p:cTn id="862" dur="1000" fill="hold"/>
                                        <p:tgtEl>
                                          <p:spTgt spid="305"/>
                                        </p:tgtEl>
                                        <p:attrNameLst>
                                          <p:attrName>ppt_y</p:attrName>
                                        </p:attrNameLst>
                                      </p:cBhvr>
                                      <p:tavLst>
                                        <p:tav tm="0">
                                          <p:val>
                                            <p:strVal val="#ppt_y+.1"/>
                                          </p:val>
                                        </p:tav>
                                        <p:tav tm="100000">
                                          <p:val>
                                            <p:strVal val="#ppt_y"/>
                                          </p:val>
                                        </p:tav>
                                      </p:tavLst>
                                    </p:anim>
                                  </p:childTnLst>
                                </p:cTn>
                              </p:par>
                              <p:par>
                                <p:cTn id="863" presetID="42" presetClass="entr" fill="hold" nodeType="withEffect">
                                  <p:stCondLst>
                                    <p:cond delay="0"/>
                                  </p:stCondLst>
                                  <p:childTnLst>
                                    <p:set>
                                      <p:cBhvr>
                                        <p:cTn id="864" dur="1" fill="hold">
                                          <p:stCondLst>
                                            <p:cond delay="0"/>
                                          </p:stCondLst>
                                        </p:cTn>
                                        <p:tgtEl>
                                          <p:spTgt spid="306"/>
                                        </p:tgtEl>
                                        <p:attrNameLst>
                                          <p:attrName>style.visibility</p:attrName>
                                        </p:attrNameLst>
                                      </p:cBhvr>
                                      <p:to>
                                        <p:strVal val="visible"/>
                                      </p:to>
                                    </p:set>
                                    <p:animEffect transition="in" filter="fade">
                                      <p:cBhvr additive="repl">
                                        <p:cTn id="865" dur="1000"/>
                                        <p:tgtEl>
                                          <p:spTgt spid="306"/>
                                        </p:tgtEl>
                                      </p:cBhvr>
                                    </p:animEffect>
                                    <p:anim calcmode="lin" valueType="num">
                                      <p:cBhvr additive="repl">
                                        <p:cTn id="866" dur="1000" fill="hold"/>
                                        <p:tgtEl>
                                          <p:spTgt spid="306"/>
                                        </p:tgtEl>
                                        <p:attrNameLst>
                                          <p:attrName>ppt_x</p:attrName>
                                        </p:attrNameLst>
                                      </p:cBhvr>
                                      <p:tavLst>
                                        <p:tav tm="0">
                                          <p:val>
                                            <p:strVal val="#ppt_x"/>
                                          </p:val>
                                        </p:tav>
                                        <p:tav tm="100000">
                                          <p:val>
                                            <p:strVal val="#ppt_x"/>
                                          </p:val>
                                        </p:tav>
                                      </p:tavLst>
                                    </p:anim>
                                    <p:anim calcmode="lin" valueType="num">
                                      <p:cBhvr additive="repl">
                                        <p:cTn id="867" dur="1000" fill="hold"/>
                                        <p:tgtEl>
                                          <p:spTgt spid="306"/>
                                        </p:tgtEl>
                                        <p:attrNameLst>
                                          <p:attrName>ppt_y</p:attrName>
                                        </p:attrNameLst>
                                      </p:cBhvr>
                                      <p:tavLst>
                                        <p:tav tm="0">
                                          <p:val>
                                            <p:strVal val="#ppt_y+.1"/>
                                          </p:val>
                                        </p:tav>
                                        <p:tav tm="100000">
                                          <p:val>
                                            <p:strVal val="#ppt_y"/>
                                          </p:val>
                                        </p:tav>
                                      </p:tavLst>
                                    </p:anim>
                                  </p:childTnLst>
                                </p:cTn>
                              </p:par>
                              <p:par>
                                <p:cTn id="868" presetID="42" presetClass="entr" fill="hold" nodeType="withEffect">
                                  <p:stCondLst>
                                    <p:cond delay="0"/>
                                  </p:stCondLst>
                                  <p:childTnLst>
                                    <p:set>
                                      <p:cBhvr>
                                        <p:cTn id="869" dur="1" fill="hold">
                                          <p:stCondLst>
                                            <p:cond delay="0"/>
                                          </p:stCondLst>
                                        </p:cTn>
                                        <p:tgtEl>
                                          <p:spTgt spid="307"/>
                                        </p:tgtEl>
                                        <p:attrNameLst>
                                          <p:attrName>style.visibility</p:attrName>
                                        </p:attrNameLst>
                                      </p:cBhvr>
                                      <p:to>
                                        <p:strVal val="visible"/>
                                      </p:to>
                                    </p:set>
                                    <p:animEffect transition="in" filter="fade">
                                      <p:cBhvr additive="repl">
                                        <p:cTn id="870" dur="1000"/>
                                        <p:tgtEl>
                                          <p:spTgt spid="307"/>
                                        </p:tgtEl>
                                      </p:cBhvr>
                                    </p:animEffect>
                                    <p:anim calcmode="lin" valueType="num">
                                      <p:cBhvr additive="repl">
                                        <p:cTn id="871" dur="1000" fill="hold"/>
                                        <p:tgtEl>
                                          <p:spTgt spid="307"/>
                                        </p:tgtEl>
                                        <p:attrNameLst>
                                          <p:attrName>ppt_x</p:attrName>
                                        </p:attrNameLst>
                                      </p:cBhvr>
                                      <p:tavLst>
                                        <p:tav tm="0">
                                          <p:val>
                                            <p:strVal val="#ppt_x"/>
                                          </p:val>
                                        </p:tav>
                                        <p:tav tm="100000">
                                          <p:val>
                                            <p:strVal val="#ppt_x"/>
                                          </p:val>
                                        </p:tav>
                                      </p:tavLst>
                                    </p:anim>
                                    <p:anim calcmode="lin" valueType="num">
                                      <p:cBhvr additive="repl">
                                        <p:cTn id="872" dur="1000" fill="hold"/>
                                        <p:tgtEl>
                                          <p:spTgt spid="307"/>
                                        </p:tgtEl>
                                        <p:attrNameLst>
                                          <p:attrName>ppt_y</p:attrName>
                                        </p:attrNameLst>
                                      </p:cBhvr>
                                      <p:tavLst>
                                        <p:tav tm="0">
                                          <p:val>
                                            <p:strVal val="#ppt_y+.1"/>
                                          </p:val>
                                        </p:tav>
                                        <p:tav tm="100000">
                                          <p:val>
                                            <p:strVal val="#ppt_y"/>
                                          </p:val>
                                        </p:tav>
                                      </p:tavLst>
                                    </p:anim>
                                  </p:childTnLst>
                                </p:cTn>
                              </p:par>
                              <p:par>
                                <p:cTn id="873" presetID="42" presetClass="entr" fill="hold" nodeType="withEffect">
                                  <p:stCondLst>
                                    <p:cond delay="0"/>
                                  </p:stCondLst>
                                  <p:childTnLst>
                                    <p:set>
                                      <p:cBhvr>
                                        <p:cTn id="874" dur="1" fill="hold">
                                          <p:stCondLst>
                                            <p:cond delay="0"/>
                                          </p:stCondLst>
                                        </p:cTn>
                                        <p:tgtEl>
                                          <p:spTgt spid="308"/>
                                        </p:tgtEl>
                                        <p:attrNameLst>
                                          <p:attrName>style.visibility</p:attrName>
                                        </p:attrNameLst>
                                      </p:cBhvr>
                                      <p:to>
                                        <p:strVal val="visible"/>
                                      </p:to>
                                    </p:set>
                                    <p:animEffect transition="in" filter="fade">
                                      <p:cBhvr additive="repl">
                                        <p:cTn id="875" dur="1000"/>
                                        <p:tgtEl>
                                          <p:spTgt spid="308"/>
                                        </p:tgtEl>
                                      </p:cBhvr>
                                    </p:animEffect>
                                    <p:anim calcmode="lin" valueType="num">
                                      <p:cBhvr additive="repl">
                                        <p:cTn id="876" dur="1000" fill="hold"/>
                                        <p:tgtEl>
                                          <p:spTgt spid="308"/>
                                        </p:tgtEl>
                                        <p:attrNameLst>
                                          <p:attrName>ppt_x</p:attrName>
                                        </p:attrNameLst>
                                      </p:cBhvr>
                                      <p:tavLst>
                                        <p:tav tm="0">
                                          <p:val>
                                            <p:strVal val="#ppt_x"/>
                                          </p:val>
                                        </p:tav>
                                        <p:tav tm="100000">
                                          <p:val>
                                            <p:strVal val="#ppt_x"/>
                                          </p:val>
                                        </p:tav>
                                      </p:tavLst>
                                    </p:anim>
                                    <p:anim calcmode="lin" valueType="num">
                                      <p:cBhvr additive="repl">
                                        <p:cTn id="877" dur="1000" fill="hold"/>
                                        <p:tgtEl>
                                          <p:spTgt spid="308"/>
                                        </p:tgtEl>
                                        <p:attrNameLst>
                                          <p:attrName>ppt_y</p:attrName>
                                        </p:attrNameLst>
                                      </p:cBhvr>
                                      <p:tavLst>
                                        <p:tav tm="0">
                                          <p:val>
                                            <p:strVal val="#ppt_y+.1"/>
                                          </p:val>
                                        </p:tav>
                                        <p:tav tm="100000">
                                          <p:val>
                                            <p:strVal val="#ppt_y"/>
                                          </p:val>
                                        </p:tav>
                                      </p:tavLst>
                                    </p:anim>
                                  </p:childTnLst>
                                </p:cTn>
                              </p:par>
                              <p:par>
                                <p:cTn id="878" presetID="42" presetClass="entr" fill="hold" nodeType="withEffect">
                                  <p:stCondLst>
                                    <p:cond delay="0"/>
                                  </p:stCondLst>
                                  <p:childTnLst>
                                    <p:set>
                                      <p:cBhvr>
                                        <p:cTn id="879" dur="1" fill="hold">
                                          <p:stCondLst>
                                            <p:cond delay="0"/>
                                          </p:stCondLst>
                                        </p:cTn>
                                        <p:tgtEl>
                                          <p:spTgt spid="309"/>
                                        </p:tgtEl>
                                        <p:attrNameLst>
                                          <p:attrName>style.visibility</p:attrName>
                                        </p:attrNameLst>
                                      </p:cBhvr>
                                      <p:to>
                                        <p:strVal val="visible"/>
                                      </p:to>
                                    </p:set>
                                    <p:animEffect transition="in" filter="fade">
                                      <p:cBhvr additive="repl">
                                        <p:cTn id="880" dur="1000"/>
                                        <p:tgtEl>
                                          <p:spTgt spid="309"/>
                                        </p:tgtEl>
                                      </p:cBhvr>
                                    </p:animEffect>
                                    <p:anim calcmode="lin" valueType="num">
                                      <p:cBhvr additive="repl">
                                        <p:cTn id="881" dur="1000" fill="hold"/>
                                        <p:tgtEl>
                                          <p:spTgt spid="309"/>
                                        </p:tgtEl>
                                        <p:attrNameLst>
                                          <p:attrName>ppt_x</p:attrName>
                                        </p:attrNameLst>
                                      </p:cBhvr>
                                      <p:tavLst>
                                        <p:tav tm="0">
                                          <p:val>
                                            <p:strVal val="#ppt_x"/>
                                          </p:val>
                                        </p:tav>
                                        <p:tav tm="100000">
                                          <p:val>
                                            <p:strVal val="#ppt_x"/>
                                          </p:val>
                                        </p:tav>
                                      </p:tavLst>
                                    </p:anim>
                                    <p:anim calcmode="lin" valueType="num">
                                      <p:cBhvr additive="repl">
                                        <p:cTn id="882" dur="1000" fill="hold"/>
                                        <p:tgtEl>
                                          <p:spTgt spid="309"/>
                                        </p:tgtEl>
                                        <p:attrNameLst>
                                          <p:attrName>ppt_y</p:attrName>
                                        </p:attrNameLst>
                                      </p:cBhvr>
                                      <p:tavLst>
                                        <p:tav tm="0">
                                          <p:val>
                                            <p:strVal val="#ppt_y+.1"/>
                                          </p:val>
                                        </p:tav>
                                        <p:tav tm="100000">
                                          <p:val>
                                            <p:strVal val="#ppt_y"/>
                                          </p:val>
                                        </p:tav>
                                      </p:tavLst>
                                    </p:anim>
                                  </p:childTnLst>
                                </p:cTn>
                              </p:par>
                              <p:par>
                                <p:cTn id="883" presetID="42" presetClass="entr" fill="hold" nodeType="withEffect">
                                  <p:stCondLst>
                                    <p:cond delay="0"/>
                                  </p:stCondLst>
                                  <p:childTnLst>
                                    <p:set>
                                      <p:cBhvr>
                                        <p:cTn id="884" dur="1" fill="hold">
                                          <p:stCondLst>
                                            <p:cond delay="0"/>
                                          </p:stCondLst>
                                        </p:cTn>
                                        <p:tgtEl>
                                          <p:spTgt spid="310"/>
                                        </p:tgtEl>
                                        <p:attrNameLst>
                                          <p:attrName>style.visibility</p:attrName>
                                        </p:attrNameLst>
                                      </p:cBhvr>
                                      <p:to>
                                        <p:strVal val="visible"/>
                                      </p:to>
                                    </p:set>
                                    <p:animEffect transition="in" filter="fade">
                                      <p:cBhvr additive="repl">
                                        <p:cTn id="885" dur="1000"/>
                                        <p:tgtEl>
                                          <p:spTgt spid="310"/>
                                        </p:tgtEl>
                                      </p:cBhvr>
                                    </p:animEffect>
                                    <p:anim calcmode="lin" valueType="num">
                                      <p:cBhvr additive="repl">
                                        <p:cTn id="886" dur="1000" fill="hold"/>
                                        <p:tgtEl>
                                          <p:spTgt spid="310"/>
                                        </p:tgtEl>
                                        <p:attrNameLst>
                                          <p:attrName>ppt_x</p:attrName>
                                        </p:attrNameLst>
                                      </p:cBhvr>
                                      <p:tavLst>
                                        <p:tav tm="0">
                                          <p:val>
                                            <p:strVal val="#ppt_x"/>
                                          </p:val>
                                        </p:tav>
                                        <p:tav tm="100000">
                                          <p:val>
                                            <p:strVal val="#ppt_x"/>
                                          </p:val>
                                        </p:tav>
                                      </p:tavLst>
                                    </p:anim>
                                    <p:anim calcmode="lin" valueType="num">
                                      <p:cBhvr additive="repl">
                                        <p:cTn id="887" dur="1000" fill="hold"/>
                                        <p:tgtEl>
                                          <p:spTgt spid="310"/>
                                        </p:tgtEl>
                                        <p:attrNameLst>
                                          <p:attrName>ppt_y</p:attrName>
                                        </p:attrNameLst>
                                      </p:cBhvr>
                                      <p:tavLst>
                                        <p:tav tm="0">
                                          <p:val>
                                            <p:strVal val="#ppt_y+.1"/>
                                          </p:val>
                                        </p:tav>
                                        <p:tav tm="100000">
                                          <p:val>
                                            <p:strVal val="#ppt_y"/>
                                          </p:val>
                                        </p:tav>
                                      </p:tavLst>
                                    </p:anim>
                                  </p:childTnLst>
                                </p:cTn>
                              </p:par>
                              <p:par>
                                <p:cTn id="888" presetID="42" presetClass="entr" fill="hold" nodeType="withEffect">
                                  <p:stCondLst>
                                    <p:cond delay="0"/>
                                  </p:stCondLst>
                                  <p:childTnLst>
                                    <p:set>
                                      <p:cBhvr>
                                        <p:cTn id="889" dur="1" fill="hold">
                                          <p:stCondLst>
                                            <p:cond delay="0"/>
                                          </p:stCondLst>
                                        </p:cTn>
                                        <p:tgtEl>
                                          <p:spTgt spid="311"/>
                                        </p:tgtEl>
                                        <p:attrNameLst>
                                          <p:attrName>style.visibility</p:attrName>
                                        </p:attrNameLst>
                                      </p:cBhvr>
                                      <p:to>
                                        <p:strVal val="visible"/>
                                      </p:to>
                                    </p:set>
                                    <p:animEffect transition="in" filter="fade">
                                      <p:cBhvr additive="repl">
                                        <p:cTn id="890" dur="1000"/>
                                        <p:tgtEl>
                                          <p:spTgt spid="311"/>
                                        </p:tgtEl>
                                      </p:cBhvr>
                                    </p:animEffect>
                                    <p:anim calcmode="lin" valueType="num">
                                      <p:cBhvr additive="repl">
                                        <p:cTn id="891" dur="1000" fill="hold"/>
                                        <p:tgtEl>
                                          <p:spTgt spid="311"/>
                                        </p:tgtEl>
                                        <p:attrNameLst>
                                          <p:attrName>ppt_x</p:attrName>
                                        </p:attrNameLst>
                                      </p:cBhvr>
                                      <p:tavLst>
                                        <p:tav tm="0">
                                          <p:val>
                                            <p:strVal val="#ppt_x"/>
                                          </p:val>
                                        </p:tav>
                                        <p:tav tm="100000">
                                          <p:val>
                                            <p:strVal val="#ppt_x"/>
                                          </p:val>
                                        </p:tav>
                                      </p:tavLst>
                                    </p:anim>
                                    <p:anim calcmode="lin" valueType="num">
                                      <p:cBhvr additive="repl">
                                        <p:cTn id="892" dur="1000" fill="hold"/>
                                        <p:tgtEl>
                                          <p:spTgt spid="311"/>
                                        </p:tgtEl>
                                        <p:attrNameLst>
                                          <p:attrName>ppt_y</p:attrName>
                                        </p:attrNameLst>
                                      </p:cBhvr>
                                      <p:tavLst>
                                        <p:tav tm="0">
                                          <p:val>
                                            <p:strVal val="#ppt_y+.1"/>
                                          </p:val>
                                        </p:tav>
                                        <p:tav tm="100000">
                                          <p:val>
                                            <p:strVal val="#ppt_y"/>
                                          </p:val>
                                        </p:tav>
                                      </p:tavLst>
                                    </p:anim>
                                  </p:childTnLst>
                                </p:cTn>
                              </p:par>
                              <p:par>
                                <p:cTn id="893" presetID="42" presetClass="entr" fill="hold" nodeType="withEffect">
                                  <p:stCondLst>
                                    <p:cond delay="0"/>
                                  </p:stCondLst>
                                  <p:childTnLst>
                                    <p:set>
                                      <p:cBhvr>
                                        <p:cTn id="894" dur="1" fill="hold">
                                          <p:stCondLst>
                                            <p:cond delay="0"/>
                                          </p:stCondLst>
                                        </p:cTn>
                                        <p:tgtEl>
                                          <p:spTgt spid="312"/>
                                        </p:tgtEl>
                                        <p:attrNameLst>
                                          <p:attrName>style.visibility</p:attrName>
                                        </p:attrNameLst>
                                      </p:cBhvr>
                                      <p:to>
                                        <p:strVal val="visible"/>
                                      </p:to>
                                    </p:set>
                                    <p:animEffect transition="in" filter="fade">
                                      <p:cBhvr additive="repl">
                                        <p:cTn id="895" dur="1000"/>
                                        <p:tgtEl>
                                          <p:spTgt spid="312"/>
                                        </p:tgtEl>
                                      </p:cBhvr>
                                    </p:animEffect>
                                    <p:anim calcmode="lin" valueType="num">
                                      <p:cBhvr additive="repl">
                                        <p:cTn id="896" dur="1000" fill="hold"/>
                                        <p:tgtEl>
                                          <p:spTgt spid="312"/>
                                        </p:tgtEl>
                                        <p:attrNameLst>
                                          <p:attrName>ppt_x</p:attrName>
                                        </p:attrNameLst>
                                      </p:cBhvr>
                                      <p:tavLst>
                                        <p:tav tm="0">
                                          <p:val>
                                            <p:strVal val="#ppt_x"/>
                                          </p:val>
                                        </p:tav>
                                        <p:tav tm="100000">
                                          <p:val>
                                            <p:strVal val="#ppt_x"/>
                                          </p:val>
                                        </p:tav>
                                      </p:tavLst>
                                    </p:anim>
                                    <p:anim calcmode="lin" valueType="num">
                                      <p:cBhvr additive="repl">
                                        <p:cTn id="897" dur="1000" fill="hold"/>
                                        <p:tgtEl>
                                          <p:spTgt spid="312"/>
                                        </p:tgtEl>
                                        <p:attrNameLst>
                                          <p:attrName>ppt_y</p:attrName>
                                        </p:attrNameLst>
                                      </p:cBhvr>
                                      <p:tavLst>
                                        <p:tav tm="0">
                                          <p:val>
                                            <p:strVal val="#ppt_y+.1"/>
                                          </p:val>
                                        </p:tav>
                                        <p:tav tm="100000">
                                          <p:val>
                                            <p:strVal val="#ppt_y"/>
                                          </p:val>
                                        </p:tav>
                                      </p:tavLst>
                                    </p:anim>
                                  </p:childTnLst>
                                </p:cTn>
                              </p:par>
                              <p:par>
                                <p:cTn id="898" presetID="42" presetClass="entr" fill="hold" nodeType="withEffect">
                                  <p:stCondLst>
                                    <p:cond delay="0"/>
                                  </p:stCondLst>
                                  <p:childTnLst>
                                    <p:set>
                                      <p:cBhvr>
                                        <p:cTn id="899" dur="1" fill="hold">
                                          <p:stCondLst>
                                            <p:cond delay="0"/>
                                          </p:stCondLst>
                                        </p:cTn>
                                        <p:tgtEl>
                                          <p:spTgt spid="313"/>
                                        </p:tgtEl>
                                        <p:attrNameLst>
                                          <p:attrName>style.visibility</p:attrName>
                                        </p:attrNameLst>
                                      </p:cBhvr>
                                      <p:to>
                                        <p:strVal val="visible"/>
                                      </p:to>
                                    </p:set>
                                    <p:animEffect transition="in" filter="fade">
                                      <p:cBhvr additive="repl">
                                        <p:cTn id="900" dur="1000"/>
                                        <p:tgtEl>
                                          <p:spTgt spid="313"/>
                                        </p:tgtEl>
                                      </p:cBhvr>
                                    </p:animEffect>
                                    <p:anim calcmode="lin" valueType="num">
                                      <p:cBhvr additive="repl">
                                        <p:cTn id="901" dur="1000" fill="hold"/>
                                        <p:tgtEl>
                                          <p:spTgt spid="313"/>
                                        </p:tgtEl>
                                        <p:attrNameLst>
                                          <p:attrName>ppt_x</p:attrName>
                                        </p:attrNameLst>
                                      </p:cBhvr>
                                      <p:tavLst>
                                        <p:tav tm="0">
                                          <p:val>
                                            <p:strVal val="#ppt_x"/>
                                          </p:val>
                                        </p:tav>
                                        <p:tav tm="100000">
                                          <p:val>
                                            <p:strVal val="#ppt_x"/>
                                          </p:val>
                                        </p:tav>
                                      </p:tavLst>
                                    </p:anim>
                                    <p:anim calcmode="lin" valueType="num">
                                      <p:cBhvr additive="repl">
                                        <p:cTn id="902" dur="1000" fill="hold"/>
                                        <p:tgtEl>
                                          <p:spTgt spid="313"/>
                                        </p:tgtEl>
                                        <p:attrNameLst>
                                          <p:attrName>ppt_y</p:attrName>
                                        </p:attrNameLst>
                                      </p:cBhvr>
                                      <p:tavLst>
                                        <p:tav tm="0">
                                          <p:val>
                                            <p:strVal val="#ppt_y+.1"/>
                                          </p:val>
                                        </p:tav>
                                        <p:tav tm="100000">
                                          <p:val>
                                            <p:strVal val="#ppt_y"/>
                                          </p:val>
                                        </p:tav>
                                      </p:tavLst>
                                    </p:anim>
                                  </p:childTnLst>
                                </p:cTn>
                              </p:par>
                              <p:par>
                                <p:cTn id="903" presetID="42" presetClass="entr" fill="hold" nodeType="withEffect">
                                  <p:stCondLst>
                                    <p:cond delay="0"/>
                                  </p:stCondLst>
                                  <p:childTnLst>
                                    <p:set>
                                      <p:cBhvr>
                                        <p:cTn id="904" dur="1" fill="hold">
                                          <p:stCondLst>
                                            <p:cond delay="0"/>
                                          </p:stCondLst>
                                        </p:cTn>
                                        <p:tgtEl>
                                          <p:spTgt spid="314"/>
                                        </p:tgtEl>
                                        <p:attrNameLst>
                                          <p:attrName>style.visibility</p:attrName>
                                        </p:attrNameLst>
                                      </p:cBhvr>
                                      <p:to>
                                        <p:strVal val="visible"/>
                                      </p:to>
                                    </p:set>
                                    <p:animEffect transition="in" filter="fade">
                                      <p:cBhvr additive="repl">
                                        <p:cTn id="905" dur="1000"/>
                                        <p:tgtEl>
                                          <p:spTgt spid="314"/>
                                        </p:tgtEl>
                                      </p:cBhvr>
                                    </p:animEffect>
                                    <p:anim calcmode="lin" valueType="num">
                                      <p:cBhvr additive="repl">
                                        <p:cTn id="906" dur="1000" fill="hold"/>
                                        <p:tgtEl>
                                          <p:spTgt spid="314"/>
                                        </p:tgtEl>
                                        <p:attrNameLst>
                                          <p:attrName>ppt_x</p:attrName>
                                        </p:attrNameLst>
                                      </p:cBhvr>
                                      <p:tavLst>
                                        <p:tav tm="0">
                                          <p:val>
                                            <p:strVal val="#ppt_x"/>
                                          </p:val>
                                        </p:tav>
                                        <p:tav tm="100000">
                                          <p:val>
                                            <p:strVal val="#ppt_x"/>
                                          </p:val>
                                        </p:tav>
                                      </p:tavLst>
                                    </p:anim>
                                    <p:anim calcmode="lin" valueType="num">
                                      <p:cBhvr additive="repl">
                                        <p:cTn id="907" dur="1000" fill="hold"/>
                                        <p:tgtEl>
                                          <p:spTgt spid="314"/>
                                        </p:tgtEl>
                                        <p:attrNameLst>
                                          <p:attrName>ppt_y</p:attrName>
                                        </p:attrNameLst>
                                      </p:cBhvr>
                                      <p:tavLst>
                                        <p:tav tm="0">
                                          <p:val>
                                            <p:strVal val="#ppt_y+.1"/>
                                          </p:val>
                                        </p:tav>
                                        <p:tav tm="100000">
                                          <p:val>
                                            <p:strVal val="#ppt_y"/>
                                          </p:val>
                                        </p:tav>
                                      </p:tavLst>
                                    </p:anim>
                                  </p:childTnLst>
                                </p:cTn>
                              </p:par>
                              <p:par>
                                <p:cTn id="908" presetID="42" presetClass="entr" fill="hold" nodeType="withEffect">
                                  <p:stCondLst>
                                    <p:cond delay="0"/>
                                  </p:stCondLst>
                                  <p:childTnLst>
                                    <p:set>
                                      <p:cBhvr>
                                        <p:cTn id="909" dur="1" fill="hold">
                                          <p:stCondLst>
                                            <p:cond delay="0"/>
                                          </p:stCondLst>
                                        </p:cTn>
                                        <p:tgtEl>
                                          <p:spTgt spid="315"/>
                                        </p:tgtEl>
                                        <p:attrNameLst>
                                          <p:attrName>style.visibility</p:attrName>
                                        </p:attrNameLst>
                                      </p:cBhvr>
                                      <p:to>
                                        <p:strVal val="visible"/>
                                      </p:to>
                                    </p:set>
                                    <p:animEffect transition="in" filter="fade">
                                      <p:cBhvr additive="repl">
                                        <p:cTn id="910" dur="1000"/>
                                        <p:tgtEl>
                                          <p:spTgt spid="315"/>
                                        </p:tgtEl>
                                      </p:cBhvr>
                                    </p:animEffect>
                                    <p:anim calcmode="lin" valueType="num">
                                      <p:cBhvr additive="repl">
                                        <p:cTn id="911" dur="1000" fill="hold"/>
                                        <p:tgtEl>
                                          <p:spTgt spid="315"/>
                                        </p:tgtEl>
                                        <p:attrNameLst>
                                          <p:attrName>ppt_x</p:attrName>
                                        </p:attrNameLst>
                                      </p:cBhvr>
                                      <p:tavLst>
                                        <p:tav tm="0">
                                          <p:val>
                                            <p:strVal val="#ppt_x"/>
                                          </p:val>
                                        </p:tav>
                                        <p:tav tm="100000">
                                          <p:val>
                                            <p:strVal val="#ppt_x"/>
                                          </p:val>
                                        </p:tav>
                                      </p:tavLst>
                                    </p:anim>
                                    <p:anim calcmode="lin" valueType="num">
                                      <p:cBhvr additive="repl">
                                        <p:cTn id="912" dur="1000" fill="hold"/>
                                        <p:tgtEl>
                                          <p:spTgt spid="315"/>
                                        </p:tgtEl>
                                        <p:attrNameLst>
                                          <p:attrName>ppt_y</p:attrName>
                                        </p:attrNameLst>
                                      </p:cBhvr>
                                      <p:tavLst>
                                        <p:tav tm="0">
                                          <p:val>
                                            <p:strVal val="#ppt_y+.1"/>
                                          </p:val>
                                        </p:tav>
                                        <p:tav tm="100000">
                                          <p:val>
                                            <p:strVal val="#ppt_y"/>
                                          </p:val>
                                        </p:tav>
                                      </p:tavLst>
                                    </p:anim>
                                  </p:childTnLst>
                                </p:cTn>
                              </p:par>
                              <p:par>
                                <p:cTn id="913" presetID="42" presetClass="entr" fill="hold" nodeType="withEffect">
                                  <p:stCondLst>
                                    <p:cond delay="0"/>
                                  </p:stCondLst>
                                  <p:childTnLst>
                                    <p:set>
                                      <p:cBhvr>
                                        <p:cTn id="914" dur="1" fill="hold">
                                          <p:stCondLst>
                                            <p:cond delay="0"/>
                                          </p:stCondLst>
                                        </p:cTn>
                                        <p:tgtEl>
                                          <p:spTgt spid="316"/>
                                        </p:tgtEl>
                                        <p:attrNameLst>
                                          <p:attrName>style.visibility</p:attrName>
                                        </p:attrNameLst>
                                      </p:cBhvr>
                                      <p:to>
                                        <p:strVal val="visible"/>
                                      </p:to>
                                    </p:set>
                                    <p:animEffect transition="in" filter="fade">
                                      <p:cBhvr additive="repl">
                                        <p:cTn id="915" dur="1000"/>
                                        <p:tgtEl>
                                          <p:spTgt spid="316"/>
                                        </p:tgtEl>
                                      </p:cBhvr>
                                    </p:animEffect>
                                    <p:anim calcmode="lin" valueType="num">
                                      <p:cBhvr additive="repl">
                                        <p:cTn id="916" dur="1000" fill="hold"/>
                                        <p:tgtEl>
                                          <p:spTgt spid="316"/>
                                        </p:tgtEl>
                                        <p:attrNameLst>
                                          <p:attrName>ppt_x</p:attrName>
                                        </p:attrNameLst>
                                      </p:cBhvr>
                                      <p:tavLst>
                                        <p:tav tm="0">
                                          <p:val>
                                            <p:strVal val="#ppt_x"/>
                                          </p:val>
                                        </p:tav>
                                        <p:tav tm="100000">
                                          <p:val>
                                            <p:strVal val="#ppt_x"/>
                                          </p:val>
                                        </p:tav>
                                      </p:tavLst>
                                    </p:anim>
                                    <p:anim calcmode="lin" valueType="num">
                                      <p:cBhvr additive="repl">
                                        <p:cTn id="917" dur="1000" fill="hold"/>
                                        <p:tgtEl>
                                          <p:spTgt spid="316"/>
                                        </p:tgtEl>
                                        <p:attrNameLst>
                                          <p:attrName>ppt_y</p:attrName>
                                        </p:attrNameLst>
                                      </p:cBhvr>
                                      <p:tavLst>
                                        <p:tav tm="0">
                                          <p:val>
                                            <p:strVal val="#ppt_y+.1"/>
                                          </p:val>
                                        </p:tav>
                                        <p:tav tm="100000">
                                          <p:val>
                                            <p:strVal val="#ppt_y"/>
                                          </p:val>
                                        </p:tav>
                                      </p:tavLst>
                                    </p:anim>
                                  </p:childTnLst>
                                </p:cTn>
                              </p:par>
                              <p:par>
                                <p:cTn id="918" presetID="42" presetClass="entr" fill="hold" nodeType="withEffect">
                                  <p:stCondLst>
                                    <p:cond delay="0"/>
                                  </p:stCondLst>
                                  <p:childTnLst>
                                    <p:set>
                                      <p:cBhvr>
                                        <p:cTn id="919" dur="1" fill="hold">
                                          <p:stCondLst>
                                            <p:cond delay="0"/>
                                          </p:stCondLst>
                                        </p:cTn>
                                        <p:tgtEl>
                                          <p:spTgt spid="317"/>
                                        </p:tgtEl>
                                        <p:attrNameLst>
                                          <p:attrName>style.visibility</p:attrName>
                                        </p:attrNameLst>
                                      </p:cBhvr>
                                      <p:to>
                                        <p:strVal val="visible"/>
                                      </p:to>
                                    </p:set>
                                    <p:animEffect transition="in" filter="fade">
                                      <p:cBhvr additive="repl">
                                        <p:cTn id="920" dur="1000"/>
                                        <p:tgtEl>
                                          <p:spTgt spid="317"/>
                                        </p:tgtEl>
                                      </p:cBhvr>
                                    </p:animEffect>
                                    <p:anim calcmode="lin" valueType="num">
                                      <p:cBhvr additive="repl">
                                        <p:cTn id="921" dur="1000" fill="hold"/>
                                        <p:tgtEl>
                                          <p:spTgt spid="317"/>
                                        </p:tgtEl>
                                        <p:attrNameLst>
                                          <p:attrName>ppt_x</p:attrName>
                                        </p:attrNameLst>
                                      </p:cBhvr>
                                      <p:tavLst>
                                        <p:tav tm="0">
                                          <p:val>
                                            <p:strVal val="#ppt_x"/>
                                          </p:val>
                                        </p:tav>
                                        <p:tav tm="100000">
                                          <p:val>
                                            <p:strVal val="#ppt_x"/>
                                          </p:val>
                                        </p:tav>
                                      </p:tavLst>
                                    </p:anim>
                                    <p:anim calcmode="lin" valueType="num">
                                      <p:cBhvr additive="repl">
                                        <p:cTn id="922" dur="1000" fill="hold"/>
                                        <p:tgtEl>
                                          <p:spTgt spid="317"/>
                                        </p:tgtEl>
                                        <p:attrNameLst>
                                          <p:attrName>ppt_y</p:attrName>
                                        </p:attrNameLst>
                                      </p:cBhvr>
                                      <p:tavLst>
                                        <p:tav tm="0">
                                          <p:val>
                                            <p:strVal val="#ppt_y+.1"/>
                                          </p:val>
                                        </p:tav>
                                        <p:tav tm="100000">
                                          <p:val>
                                            <p:strVal val="#ppt_y"/>
                                          </p:val>
                                        </p:tav>
                                      </p:tavLst>
                                    </p:anim>
                                  </p:childTnLst>
                                </p:cTn>
                              </p:par>
                              <p:par>
                                <p:cTn id="923" presetID="42" presetClass="entr" fill="hold" nodeType="withEffect">
                                  <p:stCondLst>
                                    <p:cond delay="0"/>
                                  </p:stCondLst>
                                  <p:childTnLst>
                                    <p:set>
                                      <p:cBhvr>
                                        <p:cTn id="924" dur="1" fill="hold">
                                          <p:stCondLst>
                                            <p:cond delay="0"/>
                                          </p:stCondLst>
                                        </p:cTn>
                                        <p:tgtEl>
                                          <p:spTgt spid="318"/>
                                        </p:tgtEl>
                                        <p:attrNameLst>
                                          <p:attrName>style.visibility</p:attrName>
                                        </p:attrNameLst>
                                      </p:cBhvr>
                                      <p:to>
                                        <p:strVal val="visible"/>
                                      </p:to>
                                    </p:set>
                                    <p:animEffect transition="in" filter="fade">
                                      <p:cBhvr additive="repl">
                                        <p:cTn id="925" dur="1000"/>
                                        <p:tgtEl>
                                          <p:spTgt spid="318"/>
                                        </p:tgtEl>
                                      </p:cBhvr>
                                    </p:animEffect>
                                    <p:anim calcmode="lin" valueType="num">
                                      <p:cBhvr additive="repl">
                                        <p:cTn id="926" dur="1000" fill="hold"/>
                                        <p:tgtEl>
                                          <p:spTgt spid="318"/>
                                        </p:tgtEl>
                                        <p:attrNameLst>
                                          <p:attrName>ppt_x</p:attrName>
                                        </p:attrNameLst>
                                      </p:cBhvr>
                                      <p:tavLst>
                                        <p:tav tm="0">
                                          <p:val>
                                            <p:strVal val="#ppt_x"/>
                                          </p:val>
                                        </p:tav>
                                        <p:tav tm="100000">
                                          <p:val>
                                            <p:strVal val="#ppt_x"/>
                                          </p:val>
                                        </p:tav>
                                      </p:tavLst>
                                    </p:anim>
                                    <p:anim calcmode="lin" valueType="num">
                                      <p:cBhvr additive="repl">
                                        <p:cTn id="927" dur="1000" fill="hold"/>
                                        <p:tgtEl>
                                          <p:spTgt spid="318"/>
                                        </p:tgtEl>
                                        <p:attrNameLst>
                                          <p:attrName>ppt_y</p:attrName>
                                        </p:attrNameLst>
                                      </p:cBhvr>
                                      <p:tavLst>
                                        <p:tav tm="0">
                                          <p:val>
                                            <p:strVal val="#ppt_y+.1"/>
                                          </p:val>
                                        </p:tav>
                                        <p:tav tm="100000">
                                          <p:val>
                                            <p:strVal val="#ppt_y"/>
                                          </p:val>
                                        </p:tav>
                                      </p:tavLst>
                                    </p:anim>
                                  </p:childTnLst>
                                </p:cTn>
                              </p:par>
                              <p:par>
                                <p:cTn id="928" presetID="42" presetClass="entr" fill="hold" nodeType="withEffect">
                                  <p:stCondLst>
                                    <p:cond delay="0"/>
                                  </p:stCondLst>
                                  <p:childTnLst>
                                    <p:set>
                                      <p:cBhvr>
                                        <p:cTn id="929" dur="1" fill="hold">
                                          <p:stCondLst>
                                            <p:cond delay="0"/>
                                          </p:stCondLst>
                                        </p:cTn>
                                        <p:tgtEl>
                                          <p:spTgt spid="319"/>
                                        </p:tgtEl>
                                        <p:attrNameLst>
                                          <p:attrName>style.visibility</p:attrName>
                                        </p:attrNameLst>
                                      </p:cBhvr>
                                      <p:to>
                                        <p:strVal val="visible"/>
                                      </p:to>
                                    </p:set>
                                    <p:animEffect transition="in" filter="fade">
                                      <p:cBhvr additive="repl">
                                        <p:cTn id="930" dur="1000"/>
                                        <p:tgtEl>
                                          <p:spTgt spid="319"/>
                                        </p:tgtEl>
                                      </p:cBhvr>
                                    </p:animEffect>
                                    <p:anim calcmode="lin" valueType="num">
                                      <p:cBhvr additive="repl">
                                        <p:cTn id="931" dur="1000" fill="hold"/>
                                        <p:tgtEl>
                                          <p:spTgt spid="319"/>
                                        </p:tgtEl>
                                        <p:attrNameLst>
                                          <p:attrName>ppt_x</p:attrName>
                                        </p:attrNameLst>
                                      </p:cBhvr>
                                      <p:tavLst>
                                        <p:tav tm="0">
                                          <p:val>
                                            <p:strVal val="#ppt_x"/>
                                          </p:val>
                                        </p:tav>
                                        <p:tav tm="100000">
                                          <p:val>
                                            <p:strVal val="#ppt_x"/>
                                          </p:val>
                                        </p:tav>
                                      </p:tavLst>
                                    </p:anim>
                                    <p:anim calcmode="lin" valueType="num">
                                      <p:cBhvr additive="repl">
                                        <p:cTn id="932" dur="1000" fill="hold"/>
                                        <p:tgtEl>
                                          <p:spTgt spid="319"/>
                                        </p:tgtEl>
                                        <p:attrNameLst>
                                          <p:attrName>ppt_y</p:attrName>
                                        </p:attrNameLst>
                                      </p:cBhvr>
                                      <p:tavLst>
                                        <p:tav tm="0">
                                          <p:val>
                                            <p:strVal val="#ppt_y+.1"/>
                                          </p:val>
                                        </p:tav>
                                        <p:tav tm="100000">
                                          <p:val>
                                            <p:strVal val="#ppt_y"/>
                                          </p:val>
                                        </p:tav>
                                      </p:tavLst>
                                    </p:anim>
                                  </p:childTnLst>
                                </p:cTn>
                              </p:par>
                              <p:par>
                                <p:cTn id="933" presetID="42" presetClass="entr" fill="hold" nodeType="withEffect">
                                  <p:stCondLst>
                                    <p:cond delay="0"/>
                                  </p:stCondLst>
                                  <p:childTnLst>
                                    <p:set>
                                      <p:cBhvr>
                                        <p:cTn id="934" dur="1" fill="hold">
                                          <p:stCondLst>
                                            <p:cond delay="0"/>
                                          </p:stCondLst>
                                        </p:cTn>
                                        <p:tgtEl>
                                          <p:spTgt spid="320"/>
                                        </p:tgtEl>
                                        <p:attrNameLst>
                                          <p:attrName>style.visibility</p:attrName>
                                        </p:attrNameLst>
                                      </p:cBhvr>
                                      <p:to>
                                        <p:strVal val="visible"/>
                                      </p:to>
                                    </p:set>
                                    <p:animEffect transition="in" filter="fade">
                                      <p:cBhvr additive="repl">
                                        <p:cTn id="935" dur="1000"/>
                                        <p:tgtEl>
                                          <p:spTgt spid="320"/>
                                        </p:tgtEl>
                                      </p:cBhvr>
                                    </p:animEffect>
                                    <p:anim calcmode="lin" valueType="num">
                                      <p:cBhvr additive="repl">
                                        <p:cTn id="936" dur="1000" fill="hold"/>
                                        <p:tgtEl>
                                          <p:spTgt spid="320"/>
                                        </p:tgtEl>
                                        <p:attrNameLst>
                                          <p:attrName>ppt_x</p:attrName>
                                        </p:attrNameLst>
                                      </p:cBhvr>
                                      <p:tavLst>
                                        <p:tav tm="0">
                                          <p:val>
                                            <p:strVal val="#ppt_x"/>
                                          </p:val>
                                        </p:tav>
                                        <p:tav tm="100000">
                                          <p:val>
                                            <p:strVal val="#ppt_x"/>
                                          </p:val>
                                        </p:tav>
                                      </p:tavLst>
                                    </p:anim>
                                    <p:anim calcmode="lin" valueType="num">
                                      <p:cBhvr additive="repl">
                                        <p:cTn id="937" dur="1000" fill="hold"/>
                                        <p:tgtEl>
                                          <p:spTgt spid="320"/>
                                        </p:tgtEl>
                                        <p:attrNameLst>
                                          <p:attrName>ppt_y</p:attrName>
                                        </p:attrNameLst>
                                      </p:cBhvr>
                                      <p:tavLst>
                                        <p:tav tm="0">
                                          <p:val>
                                            <p:strVal val="#ppt_y+.1"/>
                                          </p:val>
                                        </p:tav>
                                        <p:tav tm="100000">
                                          <p:val>
                                            <p:strVal val="#ppt_y"/>
                                          </p:val>
                                        </p:tav>
                                      </p:tavLst>
                                    </p:anim>
                                  </p:childTnLst>
                                </p:cTn>
                              </p:par>
                              <p:par>
                                <p:cTn id="938" presetID="42" presetClass="entr" fill="hold" nodeType="withEffect">
                                  <p:stCondLst>
                                    <p:cond delay="0"/>
                                  </p:stCondLst>
                                  <p:childTnLst>
                                    <p:set>
                                      <p:cBhvr>
                                        <p:cTn id="939" dur="1" fill="hold">
                                          <p:stCondLst>
                                            <p:cond delay="0"/>
                                          </p:stCondLst>
                                        </p:cTn>
                                        <p:tgtEl>
                                          <p:spTgt spid="321"/>
                                        </p:tgtEl>
                                        <p:attrNameLst>
                                          <p:attrName>style.visibility</p:attrName>
                                        </p:attrNameLst>
                                      </p:cBhvr>
                                      <p:to>
                                        <p:strVal val="visible"/>
                                      </p:to>
                                    </p:set>
                                    <p:animEffect transition="in" filter="fade">
                                      <p:cBhvr additive="repl">
                                        <p:cTn id="940" dur="1000"/>
                                        <p:tgtEl>
                                          <p:spTgt spid="321"/>
                                        </p:tgtEl>
                                      </p:cBhvr>
                                    </p:animEffect>
                                    <p:anim calcmode="lin" valueType="num">
                                      <p:cBhvr additive="repl">
                                        <p:cTn id="941" dur="1000" fill="hold"/>
                                        <p:tgtEl>
                                          <p:spTgt spid="321"/>
                                        </p:tgtEl>
                                        <p:attrNameLst>
                                          <p:attrName>ppt_x</p:attrName>
                                        </p:attrNameLst>
                                      </p:cBhvr>
                                      <p:tavLst>
                                        <p:tav tm="0">
                                          <p:val>
                                            <p:strVal val="#ppt_x"/>
                                          </p:val>
                                        </p:tav>
                                        <p:tav tm="100000">
                                          <p:val>
                                            <p:strVal val="#ppt_x"/>
                                          </p:val>
                                        </p:tav>
                                      </p:tavLst>
                                    </p:anim>
                                    <p:anim calcmode="lin" valueType="num">
                                      <p:cBhvr additive="repl">
                                        <p:cTn id="942" dur="1000" fill="hold"/>
                                        <p:tgtEl>
                                          <p:spTgt spid="321"/>
                                        </p:tgtEl>
                                        <p:attrNameLst>
                                          <p:attrName>ppt_y</p:attrName>
                                        </p:attrNameLst>
                                      </p:cBhvr>
                                      <p:tavLst>
                                        <p:tav tm="0">
                                          <p:val>
                                            <p:strVal val="#ppt_y+.1"/>
                                          </p:val>
                                        </p:tav>
                                        <p:tav tm="100000">
                                          <p:val>
                                            <p:strVal val="#ppt_y"/>
                                          </p:val>
                                        </p:tav>
                                      </p:tavLst>
                                    </p:anim>
                                  </p:childTnLst>
                                </p:cTn>
                              </p:par>
                              <p:par>
                                <p:cTn id="943" presetID="42" presetClass="entr" fill="hold" nodeType="withEffect">
                                  <p:stCondLst>
                                    <p:cond delay="0"/>
                                  </p:stCondLst>
                                  <p:childTnLst>
                                    <p:set>
                                      <p:cBhvr>
                                        <p:cTn id="944" dur="1" fill="hold">
                                          <p:stCondLst>
                                            <p:cond delay="0"/>
                                          </p:stCondLst>
                                        </p:cTn>
                                        <p:tgtEl>
                                          <p:spTgt spid="322"/>
                                        </p:tgtEl>
                                        <p:attrNameLst>
                                          <p:attrName>style.visibility</p:attrName>
                                        </p:attrNameLst>
                                      </p:cBhvr>
                                      <p:to>
                                        <p:strVal val="visible"/>
                                      </p:to>
                                    </p:set>
                                    <p:animEffect transition="in" filter="fade">
                                      <p:cBhvr additive="repl">
                                        <p:cTn id="945" dur="1000"/>
                                        <p:tgtEl>
                                          <p:spTgt spid="322"/>
                                        </p:tgtEl>
                                      </p:cBhvr>
                                    </p:animEffect>
                                    <p:anim calcmode="lin" valueType="num">
                                      <p:cBhvr additive="repl">
                                        <p:cTn id="946" dur="1000" fill="hold"/>
                                        <p:tgtEl>
                                          <p:spTgt spid="322"/>
                                        </p:tgtEl>
                                        <p:attrNameLst>
                                          <p:attrName>ppt_x</p:attrName>
                                        </p:attrNameLst>
                                      </p:cBhvr>
                                      <p:tavLst>
                                        <p:tav tm="0">
                                          <p:val>
                                            <p:strVal val="#ppt_x"/>
                                          </p:val>
                                        </p:tav>
                                        <p:tav tm="100000">
                                          <p:val>
                                            <p:strVal val="#ppt_x"/>
                                          </p:val>
                                        </p:tav>
                                      </p:tavLst>
                                    </p:anim>
                                    <p:anim calcmode="lin" valueType="num">
                                      <p:cBhvr additive="repl">
                                        <p:cTn id="947" dur="1000" fill="hold"/>
                                        <p:tgtEl>
                                          <p:spTgt spid="322"/>
                                        </p:tgtEl>
                                        <p:attrNameLst>
                                          <p:attrName>ppt_y</p:attrName>
                                        </p:attrNameLst>
                                      </p:cBhvr>
                                      <p:tavLst>
                                        <p:tav tm="0">
                                          <p:val>
                                            <p:strVal val="#ppt_y+.1"/>
                                          </p:val>
                                        </p:tav>
                                        <p:tav tm="100000">
                                          <p:val>
                                            <p:strVal val="#ppt_y"/>
                                          </p:val>
                                        </p:tav>
                                      </p:tavLst>
                                    </p:anim>
                                  </p:childTnLst>
                                </p:cTn>
                              </p:par>
                              <p:par>
                                <p:cTn id="948" presetID="42" presetClass="entr" fill="hold" nodeType="withEffect">
                                  <p:stCondLst>
                                    <p:cond delay="0"/>
                                  </p:stCondLst>
                                  <p:childTnLst>
                                    <p:set>
                                      <p:cBhvr>
                                        <p:cTn id="949" dur="1" fill="hold">
                                          <p:stCondLst>
                                            <p:cond delay="0"/>
                                          </p:stCondLst>
                                        </p:cTn>
                                        <p:tgtEl>
                                          <p:spTgt spid="323"/>
                                        </p:tgtEl>
                                        <p:attrNameLst>
                                          <p:attrName>style.visibility</p:attrName>
                                        </p:attrNameLst>
                                      </p:cBhvr>
                                      <p:to>
                                        <p:strVal val="visible"/>
                                      </p:to>
                                    </p:set>
                                    <p:animEffect transition="in" filter="fade">
                                      <p:cBhvr additive="repl">
                                        <p:cTn id="950" dur="1000"/>
                                        <p:tgtEl>
                                          <p:spTgt spid="323"/>
                                        </p:tgtEl>
                                      </p:cBhvr>
                                    </p:animEffect>
                                    <p:anim calcmode="lin" valueType="num">
                                      <p:cBhvr additive="repl">
                                        <p:cTn id="951" dur="1000" fill="hold"/>
                                        <p:tgtEl>
                                          <p:spTgt spid="323"/>
                                        </p:tgtEl>
                                        <p:attrNameLst>
                                          <p:attrName>ppt_x</p:attrName>
                                        </p:attrNameLst>
                                      </p:cBhvr>
                                      <p:tavLst>
                                        <p:tav tm="0">
                                          <p:val>
                                            <p:strVal val="#ppt_x"/>
                                          </p:val>
                                        </p:tav>
                                        <p:tav tm="100000">
                                          <p:val>
                                            <p:strVal val="#ppt_x"/>
                                          </p:val>
                                        </p:tav>
                                      </p:tavLst>
                                    </p:anim>
                                    <p:anim calcmode="lin" valueType="num">
                                      <p:cBhvr additive="repl">
                                        <p:cTn id="952" dur="1000" fill="hold"/>
                                        <p:tgtEl>
                                          <p:spTgt spid="323"/>
                                        </p:tgtEl>
                                        <p:attrNameLst>
                                          <p:attrName>ppt_y</p:attrName>
                                        </p:attrNameLst>
                                      </p:cBhvr>
                                      <p:tavLst>
                                        <p:tav tm="0">
                                          <p:val>
                                            <p:strVal val="#ppt_y+.1"/>
                                          </p:val>
                                        </p:tav>
                                        <p:tav tm="100000">
                                          <p:val>
                                            <p:strVal val="#ppt_y"/>
                                          </p:val>
                                        </p:tav>
                                      </p:tavLst>
                                    </p:anim>
                                  </p:childTnLst>
                                </p:cTn>
                              </p:par>
                              <p:par>
                                <p:cTn id="953" presetID="42" presetClass="entr" fill="hold" nodeType="withEffect">
                                  <p:stCondLst>
                                    <p:cond delay="0"/>
                                  </p:stCondLst>
                                  <p:childTnLst>
                                    <p:set>
                                      <p:cBhvr>
                                        <p:cTn id="954" dur="1" fill="hold">
                                          <p:stCondLst>
                                            <p:cond delay="0"/>
                                          </p:stCondLst>
                                        </p:cTn>
                                        <p:tgtEl>
                                          <p:spTgt spid="324"/>
                                        </p:tgtEl>
                                        <p:attrNameLst>
                                          <p:attrName>style.visibility</p:attrName>
                                        </p:attrNameLst>
                                      </p:cBhvr>
                                      <p:to>
                                        <p:strVal val="visible"/>
                                      </p:to>
                                    </p:set>
                                    <p:animEffect transition="in" filter="fade">
                                      <p:cBhvr additive="repl">
                                        <p:cTn id="955" dur="1000"/>
                                        <p:tgtEl>
                                          <p:spTgt spid="324"/>
                                        </p:tgtEl>
                                      </p:cBhvr>
                                    </p:animEffect>
                                    <p:anim calcmode="lin" valueType="num">
                                      <p:cBhvr additive="repl">
                                        <p:cTn id="956" dur="1000" fill="hold"/>
                                        <p:tgtEl>
                                          <p:spTgt spid="324"/>
                                        </p:tgtEl>
                                        <p:attrNameLst>
                                          <p:attrName>ppt_x</p:attrName>
                                        </p:attrNameLst>
                                      </p:cBhvr>
                                      <p:tavLst>
                                        <p:tav tm="0">
                                          <p:val>
                                            <p:strVal val="#ppt_x"/>
                                          </p:val>
                                        </p:tav>
                                        <p:tav tm="100000">
                                          <p:val>
                                            <p:strVal val="#ppt_x"/>
                                          </p:val>
                                        </p:tav>
                                      </p:tavLst>
                                    </p:anim>
                                    <p:anim calcmode="lin" valueType="num">
                                      <p:cBhvr additive="repl">
                                        <p:cTn id="957" dur="1000" fill="hold"/>
                                        <p:tgtEl>
                                          <p:spTgt spid="324"/>
                                        </p:tgtEl>
                                        <p:attrNameLst>
                                          <p:attrName>ppt_y</p:attrName>
                                        </p:attrNameLst>
                                      </p:cBhvr>
                                      <p:tavLst>
                                        <p:tav tm="0">
                                          <p:val>
                                            <p:strVal val="#ppt_y+.1"/>
                                          </p:val>
                                        </p:tav>
                                        <p:tav tm="100000">
                                          <p:val>
                                            <p:strVal val="#ppt_y"/>
                                          </p:val>
                                        </p:tav>
                                      </p:tavLst>
                                    </p:anim>
                                  </p:childTnLst>
                                </p:cTn>
                              </p:par>
                              <p:par>
                                <p:cTn id="958" presetID="42" presetClass="entr" fill="hold" nodeType="withEffect">
                                  <p:stCondLst>
                                    <p:cond delay="0"/>
                                  </p:stCondLst>
                                  <p:childTnLst>
                                    <p:set>
                                      <p:cBhvr>
                                        <p:cTn id="959" dur="1" fill="hold">
                                          <p:stCondLst>
                                            <p:cond delay="0"/>
                                          </p:stCondLst>
                                        </p:cTn>
                                        <p:tgtEl>
                                          <p:spTgt spid="325"/>
                                        </p:tgtEl>
                                        <p:attrNameLst>
                                          <p:attrName>style.visibility</p:attrName>
                                        </p:attrNameLst>
                                      </p:cBhvr>
                                      <p:to>
                                        <p:strVal val="visible"/>
                                      </p:to>
                                    </p:set>
                                    <p:animEffect transition="in" filter="fade">
                                      <p:cBhvr additive="repl">
                                        <p:cTn id="960" dur="1000"/>
                                        <p:tgtEl>
                                          <p:spTgt spid="325"/>
                                        </p:tgtEl>
                                      </p:cBhvr>
                                    </p:animEffect>
                                    <p:anim calcmode="lin" valueType="num">
                                      <p:cBhvr additive="repl">
                                        <p:cTn id="961" dur="1000" fill="hold"/>
                                        <p:tgtEl>
                                          <p:spTgt spid="325"/>
                                        </p:tgtEl>
                                        <p:attrNameLst>
                                          <p:attrName>ppt_x</p:attrName>
                                        </p:attrNameLst>
                                      </p:cBhvr>
                                      <p:tavLst>
                                        <p:tav tm="0">
                                          <p:val>
                                            <p:strVal val="#ppt_x"/>
                                          </p:val>
                                        </p:tav>
                                        <p:tav tm="100000">
                                          <p:val>
                                            <p:strVal val="#ppt_x"/>
                                          </p:val>
                                        </p:tav>
                                      </p:tavLst>
                                    </p:anim>
                                    <p:anim calcmode="lin" valueType="num">
                                      <p:cBhvr additive="repl">
                                        <p:cTn id="962" dur="1000" fill="hold"/>
                                        <p:tgtEl>
                                          <p:spTgt spid="325"/>
                                        </p:tgtEl>
                                        <p:attrNameLst>
                                          <p:attrName>ppt_y</p:attrName>
                                        </p:attrNameLst>
                                      </p:cBhvr>
                                      <p:tavLst>
                                        <p:tav tm="0">
                                          <p:val>
                                            <p:strVal val="#ppt_y+.1"/>
                                          </p:val>
                                        </p:tav>
                                        <p:tav tm="100000">
                                          <p:val>
                                            <p:strVal val="#ppt_y"/>
                                          </p:val>
                                        </p:tav>
                                      </p:tavLst>
                                    </p:anim>
                                  </p:childTnLst>
                                </p:cTn>
                              </p:par>
                              <p:par>
                                <p:cTn id="963" presetID="42" presetClass="entr" fill="hold" nodeType="withEffect">
                                  <p:stCondLst>
                                    <p:cond delay="0"/>
                                  </p:stCondLst>
                                  <p:childTnLst>
                                    <p:set>
                                      <p:cBhvr>
                                        <p:cTn id="964" dur="1" fill="hold">
                                          <p:stCondLst>
                                            <p:cond delay="0"/>
                                          </p:stCondLst>
                                        </p:cTn>
                                        <p:tgtEl>
                                          <p:spTgt spid="326"/>
                                        </p:tgtEl>
                                        <p:attrNameLst>
                                          <p:attrName>style.visibility</p:attrName>
                                        </p:attrNameLst>
                                      </p:cBhvr>
                                      <p:to>
                                        <p:strVal val="visible"/>
                                      </p:to>
                                    </p:set>
                                    <p:animEffect transition="in" filter="fade">
                                      <p:cBhvr additive="repl">
                                        <p:cTn id="965" dur="1000"/>
                                        <p:tgtEl>
                                          <p:spTgt spid="326"/>
                                        </p:tgtEl>
                                      </p:cBhvr>
                                    </p:animEffect>
                                    <p:anim calcmode="lin" valueType="num">
                                      <p:cBhvr additive="repl">
                                        <p:cTn id="966" dur="1000" fill="hold"/>
                                        <p:tgtEl>
                                          <p:spTgt spid="326"/>
                                        </p:tgtEl>
                                        <p:attrNameLst>
                                          <p:attrName>ppt_x</p:attrName>
                                        </p:attrNameLst>
                                      </p:cBhvr>
                                      <p:tavLst>
                                        <p:tav tm="0">
                                          <p:val>
                                            <p:strVal val="#ppt_x"/>
                                          </p:val>
                                        </p:tav>
                                        <p:tav tm="100000">
                                          <p:val>
                                            <p:strVal val="#ppt_x"/>
                                          </p:val>
                                        </p:tav>
                                      </p:tavLst>
                                    </p:anim>
                                    <p:anim calcmode="lin" valueType="num">
                                      <p:cBhvr additive="repl">
                                        <p:cTn id="967" dur="1000" fill="hold"/>
                                        <p:tgtEl>
                                          <p:spTgt spid="326"/>
                                        </p:tgtEl>
                                        <p:attrNameLst>
                                          <p:attrName>ppt_y</p:attrName>
                                        </p:attrNameLst>
                                      </p:cBhvr>
                                      <p:tavLst>
                                        <p:tav tm="0">
                                          <p:val>
                                            <p:strVal val="#ppt_y+.1"/>
                                          </p:val>
                                        </p:tav>
                                        <p:tav tm="100000">
                                          <p:val>
                                            <p:strVal val="#ppt_y"/>
                                          </p:val>
                                        </p:tav>
                                      </p:tavLst>
                                    </p:anim>
                                  </p:childTnLst>
                                </p:cTn>
                              </p:par>
                              <p:par>
                                <p:cTn id="968" presetID="42" presetClass="entr" fill="hold" nodeType="withEffect">
                                  <p:stCondLst>
                                    <p:cond delay="0"/>
                                  </p:stCondLst>
                                  <p:childTnLst>
                                    <p:set>
                                      <p:cBhvr>
                                        <p:cTn id="969" dur="1" fill="hold">
                                          <p:stCondLst>
                                            <p:cond delay="0"/>
                                          </p:stCondLst>
                                        </p:cTn>
                                        <p:tgtEl>
                                          <p:spTgt spid="327"/>
                                        </p:tgtEl>
                                        <p:attrNameLst>
                                          <p:attrName>style.visibility</p:attrName>
                                        </p:attrNameLst>
                                      </p:cBhvr>
                                      <p:to>
                                        <p:strVal val="visible"/>
                                      </p:to>
                                    </p:set>
                                    <p:animEffect transition="in" filter="fade">
                                      <p:cBhvr additive="repl">
                                        <p:cTn id="970" dur="1000"/>
                                        <p:tgtEl>
                                          <p:spTgt spid="327"/>
                                        </p:tgtEl>
                                      </p:cBhvr>
                                    </p:animEffect>
                                    <p:anim calcmode="lin" valueType="num">
                                      <p:cBhvr additive="repl">
                                        <p:cTn id="971" dur="1000" fill="hold"/>
                                        <p:tgtEl>
                                          <p:spTgt spid="327"/>
                                        </p:tgtEl>
                                        <p:attrNameLst>
                                          <p:attrName>ppt_x</p:attrName>
                                        </p:attrNameLst>
                                      </p:cBhvr>
                                      <p:tavLst>
                                        <p:tav tm="0">
                                          <p:val>
                                            <p:strVal val="#ppt_x"/>
                                          </p:val>
                                        </p:tav>
                                        <p:tav tm="100000">
                                          <p:val>
                                            <p:strVal val="#ppt_x"/>
                                          </p:val>
                                        </p:tav>
                                      </p:tavLst>
                                    </p:anim>
                                    <p:anim calcmode="lin" valueType="num">
                                      <p:cBhvr additive="repl">
                                        <p:cTn id="972" dur="1000" fill="hold"/>
                                        <p:tgtEl>
                                          <p:spTgt spid="327"/>
                                        </p:tgtEl>
                                        <p:attrNameLst>
                                          <p:attrName>ppt_y</p:attrName>
                                        </p:attrNameLst>
                                      </p:cBhvr>
                                      <p:tavLst>
                                        <p:tav tm="0">
                                          <p:val>
                                            <p:strVal val="#ppt_y+.1"/>
                                          </p:val>
                                        </p:tav>
                                        <p:tav tm="100000">
                                          <p:val>
                                            <p:strVal val="#ppt_y"/>
                                          </p:val>
                                        </p:tav>
                                      </p:tavLst>
                                    </p:anim>
                                  </p:childTnLst>
                                </p:cTn>
                              </p:par>
                              <p:par>
                                <p:cTn id="973" presetID="42" presetClass="entr" fill="hold" nodeType="withEffect">
                                  <p:stCondLst>
                                    <p:cond delay="0"/>
                                  </p:stCondLst>
                                  <p:childTnLst>
                                    <p:set>
                                      <p:cBhvr>
                                        <p:cTn id="974" dur="1" fill="hold">
                                          <p:stCondLst>
                                            <p:cond delay="0"/>
                                          </p:stCondLst>
                                        </p:cTn>
                                        <p:tgtEl>
                                          <p:spTgt spid="328"/>
                                        </p:tgtEl>
                                        <p:attrNameLst>
                                          <p:attrName>style.visibility</p:attrName>
                                        </p:attrNameLst>
                                      </p:cBhvr>
                                      <p:to>
                                        <p:strVal val="visible"/>
                                      </p:to>
                                    </p:set>
                                    <p:animEffect transition="in" filter="fade">
                                      <p:cBhvr additive="repl">
                                        <p:cTn id="975" dur="1000"/>
                                        <p:tgtEl>
                                          <p:spTgt spid="328"/>
                                        </p:tgtEl>
                                      </p:cBhvr>
                                    </p:animEffect>
                                    <p:anim calcmode="lin" valueType="num">
                                      <p:cBhvr additive="repl">
                                        <p:cTn id="976" dur="1000" fill="hold"/>
                                        <p:tgtEl>
                                          <p:spTgt spid="328"/>
                                        </p:tgtEl>
                                        <p:attrNameLst>
                                          <p:attrName>ppt_x</p:attrName>
                                        </p:attrNameLst>
                                      </p:cBhvr>
                                      <p:tavLst>
                                        <p:tav tm="0">
                                          <p:val>
                                            <p:strVal val="#ppt_x"/>
                                          </p:val>
                                        </p:tav>
                                        <p:tav tm="100000">
                                          <p:val>
                                            <p:strVal val="#ppt_x"/>
                                          </p:val>
                                        </p:tav>
                                      </p:tavLst>
                                    </p:anim>
                                    <p:anim calcmode="lin" valueType="num">
                                      <p:cBhvr additive="repl">
                                        <p:cTn id="977" dur="1000" fill="hold"/>
                                        <p:tgtEl>
                                          <p:spTgt spid="328"/>
                                        </p:tgtEl>
                                        <p:attrNameLst>
                                          <p:attrName>ppt_y</p:attrName>
                                        </p:attrNameLst>
                                      </p:cBhvr>
                                      <p:tavLst>
                                        <p:tav tm="0">
                                          <p:val>
                                            <p:strVal val="#ppt_y+.1"/>
                                          </p:val>
                                        </p:tav>
                                        <p:tav tm="100000">
                                          <p:val>
                                            <p:strVal val="#ppt_y"/>
                                          </p:val>
                                        </p:tav>
                                      </p:tavLst>
                                    </p:anim>
                                  </p:childTnLst>
                                </p:cTn>
                              </p:par>
                              <p:par>
                                <p:cTn id="978" presetID="42" presetClass="entr" fill="hold" nodeType="withEffect">
                                  <p:stCondLst>
                                    <p:cond delay="0"/>
                                  </p:stCondLst>
                                  <p:childTnLst>
                                    <p:set>
                                      <p:cBhvr>
                                        <p:cTn id="979" dur="1" fill="hold">
                                          <p:stCondLst>
                                            <p:cond delay="0"/>
                                          </p:stCondLst>
                                        </p:cTn>
                                        <p:tgtEl>
                                          <p:spTgt spid="329"/>
                                        </p:tgtEl>
                                        <p:attrNameLst>
                                          <p:attrName>style.visibility</p:attrName>
                                        </p:attrNameLst>
                                      </p:cBhvr>
                                      <p:to>
                                        <p:strVal val="visible"/>
                                      </p:to>
                                    </p:set>
                                    <p:animEffect transition="in" filter="fade">
                                      <p:cBhvr additive="repl">
                                        <p:cTn id="980" dur="1000"/>
                                        <p:tgtEl>
                                          <p:spTgt spid="329"/>
                                        </p:tgtEl>
                                      </p:cBhvr>
                                    </p:animEffect>
                                    <p:anim calcmode="lin" valueType="num">
                                      <p:cBhvr additive="repl">
                                        <p:cTn id="981" dur="1000" fill="hold"/>
                                        <p:tgtEl>
                                          <p:spTgt spid="329"/>
                                        </p:tgtEl>
                                        <p:attrNameLst>
                                          <p:attrName>ppt_x</p:attrName>
                                        </p:attrNameLst>
                                      </p:cBhvr>
                                      <p:tavLst>
                                        <p:tav tm="0">
                                          <p:val>
                                            <p:strVal val="#ppt_x"/>
                                          </p:val>
                                        </p:tav>
                                        <p:tav tm="100000">
                                          <p:val>
                                            <p:strVal val="#ppt_x"/>
                                          </p:val>
                                        </p:tav>
                                      </p:tavLst>
                                    </p:anim>
                                    <p:anim calcmode="lin" valueType="num">
                                      <p:cBhvr additive="repl">
                                        <p:cTn id="982" dur="1000" fill="hold"/>
                                        <p:tgtEl>
                                          <p:spTgt spid="329"/>
                                        </p:tgtEl>
                                        <p:attrNameLst>
                                          <p:attrName>ppt_y</p:attrName>
                                        </p:attrNameLst>
                                      </p:cBhvr>
                                      <p:tavLst>
                                        <p:tav tm="0">
                                          <p:val>
                                            <p:strVal val="#ppt_y+.1"/>
                                          </p:val>
                                        </p:tav>
                                        <p:tav tm="100000">
                                          <p:val>
                                            <p:strVal val="#ppt_y"/>
                                          </p:val>
                                        </p:tav>
                                      </p:tavLst>
                                    </p:anim>
                                  </p:childTnLst>
                                </p:cTn>
                              </p:par>
                              <p:par>
                                <p:cTn id="983" presetID="42" presetClass="entr" fill="hold" nodeType="withEffect">
                                  <p:stCondLst>
                                    <p:cond delay="0"/>
                                  </p:stCondLst>
                                  <p:childTnLst>
                                    <p:set>
                                      <p:cBhvr>
                                        <p:cTn id="984" dur="1" fill="hold">
                                          <p:stCondLst>
                                            <p:cond delay="0"/>
                                          </p:stCondLst>
                                        </p:cTn>
                                        <p:tgtEl>
                                          <p:spTgt spid="330"/>
                                        </p:tgtEl>
                                        <p:attrNameLst>
                                          <p:attrName>style.visibility</p:attrName>
                                        </p:attrNameLst>
                                      </p:cBhvr>
                                      <p:to>
                                        <p:strVal val="visible"/>
                                      </p:to>
                                    </p:set>
                                    <p:animEffect transition="in" filter="fade">
                                      <p:cBhvr additive="repl">
                                        <p:cTn id="985" dur="1000"/>
                                        <p:tgtEl>
                                          <p:spTgt spid="330"/>
                                        </p:tgtEl>
                                      </p:cBhvr>
                                    </p:animEffect>
                                    <p:anim calcmode="lin" valueType="num">
                                      <p:cBhvr additive="repl">
                                        <p:cTn id="986" dur="1000" fill="hold"/>
                                        <p:tgtEl>
                                          <p:spTgt spid="330"/>
                                        </p:tgtEl>
                                        <p:attrNameLst>
                                          <p:attrName>ppt_x</p:attrName>
                                        </p:attrNameLst>
                                      </p:cBhvr>
                                      <p:tavLst>
                                        <p:tav tm="0">
                                          <p:val>
                                            <p:strVal val="#ppt_x"/>
                                          </p:val>
                                        </p:tav>
                                        <p:tav tm="100000">
                                          <p:val>
                                            <p:strVal val="#ppt_x"/>
                                          </p:val>
                                        </p:tav>
                                      </p:tavLst>
                                    </p:anim>
                                    <p:anim calcmode="lin" valueType="num">
                                      <p:cBhvr additive="repl">
                                        <p:cTn id="987" dur="1000" fill="hold"/>
                                        <p:tgtEl>
                                          <p:spTgt spid="330"/>
                                        </p:tgtEl>
                                        <p:attrNameLst>
                                          <p:attrName>ppt_y</p:attrName>
                                        </p:attrNameLst>
                                      </p:cBhvr>
                                      <p:tavLst>
                                        <p:tav tm="0">
                                          <p:val>
                                            <p:strVal val="#ppt_y+.1"/>
                                          </p:val>
                                        </p:tav>
                                        <p:tav tm="100000">
                                          <p:val>
                                            <p:strVal val="#ppt_y"/>
                                          </p:val>
                                        </p:tav>
                                      </p:tavLst>
                                    </p:anim>
                                  </p:childTnLst>
                                </p:cTn>
                              </p:par>
                              <p:par>
                                <p:cTn id="988" presetID="42" presetClass="entr" fill="hold" nodeType="withEffect">
                                  <p:stCondLst>
                                    <p:cond delay="0"/>
                                  </p:stCondLst>
                                  <p:childTnLst>
                                    <p:set>
                                      <p:cBhvr>
                                        <p:cTn id="989" dur="1" fill="hold">
                                          <p:stCondLst>
                                            <p:cond delay="0"/>
                                          </p:stCondLst>
                                        </p:cTn>
                                        <p:tgtEl>
                                          <p:spTgt spid="331"/>
                                        </p:tgtEl>
                                        <p:attrNameLst>
                                          <p:attrName>style.visibility</p:attrName>
                                        </p:attrNameLst>
                                      </p:cBhvr>
                                      <p:to>
                                        <p:strVal val="visible"/>
                                      </p:to>
                                    </p:set>
                                    <p:animEffect transition="in" filter="fade">
                                      <p:cBhvr additive="repl">
                                        <p:cTn id="990" dur="1000"/>
                                        <p:tgtEl>
                                          <p:spTgt spid="331"/>
                                        </p:tgtEl>
                                      </p:cBhvr>
                                    </p:animEffect>
                                    <p:anim calcmode="lin" valueType="num">
                                      <p:cBhvr additive="repl">
                                        <p:cTn id="991" dur="1000" fill="hold"/>
                                        <p:tgtEl>
                                          <p:spTgt spid="331"/>
                                        </p:tgtEl>
                                        <p:attrNameLst>
                                          <p:attrName>ppt_x</p:attrName>
                                        </p:attrNameLst>
                                      </p:cBhvr>
                                      <p:tavLst>
                                        <p:tav tm="0">
                                          <p:val>
                                            <p:strVal val="#ppt_x"/>
                                          </p:val>
                                        </p:tav>
                                        <p:tav tm="100000">
                                          <p:val>
                                            <p:strVal val="#ppt_x"/>
                                          </p:val>
                                        </p:tav>
                                      </p:tavLst>
                                    </p:anim>
                                    <p:anim calcmode="lin" valueType="num">
                                      <p:cBhvr additive="repl">
                                        <p:cTn id="992" dur="1000" fill="hold"/>
                                        <p:tgtEl>
                                          <p:spTgt spid="331"/>
                                        </p:tgtEl>
                                        <p:attrNameLst>
                                          <p:attrName>ppt_y</p:attrName>
                                        </p:attrNameLst>
                                      </p:cBhvr>
                                      <p:tavLst>
                                        <p:tav tm="0">
                                          <p:val>
                                            <p:strVal val="#ppt_y+.1"/>
                                          </p:val>
                                        </p:tav>
                                        <p:tav tm="100000">
                                          <p:val>
                                            <p:strVal val="#ppt_y"/>
                                          </p:val>
                                        </p:tav>
                                      </p:tavLst>
                                    </p:anim>
                                  </p:childTnLst>
                                </p:cTn>
                              </p:par>
                              <p:par>
                                <p:cTn id="993" presetID="42" presetClass="entr" fill="hold" nodeType="withEffect">
                                  <p:stCondLst>
                                    <p:cond delay="0"/>
                                  </p:stCondLst>
                                  <p:childTnLst>
                                    <p:set>
                                      <p:cBhvr>
                                        <p:cTn id="994" dur="1" fill="hold">
                                          <p:stCondLst>
                                            <p:cond delay="0"/>
                                          </p:stCondLst>
                                        </p:cTn>
                                        <p:tgtEl>
                                          <p:spTgt spid="332"/>
                                        </p:tgtEl>
                                        <p:attrNameLst>
                                          <p:attrName>style.visibility</p:attrName>
                                        </p:attrNameLst>
                                      </p:cBhvr>
                                      <p:to>
                                        <p:strVal val="visible"/>
                                      </p:to>
                                    </p:set>
                                    <p:animEffect transition="in" filter="fade">
                                      <p:cBhvr additive="repl">
                                        <p:cTn id="995" dur="1000"/>
                                        <p:tgtEl>
                                          <p:spTgt spid="332"/>
                                        </p:tgtEl>
                                      </p:cBhvr>
                                    </p:animEffect>
                                    <p:anim calcmode="lin" valueType="num">
                                      <p:cBhvr additive="repl">
                                        <p:cTn id="996" dur="1000" fill="hold"/>
                                        <p:tgtEl>
                                          <p:spTgt spid="332"/>
                                        </p:tgtEl>
                                        <p:attrNameLst>
                                          <p:attrName>ppt_x</p:attrName>
                                        </p:attrNameLst>
                                      </p:cBhvr>
                                      <p:tavLst>
                                        <p:tav tm="0">
                                          <p:val>
                                            <p:strVal val="#ppt_x"/>
                                          </p:val>
                                        </p:tav>
                                        <p:tav tm="100000">
                                          <p:val>
                                            <p:strVal val="#ppt_x"/>
                                          </p:val>
                                        </p:tav>
                                      </p:tavLst>
                                    </p:anim>
                                    <p:anim calcmode="lin" valueType="num">
                                      <p:cBhvr additive="repl">
                                        <p:cTn id="997" dur="1000" fill="hold"/>
                                        <p:tgtEl>
                                          <p:spTgt spid="332"/>
                                        </p:tgtEl>
                                        <p:attrNameLst>
                                          <p:attrName>ppt_y</p:attrName>
                                        </p:attrNameLst>
                                      </p:cBhvr>
                                      <p:tavLst>
                                        <p:tav tm="0">
                                          <p:val>
                                            <p:strVal val="#ppt_y+.1"/>
                                          </p:val>
                                        </p:tav>
                                        <p:tav tm="100000">
                                          <p:val>
                                            <p:strVal val="#ppt_y"/>
                                          </p:val>
                                        </p:tav>
                                      </p:tavLst>
                                    </p:anim>
                                  </p:childTnLst>
                                </p:cTn>
                              </p:par>
                              <p:par>
                                <p:cTn id="998" presetID="42" presetClass="entr" fill="hold" nodeType="withEffect">
                                  <p:stCondLst>
                                    <p:cond delay="0"/>
                                  </p:stCondLst>
                                  <p:childTnLst>
                                    <p:set>
                                      <p:cBhvr>
                                        <p:cTn id="999" dur="1" fill="hold">
                                          <p:stCondLst>
                                            <p:cond delay="0"/>
                                          </p:stCondLst>
                                        </p:cTn>
                                        <p:tgtEl>
                                          <p:spTgt spid="335"/>
                                        </p:tgtEl>
                                        <p:attrNameLst>
                                          <p:attrName>style.visibility</p:attrName>
                                        </p:attrNameLst>
                                      </p:cBhvr>
                                      <p:to>
                                        <p:strVal val="visible"/>
                                      </p:to>
                                    </p:set>
                                    <p:animEffect transition="in" filter="fade">
                                      <p:cBhvr additive="repl">
                                        <p:cTn id="1000" dur="1000"/>
                                        <p:tgtEl>
                                          <p:spTgt spid="335"/>
                                        </p:tgtEl>
                                      </p:cBhvr>
                                    </p:animEffect>
                                    <p:anim calcmode="lin" valueType="num">
                                      <p:cBhvr additive="repl">
                                        <p:cTn id="1001" dur="1000" fill="hold"/>
                                        <p:tgtEl>
                                          <p:spTgt spid="335"/>
                                        </p:tgtEl>
                                        <p:attrNameLst>
                                          <p:attrName>ppt_x</p:attrName>
                                        </p:attrNameLst>
                                      </p:cBhvr>
                                      <p:tavLst>
                                        <p:tav tm="0">
                                          <p:val>
                                            <p:strVal val="#ppt_x"/>
                                          </p:val>
                                        </p:tav>
                                        <p:tav tm="100000">
                                          <p:val>
                                            <p:strVal val="#ppt_x"/>
                                          </p:val>
                                        </p:tav>
                                      </p:tavLst>
                                    </p:anim>
                                    <p:anim calcmode="lin" valueType="num">
                                      <p:cBhvr additive="repl">
                                        <p:cTn id="1002" dur="1000" fill="hold"/>
                                        <p:tgtEl>
                                          <p:spTgt spid="335"/>
                                        </p:tgtEl>
                                        <p:attrNameLst>
                                          <p:attrName>ppt_y</p:attrName>
                                        </p:attrNameLst>
                                      </p:cBhvr>
                                      <p:tavLst>
                                        <p:tav tm="0">
                                          <p:val>
                                            <p:strVal val="#ppt_y+.1"/>
                                          </p:val>
                                        </p:tav>
                                        <p:tav tm="100000">
                                          <p:val>
                                            <p:strVal val="#ppt_y"/>
                                          </p:val>
                                        </p:tav>
                                      </p:tavLst>
                                    </p:anim>
                                  </p:childTnLst>
                                </p:cTn>
                              </p:par>
                              <p:par>
                                <p:cTn id="1003" presetID="42" presetClass="entr" fill="hold" nodeType="withEffect">
                                  <p:stCondLst>
                                    <p:cond delay="0"/>
                                  </p:stCondLst>
                                  <p:childTnLst>
                                    <p:set>
                                      <p:cBhvr>
                                        <p:cTn id="1004" dur="1" fill="hold">
                                          <p:stCondLst>
                                            <p:cond delay="0"/>
                                          </p:stCondLst>
                                        </p:cTn>
                                        <p:tgtEl>
                                          <p:spTgt spid="336"/>
                                        </p:tgtEl>
                                        <p:attrNameLst>
                                          <p:attrName>style.visibility</p:attrName>
                                        </p:attrNameLst>
                                      </p:cBhvr>
                                      <p:to>
                                        <p:strVal val="visible"/>
                                      </p:to>
                                    </p:set>
                                    <p:animEffect transition="in" filter="fade">
                                      <p:cBhvr additive="repl">
                                        <p:cTn id="1005" dur="1000"/>
                                        <p:tgtEl>
                                          <p:spTgt spid="336"/>
                                        </p:tgtEl>
                                      </p:cBhvr>
                                    </p:animEffect>
                                    <p:anim calcmode="lin" valueType="num">
                                      <p:cBhvr additive="repl">
                                        <p:cTn id="1006" dur="1000" fill="hold"/>
                                        <p:tgtEl>
                                          <p:spTgt spid="336"/>
                                        </p:tgtEl>
                                        <p:attrNameLst>
                                          <p:attrName>ppt_x</p:attrName>
                                        </p:attrNameLst>
                                      </p:cBhvr>
                                      <p:tavLst>
                                        <p:tav tm="0">
                                          <p:val>
                                            <p:strVal val="#ppt_x"/>
                                          </p:val>
                                        </p:tav>
                                        <p:tav tm="100000">
                                          <p:val>
                                            <p:strVal val="#ppt_x"/>
                                          </p:val>
                                        </p:tav>
                                      </p:tavLst>
                                    </p:anim>
                                    <p:anim calcmode="lin" valueType="num">
                                      <p:cBhvr additive="repl">
                                        <p:cTn id="1007" dur="1000" fill="hold"/>
                                        <p:tgtEl>
                                          <p:spTgt spid="336"/>
                                        </p:tgtEl>
                                        <p:attrNameLst>
                                          <p:attrName>ppt_y</p:attrName>
                                        </p:attrNameLst>
                                      </p:cBhvr>
                                      <p:tavLst>
                                        <p:tav tm="0">
                                          <p:val>
                                            <p:strVal val="#ppt_y+.1"/>
                                          </p:val>
                                        </p:tav>
                                        <p:tav tm="100000">
                                          <p:val>
                                            <p:strVal val="#ppt_y"/>
                                          </p:val>
                                        </p:tav>
                                      </p:tavLst>
                                    </p:anim>
                                  </p:childTnLst>
                                </p:cTn>
                              </p:par>
                              <p:par>
                                <p:cTn id="1008" presetID="42" presetClass="entr" fill="hold" nodeType="withEffect">
                                  <p:stCondLst>
                                    <p:cond delay="0"/>
                                  </p:stCondLst>
                                  <p:childTnLst>
                                    <p:set>
                                      <p:cBhvr>
                                        <p:cTn id="1009" dur="1" fill="hold">
                                          <p:stCondLst>
                                            <p:cond delay="0"/>
                                          </p:stCondLst>
                                        </p:cTn>
                                        <p:tgtEl>
                                          <p:spTgt spid="364"/>
                                        </p:tgtEl>
                                        <p:attrNameLst>
                                          <p:attrName>style.visibility</p:attrName>
                                        </p:attrNameLst>
                                      </p:cBhvr>
                                      <p:to>
                                        <p:strVal val="visible"/>
                                      </p:to>
                                    </p:set>
                                    <p:animEffect transition="in" filter="fade">
                                      <p:cBhvr additive="repl">
                                        <p:cTn id="1010" dur="1000"/>
                                        <p:tgtEl>
                                          <p:spTgt spid="364"/>
                                        </p:tgtEl>
                                      </p:cBhvr>
                                    </p:animEffect>
                                    <p:anim calcmode="lin" valueType="num">
                                      <p:cBhvr additive="repl">
                                        <p:cTn id="1011" dur="1000" fill="hold"/>
                                        <p:tgtEl>
                                          <p:spTgt spid="364"/>
                                        </p:tgtEl>
                                        <p:attrNameLst>
                                          <p:attrName>ppt_x</p:attrName>
                                        </p:attrNameLst>
                                      </p:cBhvr>
                                      <p:tavLst>
                                        <p:tav tm="0">
                                          <p:val>
                                            <p:strVal val="#ppt_x"/>
                                          </p:val>
                                        </p:tav>
                                        <p:tav tm="100000">
                                          <p:val>
                                            <p:strVal val="#ppt_x"/>
                                          </p:val>
                                        </p:tav>
                                      </p:tavLst>
                                    </p:anim>
                                    <p:anim calcmode="lin" valueType="num">
                                      <p:cBhvr additive="repl">
                                        <p:cTn id="1012" dur="1000" fill="hold"/>
                                        <p:tgtEl>
                                          <p:spTgt spid="364"/>
                                        </p:tgtEl>
                                        <p:attrNameLst>
                                          <p:attrName>ppt_y</p:attrName>
                                        </p:attrNameLst>
                                      </p:cBhvr>
                                      <p:tavLst>
                                        <p:tav tm="0">
                                          <p:val>
                                            <p:strVal val="#ppt_y+.1"/>
                                          </p:val>
                                        </p:tav>
                                        <p:tav tm="100000">
                                          <p:val>
                                            <p:strVal val="#ppt_y"/>
                                          </p:val>
                                        </p:tav>
                                      </p:tavLst>
                                    </p:anim>
                                  </p:childTnLst>
                                </p:cTn>
                              </p:par>
                              <p:par>
                                <p:cTn id="1013" presetID="42" presetClass="entr" fill="hold" nodeType="withEffect">
                                  <p:stCondLst>
                                    <p:cond delay="0"/>
                                  </p:stCondLst>
                                  <p:childTnLst>
                                    <p:set>
                                      <p:cBhvr>
                                        <p:cTn id="1014" dur="1" fill="hold">
                                          <p:stCondLst>
                                            <p:cond delay="0"/>
                                          </p:stCondLst>
                                        </p:cTn>
                                        <p:tgtEl>
                                          <p:spTgt spid="365"/>
                                        </p:tgtEl>
                                        <p:attrNameLst>
                                          <p:attrName>style.visibility</p:attrName>
                                        </p:attrNameLst>
                                      </p:cBhvr>
                                      <p:to>
                                        <p:strVal val="visible"/>
                                      </p:to>
                                    </p:set>
                                    <p:animEffect transition="in" filter="fade">
                                      <p:cBhvr additive="repl">
                                        <p:cTn id="1015" dur="1000"/>
                                        <p:tgtEl>
                                          <p:spTgt spid="365"/>
                                        </p:tgtEl>
                                      </p:cBhvr>
                                    </p:animEffect>
                                    <p:anim calcmode="lin" valueType="num">
                                      <p:cBhvr additive="repl">
                                        <p:cTn id="1016" dur="1000" fill="hold"/>
                                        <p:tgtEl>
                                          <p:spTgt spid="365"/>
                                        </p:tgtEl>
                                        <p:attrNameLst>
                                          <p:attrName>ppt_x</p:attrName>
                                        </p:attrNameLst>
                                      </p:cBhvr>
                                      <p:tavLst>
                                        <p:tav tm="0">
                                          <p:val>
                                            <p:strVal val="#ppt_x"/>
                                          </p:val>
                                        </p:tav>
                                        <p:tav tm="100000">
                                          <p:val>
                                            <p:strVal val="#ppt_x"/>
                                          </p:val>
                                        </p:tav>
                                      </p:tavLst>
                                    </p:anim>
                                    <p:anim calcmode="lin" valueType="num">
                                      <p:cBhvr additive="repl">
                                        <p:cTn id="1017" dur="1000" fill="hold"/>
                                        <p:tgtEl>
                                          <p:spTgt spid="365"/>
                                        </p:tgtEl>
                                        <p:attrNameLst>
                                          <p:attrName>ppt_y</p:attrName>
                                        </p:attrNameLst>
                                      </p:cBhvr>
                                      <p:tavLst>
                                        <p:tav tm="0">
                                          <p:val>
                                            <p:strVal val="#ppt_y+.1"/>
                                          </p:val>
                                        </p:tav>
                                        <p:tav tm="100000">
                                          <p:val>
                                            <p:strVal val="#ppt_y"/>
                                          </p:val>
                                        </p:tav>
                                      </p:tavLst>
                                    </p:anim>
                                  </p:childTnLst>
                                </p:cTn>
                              </p:par>
                              <p:par>
                                <p:cTn id="1018" presetID="42" presetClass="entr" fill="hold" nodeType="withEffect">
                                  <p:stCondLst>
                                    <p:cond delay="0"/>
                                  </p:stCondLst>
                                  <p:childTnLst>
                                    <p:set>
                                      <p:cBhvr>
                                        <p:cTn id="1019" dur="1" fill="hold">
                                          <p:stCondLst>
                                            <p:cond delay="0"/>
                                          </p:stCondLst>
                                        </p:cTn>
                                        <p:tgtEl>
                                          <p:spTgt spid="366"/>
                                        </p:tgtEl>
                                        <p:attrNameLst>
                                          <p:attrName>style.visibility</p:attrName>
                                        </p:attrNameLst>
                                      </p:cBhvr>
                                      <p:to>
                                        <p:strVal val="visible"/>
                                      </p:to>
                                    </p:set>
                                    <p:animEffect transition="in" filter="fade">
                                      <p:cBhvr additive="repl">
                                        <p:cTn id="1020" dur="1000"/>
                                        <p:tgtEl>
                                          <p:spTgt spid="366"/>
                                        </p:tgtEl>
                                      </p:cBhvr>
                                    </p:animEffect>
                                    <p:anim calcmode="lin" valueType="num">
                                      <p:cBhvr additive="repl">
                                        <p:cTn id="1021" dur="1000" fill="hold"/>
                                        <p:tgtEl>
                                          <p:spTgt spid="366"/>
                                        </p:tgtEl>
                                        <p:attrNameLst>
                                          <p:attrName>ppt_x</p:attrName>
                                        </p:attrNameLst>
                                      </p:cBhvr>
                                      <p:tavLst>
                                        <p:tav tm="0">
                                          <p:val>
                                            <p:strVal val="#ppt_x"/>
                                          </p:val>
                                        </p:tav>
                                        <p:tav tm="100000">
                                          <p:val>
                                            <p:strVal val="#ppt_x"/>
                                          </p:val>
                                        </p:tav>
                                      </p:tavLst>
                                    </p:anim>
                                    <p:anim calcmode="lin" valueType="num">
                                      <p:cBhvr additive="repl">
                                        <p:cTn id="1022" dur="1000" fill="hold"/>
                                        <p:tgtEl>
                                          <p:spTgt spid="366"/>
                                        </p:tgtEl>
                                        <p:attrNameLst>
                                          <p:attrName>ppt_y</p:attrName>
                                        </p:attrNameLst>
                                      </p:cBhvr>
                                      <p:tavLst>
                                        <p:tav tm="0">
                                          <p:val>
                                            <p:strVal val="#ppt_y+.1"/>
                                          </p:val>
                                        </p:tav>
                                        <p:tav tm="100000">
                                          <p:val>
                                            <p:strVal val="#ppt_y"/>
                                          </p:val>
                                        </p:tav>
                                      </p:tavLst>
                                    </p:anim>
                                  </p:childTnLst>
                                </p:cTn>
                              </p:par>
                              <p:par>
                                <p:cTn id="1023" presetID="42" presetClass="entr" fill="hold" nodeType="withEffect">
                                  <p:stCondLst>
                                    <p:cond delay="0"/>
                                  </p:stCondLst>
                                  <p:childTnLst>
                                    <p:set>
                                      <p:cBhvr>
                                        <p:cTn id="1024" dur="1" fill="hold">
                                          <p:stCondLst>
                                            <p:cond delay="0"/>
                                          </p:stCondLst>
                                        </p:cTn>
                                        <p:tgtEl>
                                          <p:spTgt spid="394"/>
                                        </p:tgtEl>
                                        <p:attrNameLst>
                                          <p:attrName>style.visibility</p:attrName>
                                        </p:attrNameLst>
                                      </p:cBhvr>
                                      <p:to>
                                        <p:strVal val="visible"/>
                                      </p:to>
                                    </p:set>
                                    <p:animEffect transition="in" filter="fade">
                                      <p:cBhvr additive="repl">
                                        <p:cTn id="1025" dur="1000"/>
                                        <p:tgtEl>
                                          <p:spTgt spid="394"/>
                                        </p:tgtEl>
                                      </p:cBhvr>
                                    </p:animEffect>
                                    <p:anim calcmode="lin" valueType="num">
                                      <p:cBhvr additive="repl">
                                        <p:cTn id="1026" dur="1000" fill="hold"/>
                                        <p:tgtEl>
                                          <p:spTgt spid="394"/>
                                        </p:tgtEl>
                                        <p:attrNameLst>
                                          <p:attrName>ppt_x</p:attrName>
                                        </p:attrNameLst>
                                      </p:cBhvr>
                                      <p:tavLst>
                                        <p:tav tm="0">
                                          <p:val>
                                            <p:strVal val="#ppt_x"/>
                                          </p:val>
                                        </p:tav>
                                        <p:tav tm="100000">
                                          <p:val>
                                            <p:strVal val="#ppt_x"/>
                                          </p:val>
                                        </p:tav>
                                      </p:tavLst>
                                    </p:anim>
                                    <p:anim calcmode="lin" valueType="num">
                                      <p:cBhvr additive="repl">
                                        <p:cTn id="1027" dur="1000" fill="hold"/>
                                        <p:tgtEl>
                                          <p:spTgt spid="394"/>
                                        </p:tgtEl>
                                        <p:attrNameLst>
                                          <p:attrName>ppt_y</p:attrName>
                                        </p:attrNameLst>
                                      </p:cBhvr>
                                      <p:tavLst>
                                        <p:tav tm="0">
                                          <p:val>
                                            <p:strVal val="#ppt_y+.1"/>
                                          </p:val>
                                        </p:tav>
                                        <p:tav tm="100000">
                                          <p:val>
                                            <p:strVal val="#ppt_y"/>
                                          </p:val>
                                        </p:tav>
                                      </p:tavLst>
                                    </p:anim>
                                  </p:childTnLst>
                                </p:cTn>
                              </p:par>
                              <p:par>
                                <p:cTn id="1028" presetID="42" presetClass="entr" fill="hold" nodeType="withEffect">
                                  <p:stCondLst>
                                    <p:cond delay="0"/>
                                  </p:stCondLst>
                                  <p:childTnLst>
                                    <p:set>
                                      <p:cBhvr>
                                        <p:cTn id="1029" dur="1" fill="hold">
                                          <p:stCondLst>
                                            <p:cond delay="0"/>
                                          </p:stCondLst>
                                        </p:cTn>
                                        <p:tgtEl>
                                          <p:spTgt spid="395"/>
                                        </p:tgtEl>
                                        <p:attrNameLst>
                                          <p:attrName>style.visibility</p:attrName>
                                        </p:attrNameLst>
                                      </p:cBhvr>
                                      <p:to>
                                        <p:strVal val="visible"/>
                                      </p:to>
                                    </p:set>
                                    <p:animEffect transition="in" filter="fade">
                                      <p:cBhvr additive="repl">
                                        <p:cTn id="1030" dur="1000"/>
                                        <p:tgtEl>
                                          <p:spTgt spid="395"/>
                                        </p:tgtEl>
                                      </p:cBhvr>
                                    </p:animEffect>
                                    <p:anim calcmode="lin" valueType="num">
                                      <p:cBhvr additive="repl">
                                        <p:cTn id="1031" dur="1000" fill="hold"/>
                                        <p:tgtEl>
                                          <p:spTgt spid="395"/>
                                        </p:tgtEl>
                                        <p:attrNameLst>
                                          <p:attrName>ppt_x</p:attrName>
                                        </p:attrNameLst>
                                      </p:cBhvr>
                                      <p:tavLst>
                                        <p:tav tm="0">
                                          <p:val>
                                            <p:strVal val="#ppt_x"/>
                                          </p:val>
                                        </p:tav>
                                        <p:tav tm="100000">
                                          <p:val>
                                            <p:strVal val="#ppt_x"/>
                                          </p:val>
                                        </p:tav>
                                      </p:tavLst>
                                    </p:anim>
                                    <p:anim calcmode="lin" valueType="num">
                                      <p:cBhvr additive="repl">
                                        <p:cTn id="1032" dur="1000" fill="hold"/>
                                        <p:tgtEl>
                                          <p:spTgt spid="395"/>
                                        </p:tgtEl>
                                        <p:attrNameLst>
                                          <p:attrName>ppt_y</p:attrName>
                                        </p:attrNameLst>
                                      </p:cBhvr>
                                      <p:tavLst>
                                        <p:tav tm="0">
                                          <p:val>
                                            <p:strVal val="#ppt_y+.1"/>
                                          </p:val>
                                        </p:tav>
                                        <p:tav tm="100000">
                                          <p:val>
                                            <p:strVal val="#ppt_y"/>
                                          </p:val>
                                        </p:tav>
                                      </p:tavLst>
                                    </p:anim>
                                  </p:childTnLst>
                                </p:cTn>
                              </p:par>
                              <p:par>
                                <p:cTn id="1033" presetID="42" presetClass="entr" fill="hold" nodeType="withEffect">
                                  <p:stCondLst>
                                    <p:cond delay="0"/>
                                  </p:stCondLst>
                                  <p:childTnLst>
                                    <p:set>
                                      <p:cBhvr>
                                        <p:cTn id="1034" dur="1" fill="hold">
                                          <p:stCondLst>
                                            <p:cond delay="0"/>
                                          </p:stCondLst>
                                        </p:cTn>
                                        <p:tgtEl>
                                          <p:spTgt spid="396"/>
                                        </p:tgtEl>
                                        <p:attrNameLst>
                                          <p:attrName>style.visibility</p:attrName>
                                        </p:attrNameLst>
                                      </p:cBhvr>
                                      <p:to>
                                        <p:strVal val="visible"/>
                                      </p:to>
                                    </p:set>
                                    <p:animEffect transition="in" filter="fade">
                                      <p:cBhvr additive="repl">
                                        <p:cTn id="1035" dur="1000"/>
                                        <p:tgtEl>
                                          <p:spTgt spid="396"/>
                                        </p:tgtEl>
                                      </p:cBhvr>
                                    </p:animEffect>
                                    <p:anim calcmode="lin" valueType="num">
                                      <p:cBhvr additive="repl">
                                        <p:cTn id="1036" dur="1000" fill="hold"/>
                                        <p:tgtEl>
                                          <p:spTgt spid="396"/>
                                        </p:tgtEl>
                                        <p:attrNameLst>
                                          <p:attrName>ppt_x</p:attrName>
                                        </p:attrNameLst>
                                      </p:cBhvr>
                                      <p:tavLst>
                                        <p:tav tm="0">
                                          <p:val>
                                            <p:strVal val="#ppt_x"/>
                                          </p:val>
                                        </p:tav>
                                        <p:tav tm="100000">
                                          <p:val>
                                            <p:strVal val="#ppt_x"/>
                                          </p:val>
                                        </p:tav>
                                      </p:tavLst>
                                    </p:anim>
                                    <p:anim calcmode="lin" valueType="num">
                                      <p:cBhvr additive="repl">
                                        <p:cTn id="1037" dur="1000" fill="hold"/>
                                        <p:tgtEl>
                                          <p:spTgt spid="396"/>
                                        </p:tgtEl>
                                        <p:attrNameLst>
                                          <p:attrName>ppt_y</p:attrName>
                                        </p:attrNameLst>
                                      </p:cBhvr>
                                      <p:tavLst>
                                        <p:tav tm="0">
                                          <p:val>
                                            <p:strVal val="#ppt_y+.1"/>
                                          </p:val>
                                        </p:tav>
                                        <p:tav tm="100000">
                                          <p:val>
                                            <p:strVal val="#ppt_y"/>
                                          </p:val>
                                        </p:tav>
                                      </p:tavLst>
                                    </p:anim>
                                  </p:childTnLst>
                                </p:cTn>
                              </p:par>
                              <p:par>
                                <p:cTn id="1038" presetID="42" presetClass="entr" fill="hold" nodeType="withEffect">
                                  <p:stCondLst>
                                    <p:cond delay="0"/>
                                  </p:stCondLst>
                                  <p:childTnLst>
                                    <p:set>
                                      <p:cBhvr>
                                        <p:cTn id="1039" dur="1" fill="hold">
                                          <p:stCondLst>
                                            <p:cond delay="0"/>
                                          </p:stCondLst>
                                        </p:cTn>
                                        <p:tgtEl>
                                          <p:spTgt spid="397"/>
                                        </p:tgtEl>
                                        <p:attrNameLst>
                                          <p:attrName>style.visibility</p:attrName>
                                        </p:attrNameLst>
                                      </p:cBhvr>
                                      <p:to>
                                        <p:strVal val="visible"/>
                                      </p:to>
                                    </p:set>
                                    <p:animEffect transition="in" filter="fade">
                                      <p:cBhvr additive="repl">
                                        <p:cTn id="1040" dur="1000"/>
                                        <p:tgtEl>
                                          <p:spTgt spid="397"/>
                                        </p:tgtEl>
                                      </p:cBhvr>
                                    </p:animEffect>
                                    <p:anim calcmode="lin" valueType="num">
                                      <p:cBhvr additive="repl">
                                        <p:cTn id="1041" dur="1000" fill="hold"/>
                                        <p:tgtEl>
                                          <p:spTgt spid="397"/>
                                        </p:tgtEl>
                                        <p:attrNameLst>
                                          <p:attrName>ppt_x</p:attrName>
                                        </p:attrNameLst>
                                      </p:cBhvr>
                                      <p:tavLst>
                                        <p:tav tm="0">
                                          <p:val>
                                            <p:strVal val="#ppt_x"/>
                                          </p:val>
                                        </p:tav>
                                        <p:tav tm="100000">
                                          <p:val>
                                            <p:strVal val="#ppt_x"/>
                                          </p:val>
                                        </p:tav>
                                      </p:tavLst>
                                    </p:anim>
                                    <p:anim calcmode="lin" valueType="num">
                                      <p:cBhvr additive="repl">
                                        <p:cTn id="1042" dur="1000" fill="hold"/>
                                        <p:tgtEl>
                                          <p:spTgt spid="397"/>
                                        </p:tgtEl>
                                        <p:attrNameLst>
                                          <p:attrName>ppt_y</p:attrName>
                                        </p:attrNameLst>
                                      </p:cBhvr>
                                      <p:tavLst>
                                        <p:tav tm="0">
                                          <p:val>
                                            <p:strVal val="#ppt_y+.1"/>
                                          </p:val>
                                        </p:tav>
                                        <p:tav tm="100000">
                                          <p:val>
                                            <p:strVal val="#ppt_y"/>
                                          </p:val>
                                        </p:tav>
                                      </p:tavLst>
                                    </p:anim>
                                  </p:childTnLst>
                                </p:cTn>
                              </p:par>
                              <p:par>
                                <p:cTn id="1043" presetID="42" presetClass="entr" fill="hold" nodeType="withEffect">
                                  <p:stCondLst>
                                    <p:cond delay="0"/>
                                  </p:stCondLst>
                                  <p:childTnLst>
                                    <p:set>
                                      <p:cBhvr>
                                        <p:cTn id="1044" dur="1" fill="hold">
                                          <p:stCondLst>
                                            <p:cond delay="0"/>
                                          </p:stCondLst>
                                        </p:cTn>
                                        <p:tgtEl>
                                          <p:spTgt spid="398"/>
                                        </p:tgtEl>
                                        <p:attrNameLst>
                                          <p:attrName>style.visibility</p:attrName>
                                        </p:attrNameLst>
                                      </p:cBhvr>
                                      <p:to>
                                        <p:strVal val="visible"/>
                                      </p:to>
                                    </p:set>
                                    <p:animEffect transition="in" filter="fade">
                                      <p:cBhvr additive="repl">
                                        <p:cTn id="1045" dur="1000"/>
                                        <p:tgtEl>
                                          <p:spTgt spid="398"/>
                                        </p:tgtEl>
                                      </p:cBhvr>
                                    </p:animEffect>
                                    <p:anim calcmode="lin" valueType="num">
                                      <p:cBhvr additive="repl">
                                        <p:cTn id="1046" dur="1000" fill="hold"/>
                                        <p:tgtEl>
                                          <p:spTgt spid="398"/>
                                        </p:tgtEl>
                                        <p:attrNameLst>
                                          <p:attrName>ppt_x</p:attrName>
                                        </p:attrNameLst>
                                      </p:cBhvr>
                                      <p:tavLst>
                                        <p:tav tm="0">
                                          <p:val>
                                            <p:strVal val="#ppt_x"/>
                                          </p:val>
                                        </p:tav>
                                        <p:tav tm="100000">
                                          <p:val>
                                            <p:strVal val="#ppt_x"/>
                                          </p:val>
                                        </p:tav>
                                      </p:tavLst>
                                    </p:anim>
                                    <p:anim calcmode="lin" valueType="num">
                                      <p:cBhvr additive="repl">
                                        <p:cTn id="1047" dur="1000" fill="hold"/>
                                        <p:tgtEl>
                                          <p:spTgt spid="398"/>
                                        </p:tgtEl>
                                        <p:attrNameLst>
                                          <p:attrName>ppt_y</p:attrName>
                                        </p:attrNameLst>
                                      </p:cBhvr>
                                      <p:tavLst>
                                        <p:tav tm="0">
                                          <p:val>
                                            <p:strVal val="#ppt_y+.1"/>
                                          </p:val>
                                        </p:tav>
                                        <p:tav tm="100000">
                                          <p:val>
                                            <p:strVal val="#ppt_y"/>
                                          </p:val>
                                        </p:tav>
                                      </p:tavLst>
                                    </p:anim>
                                  </p:childTnLst>
                                </p:cTn>
                              </p:par>
                              <p:par>
                                <p:cTn id="1048" presetID="42" presetClass="entr" fill="hold" nodeType="withEffect">
                                  <p:stCondLst>
                                    <p:cond delay="0"/>
                                  </p:stCondLst>
                                  <p:childTnLst>
                                    <p:set>
                                      <p:cBhvr>
                                        <p:cTn id="1049" dur="1" fill="hold">
                                          <p:stCondLst>
                                            <p:cond delay="0"/>
                                          </p:stCondLst>
                                        </p:cTn>
                                        <p:tgtEl>
                                          <p:spTgt spid="399"/>
                                        </p:tgtEl>
                                        <p:attrNameLst>
                                          <p:attrName>style.visibility</p:attrName>
                                        </p:attrNameLst>
                                      </p:cBhvr>
                                      <p:to>
                                        <p:strVal val="visible"/>
                                      </p:to>
                                    </p:set>
                                    <p:animEffect transition="in" filter="fade">
                                      <p:cBhvr additive="repl">
                                        <p:cTn id="1050" dur="1000"/>
                                        <p:tgtEl>
                                          <p:spTgt spid="399"/>
                                        </p:tgtEl>
                                      </p:cBhvr>
                                    </p:animEffect>
                                    <p:anim calcmode="lin" valueType="num">
                                      <p:cBhvr additive="repl">
                                        <p:cTn id="1051" dur="1000" fill="hold"/>
                                        <p:tgtEl>
                                          <p:spTgt spid="399"/>
                                        </p:tgtEl>
                                        <p:attrNameLst>
                                          <p:attrName>ppt_x</p:attrName>
                                        </p:attrNameLst>
                                      </p:cBhvr>
                                      <p:tavLst>
                                        <p:tav tm="0">
                                          <p:val>
                                            <p:strVal val="#ppt_x"/>
                                          </p:val>
                                        </p:tav>
                                        <p:tav tm="100000">
                                          <p:val>
                                            <p:strVal val="#ppt_x"/>
                                          </p:val>
                                        </p:tav>
                                      </p:tavLst>
                                    </p:anim>
                                    <p:anim calcmode="lin" valueType="num">
                                      <p:cBhvr additive="repl">
                                        <p:cTn id="1052" dur="1000" fill="hold"/>
                                        <p:tgtEl>
                                          <p:spTgt spid="399"/>
                                        </p:tgtEl>
                                        <p:attrNameLst>
                                          <p:attrName>ppt_y</p:attrName>
                                        </p:attrNameLst>
                                      </p:cBhvr>
                                      <p:tavLst>
                                        <p:tav tm="0">
                                          <p:val>
                                            <p:strVal val="#ppt_y+.1"/>
                                          </p:val>
                                        </p:tav>
                                        <p:tav tm="100000">
                                          <p:val>
                                            <p:strVal val="#ppt_y"/>
                                          </p:val>
                                        </p:tav>
                                      </p:tavLst>
                                    </p:anim>
                                  </p:childTnLst>
                                </p:cTn>
                              </p:par>
                              <p:par>
                                <p:cTn id="1053" presetID="42" presetClass="entr" fill="hold" nodeType="withEffect">
                                  <p:stCondLst>
                                    <p:cond delay="0"/>
                                  </p:stCondLst>
                                  <p:childTnLst>
                                    <p:set>
                                      <p:cBhvr>
                                        <p:cTn id="1054" dur="1" fill="hold">
                                          <p:stCondLst>
                                            <p:cond delay="0"/>
                                          </p:stCondLst>
                                        </p:cTn>
                                        <p:tgtEl>
                                          <p:spTgt spid="511"/>
                                        </p:tgtEl>
                                        <p:attrNameLst>
                                          <p:attrName>style.visibility</p:attrName>
                                        </p:attrNameLst>
                                      </p:cBhvr>
                                      <p:to>
                                        <p:strVal val="visible"/>
                                      </p:to>
                                    </p:set>
                                    <p:animEffect transition="in" filter="fade">
                                      <p:cBhvr additive="repl">
                                        <p:cTn id="1055" dur="1000"/>
                                        <p:tgtEl>
                                          <p:spTgt spid="511"/>
                                        </p:tgtEl>
                                      </p:cBhvr>
                                    </p:animEffect>
                                    <p:anim calcmode="lin" valueType="num">
                                      <p:cBhvr additive="repl">
                                        <p:cTn id="1056" dur="1000" fill="hold"/>
                                        <p:tgtEl>
                                          <p:spTgt spid="511"/>
                                        </p:tgtEl>
                                        <p:attrNameLst>
                                          <p:attrName>ppt_x</p:attrName>
                                        </p:attrNameLst>
                                      </p:cBhvr>
                                      <p:tavLst>
                                        <p:tav tm="0">
                                          <p:val>
                                            <p:strVal val="#ppt_x"/>
                                          </p:val>
                                        </p:tav>
                                        <p:tav tm="100000">
                                          <p:val>
                                            <p:strVal val="#ppt_x"/>
                                          </p:val>
                                        </p:tav>
                                      </p:tavLst>
                                    </p:anim>
                                    <p:anim calcmode="lin" valueType="num">
                                      <p:cBhvr additive="repl">
                                        <p:cTn id="1057" dur="1000" fill="hold"/>
                                        <p:tgtEl>
                                          <p:spTgt spid="511"/>
                                        </p:tgtEl>
                                        <p:attrNameLst>
                                          <p:attrName>ppt_y</p:attrName>
                                        </p:attrNameLst>
                                      </p:cBhvr>
                                      <p:tavLst>
                                        <p:tav tm="0">
                                          <p:val>
                                            <p:strVal val="#ppt_y+.1"/>
                                          </p:val>
                                        </p:tav>
                                        <p:tav tm="100000">
                                          <p:val>
                                            <p:strVal val="#ppt_y"/>
                                          </p:val>
                                        </p:tav>
                                      </p:tavLst>
                                    </p:anim>
                                  </p:childTnLst>
                                </p:cTn>
                              </p:par>
                            </p:childTnLst>
                          </p:cTn>
                        </p:par>
                      </p:childTnLst>
                    </p:cTn>
                  </p:par>
                  <p:par>
                    <p:cTn id="1058" fill="hold">
                      <p:stCondLst>
                        <p:cond delay="indefinite"/>
                      </p:stCondLst>
                      <p:childTnLst>
                        <p:par>
                          <p:cTn id="1059" fill="hold">
                            <p:stCondLst>
                              <p:cond delay="0"/>
                            </p:stCondLst>
                            <p:childTnLst>
                              <p:par>
                                <p:cTn id="1060" presetID="2" presetClass="entr" presetSubtype="4" fill="hold" nodeType="clickEffect">
                                  <p:stCondLst>
                                    <p:cond delay="0"/>
                                  </p:stCondLst>
                                  <p:childTnLst>
                                    <p:set>
                                      <p:cBhvr>
                                        <p:cTn id="1061" dur="1" fill="hold">
                                          <p:stCondLst>
                                            <p:cond delay="0"/>
                                          </p:stCondLst>
                                        </p:cTn>
                                        <p:tgtEl>
                                          <p:spTgt spid="337"/>
                                        </p:tgtEl>
                                        <p:attrNameLst>
                                          <p:attrName>style.visibility</p:attrName>
                                        </p:attrNameLst>
                                      </p:cBhvr>
                                      <p:to>
                                        <p:strVal val="visible"/>
                                      </p:to>
                                    </p:set>
                                    <p:anim calcmode="lin" valueType="num">
                                      <p:cBhvr additive="repl">
                                        <p:cTn id="1062" dur="500" fill="hold"/>
                                        <p:tgtEl>
                                          <p:spTgt spid="337"/>
                                        </p:tgtEl>
                                        <p:attrNameLst>
                                          <p:attrName>ppt_x</p:attrName>
                                        </p:attrNameLst>
                                      </p:cBhvr>
                                      <p:tavLst>
                                        <p:tav tm="0">
                                          <p:val>
                                            <p:strVal val="#ppt_x"/>
                                          </p:val>
                                        </p:tav>
                                        <p:tav tm="100000">
                                          <p:val>
                                            <p:strVal val="#ppt_x"/>
                                          </p:val>
                                        </p:tav>
                                      </p:tavLst>
                                    </p:anim>
                                    <p:anim calcmode="lin" valueType="num">
                                      <p:cBhvr additive="repl">
                                        <p:cTn id="1063" dur="500" fill="hold"/>
                                        <p:tgtEl>
                                          <p:spTgt spid="337"/>
                                        </p:tgtEl>
                                        <p:attrNameLst>
                                          <p:attrName>ppt_y</p:attrName>
                                        </p:attrNameLst>
                                      </p:cBhvr>
                                      <p:tavLst>
                                        <p:tav tm="0">
                                          <p:val>
                                            <p:strVal val="1+#ppt_h/2"/>
                                          </p:val>
                                        </p:tav>
                                        <p:tav tm="100000">
                                          <p:val>
                                            <p:strVal val="#ppt_y"/>
                                          </p:val>
                                        </p:tav>
                                      </p:tavLst>
                                    </p:anim>
                                  </p:childTnLst>
                                </p:cTn>
                              </p:par>
                              <p:par>
                                <p:cTn id="1064" presetID="2" presetClass="entr" presetSubtype="4" fill="hold" nodeType="withEffect">
                                  <p:stCondLst>
                                    <p:cond delay="0"/>
                                  </p:stCondLst>
                                  <p:childTnLst>
                                    <p:set>
                                      <p:cBhvr>
                                        <p:cTn id="1065" dur="1" fill="hold">
                                          <p:stCondLst>
                                            <p:cond delay="0"/>
                                          </p:stCondLst>
                                        </p:cTn>
                                        <p:tgtEl>
                                          <p:spTgt spid="402"/>
                                        </p:tgtEl>
                                        <p:attrNameLst>
                                          <p:attrName>style.visibility</p:attrName>
                                        </p:attrNameLst>
                                      </p:cBhvr>
                                      <p:to>
                                        <p:strVal val="visible"/>
                                      </p:to>
                                    </p:set>
                                    <p:anim calcmode="lin" valueType="num">
                                      <p:cBhvr additive="repl">
                                        <p:cTn id="1066" dur="500" fill="hold"/>
                                        <p:tgtEl>
                                          <p:spTgt spid="402"/>
                                        </p:tgtEl>
                                        <p:attrNameLst>
                                          <p:attrName>ppt_x</p:attrName>
                                        </p:attrNameLst>
                                      </p:cBhvr>
                                      <p:tavLst>
                                        <p:tav tm="0">
                                          <p:val>
                                            <p:strVal val="#ppt_x"/>
                                          </p:val>
                                        </p:tav>
                                        <p:tav tm="100000">
                                          <p:val>
                                            <p:strVal val="#ppt_x"/>
                                          </p:val>
                                        </p:tav>
                                      </p:tavLst>
                                    </p:anim>
                                    <p:anim calcmode="lin" valueType="num">
                                      <p:cBhvr additive="repl">
                                        <p:cTn id="1067" dur="500" fill="hold"/>
                                        <p:tgtEl>
                                          <p:spTgt spid="402"/>
                                        </p:tgtEl>
                                        <p:attrNameLst>
                                          <p:attrName>ppt_y</p:attrName>
                                        </p:attrNameLst>
                                      </p:cBhvr>
                                      <p:tavLst>
                                        <p:tav tm="0">
                                          <p:val>
                                            <p:strVal val="1+#ppt_h/2"/>
                                          </p:val>
                                        </p:tav>
                                        <p:tav tm="100000">
                                          <p:val>
                                            <p:strVal val="#ppt_y"/>
                                          </p:val>
                                        </p:tav>
                                      </p:tavLst>
                                    </p:anim>
                                  </p:childTnLst>
                                </p:cTn>
                              </p:par>
                              <p:par>
                                <p:cTn id="1068" presetID="2" presetClass="entr" presetSubtype="4" fill="hold" nodeType="withEffect">
                                  <p:stCondLst>
                                    <p:cond delay="0"/>
                                  </p:stCondLst>
                                  <p:childTnLst>
                                    <p:set>
                                      <p:cBhvr>
                                        <p:cTn id="1069" dur="1" fill="hold">
                                          <p:stCondLst>
                                            <p:cond delay="0"/>
                                          </p:stCondLst>
                                        </p:cTn>
                                        <p:tgtEl>
                                          <p:spTgt spid="403"/>
                                        </p:tgtEl>
                                        <p:attrNameLst>
                                          <p:attrName>style.visibility</p:attrName>
                                        </p:attrNameLst>
                                      </p:cBhvr>
                                      <p:to>
                                        <p:strVal val="visible"/>
                                      </p:to>
                                    </p:set>
                                    <p:anim calcmode="lin" valueType="num">
                                      <p:cBhvr additive="repl">
                                        <p:cTn id="1070" dur="500" fill="hold"/>
                                        <p:tgtEl>
                                          <p:spTgt spid="403"/>
                                        </p:tgtEl>
                                        <p:attrNameLst>
                                          <p:attrName>ppt_x</p:attrName>
                                        </p:attrNameLst>
                                      </p:cBhvr>
                                      <p:tavLst>
                                        <p:tav tm="0">
                                          <p:val>
                                            <p:strVal val="#ppt_x"/>
                                          </p:val>
                                        </p:tav>
                                        <p:tav tm="100000">
                                          <p:val>
                                            <p:strVal val="#ppt_x"/>
                                          </p:val>
                                        </p:tav>
                                      </p:tavLst>
                                    </p:anim>
                                    <p:anim calcmode="lin" valueType="num">
                                      <p:cBhvr additive="repl">
                                        <p:cTn id="1071" dur="500" fill="hold"/>
                                        <p:tgtEl>
                                          <p:spTgt spid="403"/>
                                        </p:tgtEl>
                                        <p:attrNameLst>
                                          <p:attrName>ppt_y</p:attrName>
                                        </p:attrNameLst>
                                      </p:cBhvr>
                                      <p:tavLst>
                                        <p:tav tm="0">
                                          <p:val>
                                            <p:strVal val="1+#ppt_h/2"/>
                                          </p:val>
                                        </p:tav>
                                        <p:tav tm="100000">
                                          <p:val>
                                            <p:strVal val="#ppt_y"/>
                                          </p:val>
                                        </p:tav>
                                      </p:tavLst>
                                    </p:anim>
                                  </p:childTnLst>
                                </p:cTn>
                              </p:par>
                              <p:par>
                                <p:cTn id="1072" presetID="2" presetClass="entr" presetSubtype="4" fill="hold" nodeType="withEffect">
                                  <p:stCondLst>
                                    <p:cond delay="0"/>
                                  </p:stCondLst>
                                  <p:childTnLst>
                                    <p:set>
                                      <p:cBhvr>
                                        <p:cTn id="1073" dur="1" fill="hold">
                                          <p:stCondLst>
                                            <p:cond delay="0"/>
                                          </p:stCondLst>
                                        </p:cTn>
                                        <p:tgtEl>
                                          <p:spTgt spid="404"/>
                                        </p:tgtEl>
                                        <p:attrNameLst>
                                          <p:attrName>style.visibility</p:attrName>
                                        </p:attrNameLst>
                                      </p:cBhvr>
                                      <p:to>
                                        <p:strVal val="visible"/>
                                      </p:to>
                                    </p:set>
                                    <p:anim calcmode="lin" valueType="num">
                                      <p:cBhvr additive="repl">
                                        <p:cTn id="1074" dur="500" fill="hold"/>
                                        <p:tgtEl>
                                          <p:spTgt spid="404"/>
                                        </p:tgtEl>
                                        <p:attrNameLst>
                                          <p:attrName>ppt_x</p:attrName>
                                        </p:attrNameLst>
                                      </p:cBhvr>
                                      <p:tavLst>
                                        <p:tav tm="0">
                                          <p:val>
                                            <p:strVal val="#ppt_x"/>
                                          </p:val>
                                        </p:tav>
                                        <p:tav tm="100000">
                                          <p:val>
                                            <p:strVal val="#ppt_x"/>
                                          </p:val>
                                        </p:tav>
                                      </p:tavLst>
                                    </p:anim>
                                    <p:anim calcmode="lin" valueType="num">
                                      <p:cBhvr additive="repl">
                                        <p:cTn id="1075" dur="500" fill="hold"/>
                                        <p:tgtEl>
                                          <p:spTgt spid="404"/>
                                        </p:tgtEl>
                                        <p:attrNameLst>
                                          <p:attrName>ppt_y</p:attrName>
                                        </p:attrNameLst>
                                      </p:cBhvr>
                                      <p:tavLst>
                                        <p:tav tm="0">
                                          <p:val>
                                            <p:strVal val="1+#ppt_h/2"/>
                                          </p:val>
                                        </p:tav>
                                        <p:tav tm="100000">
                                          <p:val>
                                            <p:strVal val="#ppt_y"/>
                                          </p:val>
                                        </p:tav>
                                      </p:tavLst>
                                    </p:anim>
                                  </p:childTnLst>
                                </p:cTn>
                              </p:par>
                              <p:par>
                                <p:cTn id="1076" presetID="2" presetClass="entr" presetSubtype="4" fill="hold" nodeType="withEffect">
                                  <p:stCondLst>
                                    <p:cond delay="0"/>
                                  </p:stCondLst>
                                  <p:childTnLst>
                                    <p:set>
                                      <p:cBhvr>
                                        <p:cTn id="1077" dur="1" fill="hold">
                                          <p:stCondLst>
                                            <p:cond delay="0"/>
                                          </p:stCondLst>
                                        </p:cTn>
                                        <p:tgtEl>
                                          <p:spTgt spid="405"/>
                                        </p:tgtEl>
                                        <p:attrNameLst>
                                          <p:attrName>style.visibility</p:attrName>
                                        </p:attrNameLst>
                                      </p:cBhvr>
                                      <p:to>
                                        <p:strVal val="visible"/>
                                      </p:to>
                                    </p:set>
                                    <p:anim calcmode="lin" valueType="num">
                                      <p:cBhvr additive="repl">
                                        <p:cTn id="1078" dur="500" fill="hold"/>
                                        <p:tgtEl>
                                          <p:spTgt spid="405"/>
                                        </p:tgtEl>
                                        <p:attrNameLst>
                                          <p:attrName>ppt_x</p:attrName>
                                        </p:attrNameLst>
                                      </p:cBhvr>
                                      <p:tavLst>
                                        <p:tav tm="0">
                                          <p:val>
                                            <p:strVal val="#ppt_x"/>
                                          </p:val>
                                        </p:tav>
                                        <p:tav tm="100000">
                                          <p:val>
                                            <p:strVal val="#ppt_x"/>
                                          </p:val>
                                        </p:tav>
                                      </p:tavLst>
                                    </p:anim>
                                    <p:anim calcmode="lin" valueType="num">
                                      <p:cBhvr additive="repl">
                                        <p:cTn id="1079" dur="500" fill="hold"/>
                                        <p:tgtEl>
                                          <p:spTgt spid="405"/>
                                        </p:tgtEl>
                                        <p:attrNameLst>
                                          <p:attrName>ppt_y</p:attrName>
                                        </p:attrNameLst>
                                      </p:cBhvr>
                                      <p:tavLst>
                                        <p:tav tm="0">
                                          <p:val>
                                            <p:strVal val="1+#ppt_h/2"/>
                                          </p:val>
                                        </p:tav>
                                        <p:tav tm="100000">
                                          <p:val>
                                            <p:strVal val="#ppt_y"/>
                                          </p:val>
                                        </p:tav>
                                      </p:tavLst>
                                    </p:anim>
                                  </p:childTnLst>
                                </p:cTn>
                              </p:par>
                              <p:par>
                                <p:cTn id="1080" presetID="2" presetClass="entr" presetSubtype="4" fill="hold" nodeType="withEffect">
                                  <p:stCondLst>
                                    <p:cond delay="0"/>
                                  </p:stCondLst>
                                  <p:childTnLst>
                                    <p:set>
                                      <p:cBhvr>
                                        <p:cTn id="1081" dur="1" fill="hold">
                                          <p:stCondLst>
                                            <p:cond delay="0"/>
                                          </p:stCondLst>
                                        </p:cTn>
                                        <p:tgtEl>
                                          <p:spTgt spid="406"/>
                                        </p:tgtEl>
                                        <p:attrNameLst>
                                          <p:attrName>style.visibility</p:attrName>
                                        </p:attrNameLst>
                                      </p:cBhvr>
                                      <p:to>
                                        <p:strVal val="visible"/>
                                      </p:to>
                                    </p:set>
                                    <p:anim calcmode="lin" valueType="num">
                                      <p:cBhvr additive="repl">
                                        <p:cTn id="1082" dur="500" fill="hold"/>
                                        <p:tgtEl>
                                          <p:spTgt spid="406"/>
                                        </p:tgtEl>
                                        <p:attrNameLst>
                                          <p:attrName>ppt_x</p:attrName>
                                        </p:attrNameLst>
                                      </p:cBhvr>
                                      <p:tavLst>
                                        <p:tav tm="0">
                                          <p:val>
                                            <p:strVal val="#ppt_x"/>
                                          </p:val>
                                        </p:tav>
                                        <p:tav tm="100000">
                                          <p:val>
                                            <p:strVal val="#ppt_x"/>
                                          </p:val>
                                        </p:tav>
                                      </p:tavLst>
                                    </p:anim>
                                    <p:anim calcmode="lin" valueType="num">
                                      <p:cBhvr additive="repl">
                                        <p:cTn id="1083" dur="500" fill="hold"/>
                                        <p:tgtEl>
                                          <p:spTgt spid="406"/>
                                        </p:tgtEl>
                                        <p:attrNameLst>
                                          <p:attrName>ppt_y</p:attrName>
                                        </p:attrNameLst>
                                      </p:cBhvr>
                                      <p:tavLst>
                                        <p:tav tm="0">
                                          <p:val>
                                            <p:strVal val="1+#ppt_h/2"/>
                                          </p:val>
                                        </p:tav>
                                        <p:tav tm="100000">
                                          <p:val>
                                            <p:strVal val="#ppt_y"/>
                                          </p:val>
                                        </p:tav>
                                      </p:tavLst>
                                    </p:anim>
                                  </p:childTnLst>
                                </p:cTn>
                              </p:par>
                              <p:par>
                                <p:cTn id="1084" presetID="2" presetClass="entr" presetSubtype="4" fill="hold" nodeType="withEffect">
                                  <p:stCondLst>
                                    <p:cond delay="0"/>
                                  </p:stCondLst>
                                  <p:childTnLst>
                                    <p:set>
                                      <p:cBhvr>
                                        <p:cTn id="1085" dur="1" fill="hold">
                                          <p:stCondLst>
                                            <p:cond delay="0"/>
                                          </p:stCondLst>
                                        </p:cTn>
                                        <p:tgtEl>
                                          <p:spTgt spid="407"/>
                                        </p:tgtEl>
                                        <p:attrNameLst>
                                          <p:attrName>style.visibility</p:attrName>
                                        </p:attrNameLst>
                                      </p:cBhvr>
                                      <p:to>
                                        <p:strVal val="visible"/>
                                      </p:to>
                                    </p:set>
                                    <p:anim calcmode="lin" valueType="num">
                                      <p:cBhvr additive="repl">
                                        <p:cTn id="1086" dur="500" fill="hold"/>
                                        <p:tgtEl>
                                          <p:spTgt spid="407"/>
                                        </p:tgtEl>
                                        <p:attrNameLst>
                                          <p:attrName>ppt_x</p:attrName>
                                        </p:attrNameLst>
                                      </p:cBhvr>
                                      <p:tavLst>
                                        <p:tav tm="0">
                                          <p:val>
                                            <p:strVal val="#ppt_x"/>
                                          </p:val>
                                        </p:tav>
                                        <p:tav tm="100000">
                                          <p:val>
                                            <p:strVal val="#ppt_x"/>
                                          </p:val>
                                        </p:tav>
                                      </p:tavLst>
                                    </p:anim>
                                    <p:anim calcmode="lin" valueType="num">
                                      <p:cBhvr additive="repl">
                                        <p:cTn id="1087" dur="500" fill="hold"/>
                                        <p:tgtEl>
                                          <p:spTgt spid="407"/>
                                        </p:tgtEl>
                                        <p:attrNameLst>
                                          <p:attrName>ppt_y</p:attrName>
                                        </p:attrNameLst>
                                      </p:cBhvr>
                                      <p:tavLst>
                                        <p:tav tm="0">
                                          <p:val>
                                            <p:strVal val="1+#ppt_h/2"/>
                                          </p:val>
                                        </p:tav>
                                        <p:tav tm="100000">
                                          <p:val>
                                            <p:strVal val="#ppt_y"/>
                                          </p:val>
                                        </p:tav>
                                      </p:tavLst>
                                    </p:anim>
                                  </p:childTnLst>
                                </p:cTn>
                              </p:par>
                              <p:par>
                                <p:cTn id="1088" presetID="2" presetClass="entr" presetSubtype="4" fill="hold" nodeType="withEffect">
                                  <p:stCondLst>
                                    <p:cond delay="0"/>
                                  </p:stCondLst>
                                  <p:childTnLst>
                                    <p:set>
                                      <p:cBhvr>
                                        <p:cTn id="1089" dur="1" fill="hold">
                                          <p:stCondLst>
                                            <p:cond delay="0"/>
                                          </p:stCondLst>
                                        </p:cTn>
                                        <p:tgtEl>
                                          <p:spTgt spid="408"/>
                                        </p:tgtEl>
                                        <p:attrNameLst>
                                          <p:attrName>style.visibility</p:attrName>
                                        </p:attrNameLst>
                                      </p:cBhvr>
                                      <p:to>
                                        <p:strVal val="visible"/>
                                      </p:to>
                                    </p:set>
                                    <p:anim calcmode="lin" valueType="num">
                                      <p:cBhvr additive="repl">
                                        <p:cTn id="1090" dur="500" fill="hold"/>
                                        <p:tgtEl>
                                          <p:spTgt spid="408"/>
                                        </p:tgtEl>
                                        <p:attrNameLst>
                                          <p:attrName>ppt_x</p:attrName>
                                        </p:attrNameLst>
                                      </p:cBhvr>
                                      <p:tavLst>
                                        <p:tav tm="0">
                                          <p:val>
                                            <p:strVal val="#ppt_x"/>
                                          </p:val>
                                        </p:tav>
                                        <p:tav tm="100000">
                                          <p:val>
                                            <p:strVal val="#ppt_x"/>
                                          </p:val>
                                        </p:tav>
                                      </p:tavLst>
                                    </p:anim>
                                    <p:anim calcmode="lin" valueType="num">
                                      <p:cBhvr additive="repl">
                                        <p:cTn id="1091" dur="500" fill="hold"/>
                                        <p:tgtEl>
                                          <p:spTgt spid="408"/>
                                        </p:tgtEl>
                                        <p:attrNameLst>
                                          <p:attrName>ppt_y</p:attrName>
                                        </p:attrNameLst>
                                      </p:cBhvr>
                                      <p:tavLst>
                                        <p:tav tm="0">
                                          <p:val>
                                            <p:strVal val="1+#ppt_h/2"/>
                                          </p:val>
                                        </p:tav>
                                        <p:tav tm="100000">
                                          <p:val>
                                            <p:strVal val="#ppt_y"/>
                                          </p:val>
                                        </p:tav>
                                      </p:tavLst>
                                    </p:anim>
                                  </p:childTnLst>
                                </p:cTn>
                              </p:par>
                              <p:par>
                                <p:cTn id="1092" presetID="2" presetClass="entr" presetSubtype="4" fill="hold" nodeType="withEffect">
                                  <p:stCondLst>
                                    <p:cond delay="0"/>
                                  </p:stCondLst>
                                  <p:childTnLst>
                                    <p:set>
                                      <p:cBhvr>
                                        <p:cTn id="1093" dur="1" fill="hold">
                                          <p:stCondLst>
                                            <p:cond delay="0"/>
                                          </p:stCondLst>
                                        </p:cTn>
                                        <p:tgtEl>
                                          <p:spTgt spid="409"/>
                                        </p:tgtEl>
                                        <p:attrNameLst>
                                          <p:attrName>style.visibility</p:attrName>
                                        </p:attrNameLst>
                                      </p:cBhvr>
                                      <p:to>
                                        <p:strVal val="visible"/>
                                      </p:to>
                                    </p:set>
                                    <p:anim calcmode="lin" valueType="num">
                                      <p:cBhvr additive="repl">
                                        <p:cTn id="1094" dur="500" fill="hold"/>
                                        <p:tgtEl>
                                          <p:spTgt spid="409"/>
                                        </p:tgtEl>
                                        <p:attrNameLst>
                                          <p:attrName>ppt_x</p:attrName>
                                        </p:attrNameLst>
                                      </p:cBhvr>
                                      <p:tavLst>
                                        <p:tav tm="0">
                                          <p:val>
                                            <p:strVal val="#ppt_x"/>
                                          </p:val>
                                        </p:tav>
                                        <p:tav tm="100000">
                                          <p:val>
                                            <p:strVal val="#ppt_x"/>
                                          </p:val>
                                        </p:tav>
                                      </p:tavLst>
                                    </p:anim>
                                    <p:anim calcmode="lin" valueType="num">
                                      <p:cBhvr additive="repl">
                                        <p:cTn id="1095" dur="500" fill="hold"/>
                                        <p:tgtEl>
                                          <p:spTgt spid="409"/>
                                        </p:tgtEl>
                                        <p:attrNameLst>
                                          <p:attrName>ppt_y</p:attrName>
                                        </p:attrNameLst>
                                      </p:cBhvr>
                                      <p:tavLst>
                                        <p:tav tm="0">
                                          <p:val>
                                            <p:strVal val="1+#ppt_h/2"/>
                                          </p:val>
                                        </p:tav>
                                        <p:tav tm="100000">
                                          <p:val>
                                            <p:strVal val="#ppt_y"/>
                                          </p:val>
                                        </p:tav>
                                      </p:tavLst>
                                    </p:anim>
                                  </p:childTnLst>
                                </p:cTn>
                              </p:par>
                              <p:par>
                                <p:cTn id="1096" presetID="2" presetClass="entr" presetSubtype="4" fill="hold" nodeType="withEffect">
                                  <p:stCondLst>
                                    <p:cond delay="0"/>
                                  </p:stCondLst>
                                  <p:childTnLst>
                                    <p:set>
                                      <p:cBhvr>
                                        <p:cTn id="1097" dur="1" fill="hold">
                                          <p:stCondLst>
                                            <p:cond delay="0"/>
                                          </p:stCondLst>
                                        </p:cTn>
                                        <p:tgtEl>
                                          <p:spTgt spid="410"/>
                                        </p:tgtEl>
                                        <p:attrNameLst>
                                          <p:attrName>style.visibility</p:attrName>
                                        </p:attrNameLst>
                                      </p:cBhvr>
                                      <p:to>
                                        <p:strVal val="visible"/>
                                      </p:to>
                                    </p:set>
                                    <p:anim calcmode="lin" valueType="num">
                                      <p:cBhvr additive="repl">
                                        <p:cTn id="1098" dur="500" fill="hold"/>
                                        <p:tgtEl>
                                          <p:spTgt spid="410"/>
                                        </p:tgtEl>
                                        <p:attrNameLst>
                                          <p:attrName>ppt_x</p:attrName>
                                        </p:attrNameLst>
                                      </p:cBhvr>
                                      <p:tavLst>
                                        <p:tav tm="0">
                                          <p:val>
                                            <p:strVal val="#ppt_x"/>
                                          </p:val>
                                        </p:tav>
                                        <p:tav tm="100000">
                                          <p:val>
                                            <p:strVal val="#ppt_x"/>
                                          </p:val>
                                        </p:tav>
                                      </p:tavLst>
                                    </p:anim>
                                    <p:anim calcmode="lin" valueType="num">
                                      <p:cBhvr additive="repl">
                                        <p:cTn id="1099" dur="500" fill="hold"/>
                                        <p:tgtEl>
                                          <p:spTgt spid="410"/>
                                        </p:tgtEl>
                                        <p:attrNameLst>
                                          <p:attrName>ppt_y</p:attrName>
                                        </p:attrNameLst>
                                      </p:cBhvr>
                                      <p:tavLst>
                                        <p:tav tm="0">
                                          <p:val>
                                            <p:strVal val="1+#ppt_h/2"/>
                                          </p:val>
                                        </p:tav>
                                        <p:tav tm="100000">
                                          <p:val>
                                            <p:strVal val="#ppt_y"/>
                                          </p:val>
                                        </p:tav>
                                      </p:tavLst>
                                    </p:anim>
                                  </p:childTnLst>
                                </p:cTn>
                              </p:par>
                              <p:par>
                                <p:cTn id="1100" presetID="2" presetClass="entr" presetSubtype="4" fill="hold" nodeType="withEffect">
                                  <p:stCondLst>
                                    <p:cond delay="0"/>
                                  </p:stCondLst>
                                  <p:childTnLst>
                                    <p:set>
                                      <p:cBhvr>
                                        <p:cTn id="1101" dur="1" fill="hold">
                                          <p:stCondLst>
                                            <p:cond delay="0"/>
                                          </p:stCondLst>
                                        </p:cTn>
                                        <p:tgtEl>
                                          <p:spTgt spid="411"/>
                                        </p:tgtEl>
                                        <p:attrNameLst>
                                          <p:attrName>style.visibility</p:attrName>
                                        </p:attrNameLst>
                                      </p:cBhvr>
                                      <p:to>
                                        <p:strVal val="visible"/>
                                      </p:to>
                                    </p:set>
                                    <p:anim calcmode="lin" valueType="num">
                                      <p:cBhvr additive="repl">
                                        <p:cTn id="1102" dur="500" fill="hold"/>
                                        <p:tgtEl>
                                          <p:spTgt spid="411"/>
                                        </p:tgtEl>
                                        <p:attrNameLst>
                                          <p:attrName>ppt_x</p:attrName>
                                        </p:attrNameLst>
                                      </p:cBhvr>
                                      <p:tavLst>
                                        <p:tav tm="0">
                                          <p:val>
                                            <p:strVal val="#ppt_x"/>
                                          </p:val>
                                        </p:tav>
                                        <p:tav tm="100000">
                                          <p:val>
                                            <p:strVal val="#ppt_x"/>
                                          </p:val>
                                        </p:tav>
                                      </p:tavLst>
                                    </p:anim>
                                    <p:anim calcmode="lin" valueType="num">
                                      <p:cBhvr additive="repl">
                                        <p:cTn id="1103" dur="500" fill="hold"/>
                                        <p:tgtEl>
                                          <p:spTgt spid="411"/>
                                        </p:tgtEl>
                                        <p:attrNameLst>
                                          <p:attrName>ppt_y</p:attrName>
                                        </p:attrNameLst>
                                      </p:cBhvr>
                                      <p:tavLst>
                                        <p:tav tm="0">
                                          <p:val>
                                            <p:strVal val="1+#ppt_h/2"/>
                                          </p:val>
                                        </p:tav>
                                        <p:tav tm="100000">
                                          <p:val>
                                            <p:strVal val="#ppt_y"/>
                                          </p:val>
                                        </p:tav>
                                      </p:tavLst>
                                    </p:anim>
                                  </p:childTnLst>
                                </p:cTn>
                              </p:par>
                              <p:par>
                                <p:cTn id="1104" presetID="2" presetClass="entr" presetSubtype="4" fill="hold" nodeType="withEffect">
                                  <p:stCondLst>
                                    <p:cond delay="0"/>
                                  </p:stCondLst>
                                  <p:childTnLst>
                                    <p:set>
                                      <p:cBhvr>
                                        <p:cTn id="1105" dur="1" fill="hold">
                                          <p:stCondLst>
                                            <p:cond delay="0"/>
                                          </p:stCondLst>
                                        </p:cTn>
                                        <p:tgtEl>
                                          <p:spTgt spid="412"/>
                                        </p:tgtEl>
                                        <p:attrNameLst>
                                          <p:attrName>style.visibility</p:attrName>
                                        </p:attrNameLst>
                                      </p:cBhvr>
                                      <p:to>
                                        <p:strVal val="visible"/>
                                      </p:to>
                                    </p:set>
                                    <p:anim calcmode="lin" valueType="num">
                                      <p:cBhvr additive="repl">
                                        <p:cTn id="1106" dur="500" fill="hold"/>
                                        <p:tgtEl>
                                          <p:spTgt spid="412"/>
                                        </p:tgtEl>
                                        <p:attrNameLst>
                                          <p:attrName>ppt_x</p:attrName>
                                        </p:attrNameLst>
                                      </p:cBhvr>
                                      <p:tavLst>
                                        <p:tav tm="0">
                                          <p:val>
                                            <p:strVal val="#ppt_x"/>
                                          </p:val>
                                        </p:tav>
                                        <p:tav tm="100000">
                                          <p:val>
                                            <p:strVal val="#ppt_x"/>
                                          </p:val>
                                        </p:tav>
                                      </p:tavLst>
                                    </p:anim>
                                    <p:anim calcmode="lin" valueType="num">
                                      <p:cBhvr additive="repl">
                                        <p:cTn id="1107" dur="500" fill="hold"/>
                                        <p:tgtEl>
                                          <p:spTgt spid="412"/>
                                        </p:tgtEl>
                                        <p:attrNameLst>
                                          <p:attrName>ppt_y</p:attrName>
                                        </p:attrNameLst>
                                      </p:cBhvr>
                                      <p:tavLst>
                                        <p:tav tm="0">
                                          <p:val>
                                            <p:strVal val="1+#ppt_h/2"/>
                                          </p:val>
                                        </p:tav>
                                        <p:tav tm="100000">
                                          <p:val>
                                            <p:strVal val="#ppt_y"/>
                                          </p:val>
                                        </p:tav>
                                      </p:tavLst>
                                    </p:anim>
                                  </p:childTnLst>
                                </p:cTn>
                              </p:par>
                              <p:par>
                                <p:cTn id="1108" presetID="2" presetClass="entr" presetSubtype="4" fill="hold" nodeType="withEffect">
                                  <p:stCondLst>
                                    <p:cond delay="0"/>
                                  </p:stCondLst>
                                  <p:childTnLst>
                                    <p:set>
                                      <p:cBhvr>
                                        <p:cTn id="1109" dur="1" fill="hold">
                                          <p:stCondLst>
                                            <p:cond delay="0"/>
                                          </p:stCondLst>
                                        </p:cTn>
                                        <p:tgtEl>
                                          <p:spTgt spid="413"/>
                                        </p:tgtEl>
                                        <p:attrNameLst>
                                          <p:attrName>style.visibility</p:attrName>
                                        </p:attrNameLst>
                                      </p:cBhvr>
                                      <p:to>
                                        <p:strVal val="visible"/>
                                      </p:to>
                                    </p:set>
                                    <p:anim calcmode="lin" valueType="num">
                                      <p:cBhvr additive="repl">
                                        <p:cTn id="1110" dur="500" fill="hold"/>
                                        <p:tgtEl>
                                          <p:spTgt spid="413"/>
                                        </p:tgtEl>
                                        <p:attrNameLst>
                                          <p:attrName>ppt_x</p:attrName>
                                        </p:attrNameLst>
                                      </p:cBhvr>
                                      <p:tavLst>
                                        <p:tav tm="0">
                                          <p:val>
                                            <p:strVal val="#ppt_x"/>
                                          </p:val>
                                        </p:tav>
                                        <p:tav tm="100000">
                                          <p:val>
                                            <p:strVal val="#ppt_x"/>
                                          </p:val>
                                        </p:tav>
                                      </p:tavLst>
                                    </p:anim>
                                    <p:anim calcmode="lin" valueType="num">
                                      <p:cBhvr additive="repl">
                                        <p:cTn id="1111" dur="500" fill="hold"/>
                                        <p:tgtEl>
                                          <p:spTgt spid="413"/>
                                        </p:tgtEl>
                                        <p:attrNameLst>
                                          <p:attrName>ppt_y</p:attrName>
                                        </p:attrNameLst>
                                      </p:cBhvr>
                                      <p:tavLst>
                                        <p:tav tm="0">
                                          <p:val>
                                            <p:strVal val="1+#ppt_h/2"/>
                                          </p:val>
                                        </p:tav>
                                        <p:tav tm="100000">
                                          <p:val>
                                            <p:strVal val="#ppt_y"/>
                                          </p:val>
                                        </p:tav>
                                      </p:tavLst>
                                    </p:anim>
                                  </p:childTnLst>
                                </p:cTn>
                              </p:par>
                              <p:par>
                                <p:cTn id="1112" presetID="2" presetClass="entr" presetSubtype="4" fill="hold" nodeType="withEffect">
                                  <p:stCondLst>
                                    <p:cond delay="0"/>
                                  </p:stCondLst>
                                  <p:childTnLst>
                                    <p:set>
                                      <p:cBhvr>
                                        <p:cTn id="1113" dur="1" fill="hold">
                                          <p:stCondLst>
                                            <p:cond delay="0"/>
                                          </p:stCondLst>
                                        </p:cTn>
                                        <p:tgtEl>
                                          <p:spTgt spid="414"/>
                                        </p:tgtEl>
                                        <p:attrNameLst>
                                          <p:attrName>style.visibility</p:attrName>
                                        </p:attrNameLst>
                                      </p:cBhvr>
                                      <p:to>
                                        <p:strVal val="visible"/>
                                      </p:to>
                                    </p:set>
                                    <p:anim calcmode="lin" valueType="num">
                                      <p:cBhvr additive="repl">
                                        <p:cTn id="1114" dur="500" fill="hold"/>
                                        <p:tgtEl>
                                          <p:spTgt spid="414"/>
                                        </p:tgtEl>
                                        <p:attrNameLst>
                                          <p:attrName>ppt_x</p:attrName>
                                        </p:attrNameLst>
                                      </p:cBhvr>
                                      <p:tavLst>
                                        <p:tav tm="0">
                                          <p:val>
                                            <p:strVal val="#ppt_x"/>
                                          </p:val>
                                        </p:tav>
                                        <p:tav tm="100000">
                                          <p:val>
                                            <p:strVal val="#ppt_x"/>
                                          </p:val>
                                        </p:tav>
                                      </p:tavLst>
                                    </p:anim>
                                    <p:anim calcmode="lin" valueType="num">
                                      <p:cBhvr additive="repl">
                                        <p:cTn id="1115" dur="500" fill="hold"/>
                                        <p:tgtEl>
                                          <p:spTgt spid="414"/>
                                        </p:tgtEl>
                                        <p:attrNameLst>
                                          <p:attrName>ppt_y</p:attrName>
                                        </p:attrNameLst>
                                      </p:cBhvr>
                                      <p:tavLst>
                                        <p:tav tm="0">
                                          <p:val>
                                            <p:strVal val="1+#ppt_h/2"/>
                                          </p:val>
                                        </p:tav>
                                        <p:tav tm="100000">
                                          <p:val>
                                            <p:strVal val="#ppt_y"/>
                                          </p:val>
                                        </p:tav>
                                      </p:tavLst>
                                    </p:anim>
                                  </p:childTnLst>
                                </p:cTn>
                              </p:par>
                              <p:par>
                                <p:cTn id="1116" presetID="2" presetClass="entr" presetSubtype="4" fill="hold" nodeType="withEffect">
                                  <p:stCondLst>
                                    <p:cond delay="0"/>
                                  </p:stCondLst>
                                  <p:childTnLst>
                                    <p:set>
                                      <p:cBhvr>
                                        <p:cTn id="1117" dur="1" fill="hold">
                                          <p:stCondLst>
                                            <p:cond delay="0"/>
                                          </p:stCondLst>
                                        </p:cTn>
                                        <p:tgtEl>
                                          <p:spTgt spid="415"/>
                                        </p:tgtEl>
                                        <p:attrNameLst>
                                          <p:attrName>style.visibility</p:attrName>
                                        </p:attrNameLst>
                                      </p:cBhvr>
                                      <p:to>
                                        <p:strVal val="visible"/>
                                      </p:to>
                                    </p:set>
                                    <p:anim calcmode="lin" valueType="num">
                                      <p:cBhvr additive="repl">
                                        <p:cTn id="1118" dur="500" fill="hold"/>
                                        <p:tgtEl>
                                          <p:spTgt spid="415"/>
                                        </p:tgtEl>
                                        <p:attrNameLst>
                                          <p:attrName>ppt_x</p:attrName>
                                        </p:attrNameLst>
                                      </p:cBhvr>
                                      <p:tavLst>
                                        <p:tav tm="0">
                                          <p:val>
                                            <p:strVal val="#ppt_x"/>
                                          </p:val>
                                        </p:tav>
                                        <p:tav tm="100000">
                                          <p:val>
                                            <p:strVal val="#ppt_x"/>
                                          </p:val>
                                        </p:tav>
                                      </p:tavLst>
                                    </p:anim>
                                    <p:anim calcmode="lin" valueType="num">
                                      <p:cBhvr additive="repl">
                                        <p:cTn id="1119" dur="500" fill="hold"/>
                                        <p:tgtEl>
                                          <p:spTgt spid="415"/>
                                        </p:tgtEl>
                                        <p:attrNameLst>
                                          <p:attrName>ppt_y</p:attrName>
                                        </p:attrNameLst>
                                      </p:cBhvr>
                                      <p:tavLst>
                                        <p:tav tm="0">
                                          <p:val>
                                            <p:strVal val="1+#ppt_h/2"/>
                                          </p:val>
                                        </p:tav>
                                        <p:tav tm="100000">
                                          <p:val>
                                            <p:strVal val="#ppt_y"/>
                                          </p:val>
                                        </p:tav>
                                      </p:tavLst>
                                    </p:anim>
                                  </p:childTnLst>
                                </p:cTn>
                              </p:par>
                              <p:par>
                                <p:cTn id="1120" presetID="2" presetClass="entr" presetSubtype="4" fill="hold" nodeType="withEffect">
                                  <p:stCondLst>
                                    <p:cond delay="0"/>
                                  </p:stCondLst>
                                  <p:childTnLst>
                                    <p:set>
                                      <p:cBhvr>
                                        <p:cTn id="1121" dur="1" fill="hold">
                                          <p:stCondLst>
                                            <p:cond delay="0"/>
                                          </p:stCondLst>
                                        </p:cTn>
                                        <p:tgtEl>
                                          <p:spTgt spid="416"/>
                                        </p:tgtEl>
                                        <p:attrNameLst>
                                          <p:attrName>style.visibility</p:attrName>
                                        </p:attrNameLst>
                                      </p:cBhvr>
                                      <p:to>
                                        <p:strVal val="visible"/>
                                      </p:to>
                                    </p:set>
                                    <p:anim calcmode="lin" valueType="num">
                                      <p:cBhvr additive="repl">
                                        <p:cTn id="1122" dur="500" fill="hold"/>
                                        <p:tgtEl>
                                          <p:spTgt spid="416"/>
                                        </p:tgtEl>
                                        <p:attrNameLst>
                                          <p:attrName>ppt_x</p:attrName>
                                        </p:attrNameLst>
                                      </p:cBhvr>
                                      <p:tavLst>
                                        <p:tav tm="0">
                                          <p:val>
                                            <p:strVal val="#ppt_x"/>
                                          </p:val>
                                        </p:tav>
                                        <p:tav tm="100000">
                                          <p:val>
                                            <p:strVal val="#ppt_x"/>
                                          </p:val>
                                        </p:tav>
                                      </p:tavLst>
                                    </p:anim>
                                    <p:anim calcmode="lin" valueType="num">
                                      <p:cBhvr additive="repl">
                                        <p:cTn id="1123" dur="500" fill="hold"/>
                                        <p:tgtEl>
                                          <p:spTgt spid="416"/>
                                        </p:tgtEl>
                                        <p:attrNameLst>
                                          <p:attrName>ppt_y</p:attrName>
                                        </p:attrNameLst>
                                      </p:cBhvr>
                                      <p:tavLst>
                                        <p:tav tm="0">
                                          <p:val>
                                            <p:strVal val="1+#ppt_h/2"/>
                                          </p:val>
                                        </p:tav>
                                        <p:tav tm="100000">
                                          <p:val>
                                            <p:strVal val="#ppt_y"/>
                                          </p:val>
                                        </p:tav>
                                      </p:tavLst>
                                    </p:anim>
                                  </p:childTnLst>
                                </p:cTn>
                              </p:par>
                              <p:par>
                                <p:cTn id="1124" presetID="2" presetClass="entr" presetSubtype="4" fill="hold" nodeType="withEffect">
                                  <p:stCondLst>
                                    <p:cond delay="0"/>
                                  </p:stCondLst>
                                  <p:childTnLst>
                                    <p:set>
                                      <p:cBhvr>
                                        <p:cTn id="1125" dur="1" fill="hold">
                                          <p:stCondLst>
                                            <p:cond delay="0"/>
                                          </p:stCondLst>
                                        </p:cTn>
                                        <p:tgtEl>
                                          <p:spTgt spid="417"/>
                                        </p:tgtEl>
                                        <p:attrNameLst>
                                          <p:attrName>style.visibility</p:attrName>
                                        </p:attrNameLst>
                                      </p:cBhvr>
                                      <p:to>
                                        <p:strVal val="visible"/>
                                      </p:to>
                                    </p:set>
                                    <p:anim calcmode="lin" valueType="num">
                                      <p:cBhvr additive="repl">
                                        <p:cTn id="1126" dur="500" fill="hold"/>
                                        <p:tgtEl>
                                          <p:spTgt spid="417"/>
                                        </p:tgtEl>
                                        <p:attrNameLst>
                                          <p:attrName>ppt_x</p:attrName>
                                        </p:attrNameLst>
                                      </p:cBhvr>
                                      <p:tavLst>
                                        <p:tav tm="0">
                                          <p:val>
                                            <p:strVal val="#ppt_x"/>
                                          </p:val>
                                        </p:tav>
                                        <p:tav tm="100000">
                                          <p:val>
                                            <p:strVal val="#ppt_x"/>
                                          </p:val>
                                        </p:tav>
                                      </p:tavLst>
                                    </p:anim>
                                    <p:anim calcmode="lin" valueType="num">
                                      <p:cBhvr additive="repl">
                                        <p:cTn id="1127" dur="500" fill="hold"/>
                                        <p:tgtEl>
                                          <p:spTgt spid="417"/>
                                        </p:tgtEl>
                                        <p:attrNameLst>
                                          <p:attrName>ppt_y</p:attrName>
                                        </p:attrNameLst>
                                      </p:cBhvr>
                                      <p:tavLst>
                                        <p:tav tm="0">
                                          <p:val>
                                            <p:strVal val="1+#ppt_h/2"/>
                                          </p:val>
                                        </p:tav>
                                        <p:tav tm="100000">
                                          <p:val>
                                            <p:strVal val="#ppt_y"/>
                                          </p:val>
                                        </p:tav>
                                      </p:tavLst>
                                    </p:anim>
                                  </p:childTnLst>
                                </p:cTn>
                              </p:par>
                              <p:par>
                                <p:cTn id="1128" presetID="2" presetClass="entr" presetSubtype="4" fill="hold" nodeType="withEffect">
                                  <p:stCondLst>
                                    <p:cond delay="0"/>
                                  </p:stCondLst>
                                  <p:childTnLst>
                                    <p:set>
                                      <p:cBhvr>
                                        <p:cTn id="1129" dur="1" fill="hold">
                                          <p:stCondLst>
                                            <p:cond delay="0"/>
                                          </p:stCondLst>
                                        </p:cTn>
                                        <p:tgtEl>
                                          <p:spTgt spid="418"/>
                                        </p:tgtEl>
                                        <p:attrNameLst>
                                          <p:attrName>style.visibility</p:attrName>
                                        </p:attrNameLst>
                                      </p:cBhvr>
                                      <p:to>
                                        <p:strVal val="visible"/>
                                      </p:to>
                                    </p:set>
                                    <p:anim calcmode="lin" valueType="num">
                                      <p:cBhvr additive="repl">
                                        <p:cTn id="1130" dur="500" fill="hold"/>
                                        <p:tgtEl>
                                          <p:spTgt spid="418"/>
                                        </p:tgtEl>
                                        <p:attrNameLst>
                                          <p:attrName>ppt_x</p:attrName>
                                        </p:attrNameLst>
                                      </p:cBhvr>
                                      <p:tavLst>
                                        <p:tav tm="0">
                                          <p:val>
                                            <p:strVal val="#ppt_x"/>
                                          </p:val>
                                        </p:tav>
                                        <p:tav tm="100000">
                                          <p:val>
                                            <p:strVal val="#ppt_x"/>
                                          </p:val>
                                        </p:tav>
                                      </p:tavLst>
                                    </p:anim>
                                    <p:anim calcmode="lin" valueType="num">
                                      <p:cBhvr additive="repl">
                                        <p:cTn id="1131" dur="500" fill="hold"/>
                                        <p:tgtEl>
                                          <p:spTgt spid="418"/>
                                        </p:tgtEl>
                                        <p:attrNameLst>
                                          <p:attrName>ppt_y</p:attrName>
                                        </p:attrNameLst>
                                      </p:cBhvr>
                                      <p:tavLst>
                                        <p:tav tm="0">
                                          <p:val>
                                            <p:strVal val="1+#ppt_h/2"/>
                                          </p:val>
                                        </p:tav>
                                        <p:tav tm="100000">
                                          <p:val>
                                            <p:strVal val="#ppt_y"/>
                                          </p:val>
                                        </p:tav>
                                      </p:tavLst>
                                    </p:anim>
                                  </p:childTnLst>
                                </p:cTn>
                              </p:par>
                              <p:par>
                                <p:cTn id="1132" presetID="2" presetClass="entr" presetSubtype="4" fill="hold" nodeType="withEffect">
                                  <p:stCondLst>
                                    <p:cond delay="0"/>
                                  </p:stCondLst>
                                  <p:childTnLst>
                                    <p:set>
                                      <p:cBhvr>
                                        <p:cTn id="1133" dur="1" fill="hold">
                                          <p:stCondLst>
                                            <p:cond delay="0"/>
                                          </p:stCondLst>
                                        </p:cTn>
                                        <p:tgtEl>
                                          <p:spTgt spid="419"/>
                                        </p:tgtEl>
                                        <p:attrNameLst>
                                          <p:attrName>style.visibility</p:attrName>
                                        </p:attrNameLst>
                                      </p:cBhvr>
                                      <p:to>
                                        <p:strVal val="visible"/>
                                      </p:to>
                                    </p:set>
                                    <p:anim calcmode="lin" valueType="num">
                                      <p:cBhvr additive="repl">
                                        <p:cTn id="1134" dur="500" fill="hold"/>
                                        <p:tgtEl>
                                          <p:spTgt spid="419"/>
                                        </p:tgtEl>
                                        <p:attrNameLst>
                                          <p:attrName>ppt_x</p:attrName>
                                        </p:attrNameLst>
                                      </p:cBhvr>
                                      <p:tavLst>
                                        <p:tav tm="0">
                                          <p:val>
                                            <p:strVal val="#ppt_x"/>
                                          </p:val>
                                        </p:tav>
                                        <p:tav tm="100000">
                                          <p:val>
                                            <p:strVal val="#ppt_x"/>
                                          </p:val>
                                        </p:tav>
                                      </p:tavLst>
                                    </p:anim>
                                    <p:anim calcmode="lin" valueType="num">
                                      <p:cBhvr additive="repl">
                                        <p:cTn id="1135" dur="500" fill="hold"/>
                                        <p:tgtEl>
                                          <p:spTgt spid="419"/>
                                        </p:tgtEl>
                                        <p:attrNameLst>
                                          <p:attrName>ppt_y</p:attrName>
                                        </p:attrNameLst>
                                      </p:cBhvr>
                                      <p:tavLst>
                                        <p:tav tm="0">
                                          <p:val>
                                            <p:strVal val="1+#ppt_h/2"/>
                                          </p:val>
                                        </p:tav>
                                        <p:tav tm="100000">
                                          <p:val>
                                            <p:strVal val="#ppt_y"/>
                                          </p:val>
                                        </p:tav>
                                      </p:tavLst>
                                    </p:anim>
                                  </p:childTnLst>
                                </p:cTn>
                              </p:par>
                              <p:par>
                                <p:cTn id="1136" presetID="2" presetClass="entr" presetSubtype="4" fill="hold" nodeType="withEffect">
                                  <p:stCondLst>
                                    <p:cond delay="0"/>
                                  </p:stCondLst>
                                  <p:childTnLst>
                                    <p:set>
                                      <p:cBhvr>
                                        <p:cTn id="1137" dur="1" fill="hold">
                                          <p:stCondLst>
                                            <p:cond delay="0"/>
                                          </p:stCondLst>
                                        </p:cTn>
                                        <p:tgtEl>
                                          <p:spTgt spid="420"/>
                                        </p:tgtEl>
                                        <p:attrNameLst>
                                          <p:attrName>style.visibility</p:attrName>
                                        </p:attrNameLst>
                                      </p:cBhvr>
                                      <p:to>
                                        <p:strVal val="visible"/>
                                      </p:to>
                                    </p:set>
                                    <p:anim calcmode="lin" valueType="num">
                                      <p:cBhvr additive="repl">
                                        <p:cTn id="1138" dur="500" fill="hold"/>
                                        <p:tgtEl>
                                          <p:spTgt spid="420"/>
                                        </p:tgtEl>
                                        <p:attrNameLst>
                                          <p:attrName>ppt_x</p:attrName>
                                        </p:attrNameLst>
                                      </p:cBhvr>
                                      <p:tavLst>
                                        <p:tav tm="0">
                                          <p:val>
                                            <p:strVal val="#ppt_x"/>
                                          </p:val>
                                        </p:tav>
                                        <p:tav tm="100000">
                                          <p:val>
                                            <p:strVal val="#ppt_x"/>
                                          </p:val>
                                        </p:tav>
                                      </p:tavLst>
                                    </p:anim>
                                    <p:anim calcmode="lin" valueType="num">
                                      <p:cBhvr additive="repl">
                                        <p:cTn id="1139" dur="500" fill="hold"/>
                                        <p:tgtEl>
                                          <p:spTgt spid="420"/>
                                        </p:tgtEl>
                                        <p:attrNameLst>
                                          <p:attrName>ppt_y</p:attrName>
                                        </p:attrNameLst>
                                      </p:cBhvr>
                                      <p:tavLst>
                                        <p:tav tm="0">
                                          <p:val>
                                            <p:strVal val="1+#ppt_h/2"/>
                                          </p:val>
                                        </p:tav>
                                        <p:tav tm="100000">
                                          <p:val>
                                            <p:strVal val="#ppt_y"/>
                                          </p:val>
                                        </p:tav>
                                      </p:tavLst>
                                    </p:anim>
                                  </p:childTnLst>
                                </p:cTn>
                              </p:par>
                              <p:par>
                                <p:cTn id="1140" presetID="2" presetClass="entr" presetSubtype="4" fill="hold" nodeType="withEffect">
                                  <p:stCondLst>
                                    <p:cond delay="0"/>
                                  </p:stCondLst>
                                  <p:childTnLst>
                                    <p:set>
                                      <p:cBhvr>
                                        <p:cTn id="1141" dur="1" fill="hold">
                                          <p:stCondLst>
                                            <p:cond delay="0"/>
                                          </p:stCondLst>
                                        </p:cTn>
                                        <p:tgtEl>
                                          <p:spTgt spid="421"/>
                                        </p:tgtEl>
                                        <p:attrNameLst>
                                          <p:attrName>style.visibility</p:attrName>
                                        </p:attrNameLst>
                                      </p:cBhvr>
                                      <p:to>
                                        <p:strVal val="visible"/>
                                      </p:to>
                                    </p:set>
                                    <p:anim calcmode="lin" valueType="num">
                                      <p:cBhvr additive="repl">
                                        <p:cTn id="1142" dur="500" fill="hold"/>
                                        <p:tgtEl>
                                          <p:spTgt spid="421"/>
                                        </p:tgtEl>
                                        <p:attrNameLst>
                                          <p:attrName>ppt_x</p:attrName>
                                        </p:attrNameLst>
                                      </p:cBhvr>
                                      <p:tavLst>
                                        <p:tav tm="0">
                                          <p:val>
                                            <p:strVal val="#ppt_x"/>
                                          </p:val>
                                        </p:tav>
                                        <p:tav tm="100000">
                                          <p:val>
                                            <p:strVal val="#ppt_x"/>
                                          </p:val>
                                        </p:tav>
                                      </p:tavLst>
                                    </p:anim>
                                    <p:anim calcmode="lin" valueType="num">
                                      <p:cBhvr additive="repl">
                                        <p:cTn id="1143" dur="500" fill="hold"/>
                                        <p:tgtEl>
                                          <p:spTgt spid="421"/>
                                        </p:tgtEl>
                                        <p:attrNameLst>
                                          <p:attrName>ppt_y</p:attrName>
                                        </p:attrNameLst>
                                      </p:cBhvr>
                                      <p:tavLst>
                                        <p:tav tm="0">
                                          <p:val>
                                            <p:strVal val="1+#ppt_h/2"/>
                                          </p:val>
                                        </p:tav>
                                        <p:tav tm="100000">
                                          <p:val>
                                            <p:strVal val="#ppt_y"/>
                                          </p:val>
                                        </p:tav>
                                      </p:tavLst>
                                    </p:anim>
                                  </p:childTnLst>
                                </p:cTn>
                              </p:par>
                              <p:par>
                                <p:cTn id="1144" presetID="2" presetClass="entr" presetSubtype="4" fill="hold" nodeType="withEffect">
                                  <p:stCondLst>
                                    <p:cond delay="0"/>
                                  </p:stCondLst>
                                  <p:childTnLst>
                                    <p:set>
                                      <p:cBhvr>
                                        <p:cTn id="1145" dur="1" fill="hold">
                                          <p:stCondLst>
                                            <p:cond delay="0"/>
                                          </p:stCondLst>
                                        </p:cTn>
                                        <p:tgtEl>
                                          <p:spTgt spid="515"/>
                                        </p:tgtEl>
                                        <p:attrNameLst>
                                          <p:attrName>style.visibility</p:attrName>
                                        </p:attrNameLst>
                                      </p:cBhvr>
                                      <p:to>
                                        <p:strVal val="visible"/>
                                      </p:to>
                                    </p:set>
                                    <p:anim calcmode="lin" valueType="num">
                                      <p:cBhvr additive="repl">
                                        <p:cTn id="1146" dur="500" fill="hold"/>
                                        <p:tgtEl>
                                          <p:spTgt spid="515"/>
                                        </p:tgtEl>
                                        <p:attrNameLst>
                                          <p:attrName>ppt_x</p:attrName>
                                        </p:attrNameLst>
                                      </p:cBhvr>
                                      <p:tavLst>
                                        <p:tav tm="0">
                                          <p:val>
                                            <p:strVal val="#ppt_x"/>
                                          </p:val>
                                        </p:tav>
                                        <p:tav tm="100000">
                                          <p:val>
                                            <p:strVal val="#ppt_x"/>
                                          </p:val>
                                        </p:tav>
                                      </p:tavLst>
                                    </p:anim>
                                    <p:anim calcmode="lin" valueType="num">
                                      <p:cBhvr additive="repl">
                                        <p:cTn id="1147" dur="500" fill="hold"/>
                                        <p:tgtEl>
                                          <p:spTgt spid="515"/>
                                        </p:tgtEl>
                                        <p:attrNameLst>
                                          <p:attrName>ppt_y</p:attrName>
                                        </p:attrNameLst>
                                      </p:cBhvr>
                                      <p:tavLst>
                                        <p:tav tm="0">
                                          <p:val>
                                            <p:strVal val="1+#ppt_h/2"/>
                                          </p:val>
                                        </p:tav>
                                        <p:tav tm="100000">
                                          <p:val>
                                            <p:strVal val="#ppt_y"/>
                                          </p:val>
                                        </p:tav>
                                      </p:tavLst>
                                    </p:anim>
                                  </p:childTnLst>
                                </p:cTn>
                              </p:par>
                              <p:par>
                                <p:cTn id="1148" presetID="2" presetClass="entr" presetSubtype="4" fill="hold" nodeType="withEffect">
                                  <p:stCondLst>
                                    <p:cond delay="0"/>
                                  </p:stCondLst>
                                  <p:childTnLst>
                                    <p:set>
                                      <p:cBhvr>
                                        <p:cTn id="1149" dur="1" fill="hold">
                                          <p:stCondLst>
                                            <p:cond delay="0"/>
                                          </p:stCondLst>
                                        </p:cTn>
                                        <p:tgtEl>
                                          <p:spTgt spid="334"/>
                                        </p:tgtEl>
                                        <p:attrNameLst>
                                          <p:attrName>style.visibility</p:attrName>
                                        </p:attrNameLst>
                                      </p:cBhvr>
                                      <p:to>
                                        <p:strVal val="visible"/>
                                      </p:to>
                                    </p:set>
                                    <p:anim calcmode="lin" valueType="num">
                                      <p:cBhvr additive="repl">
                                        <p:cTn id="1150" dur="500" fill="hold"/>
                                        <p:tgtEl>
                                          <p:spTgt spid="334"/>
                                        </p:tgtEl>
                                        <p:attrNameLst>
                                          <p:attrName>ppt_x</p:attrName>
                                        </p:attrNameLst>
                                      </p:cBhvr>
                                      <p:tavLst>
                                        <p:tav tm="0">
                                          <p:val>
                                            <p:strVal val="#ppt_x"/>
                                          </p:val>
                                        </p:tav>
                                        <p:tav tm="100000">
                                          <p:val>
                                            <p:strVal val="#ppt_x"/>
                                          </p:val>
                                        </p:tav>
                                      </p:tavLst>
                                    </p:anim>
                                    <p:anim calcmode="lin" valueType="num">
                                      <p:cBhvr additive="repl">
                                        <p:cTn id="1151" dur="500" fill="hold"/>
                                        <p:tgtEl>
                                          <p:spTgt spid="334"/>
                                        </p:tgtEl>
                                        <p:attrNameLst>
                                          <p:attrName>ppt_y</p:attrName>
                                        </p:attrNameLst>
                                      </p:cBhvr>
                                      <p:tavLst>
                                        <p:tav tm="0">
                                          <p:val>
                                            <p:strVal val="1+#ppt_h/2"/>
                                          </p:val>
                                        </p:tav>
                                        <p:tav tm="100000">
                                          <p:val>
                                            <p:strVal val="#ppt_y"/>
                                          </p:val>
                                        </p:tav>
                                      </p:tavLst>
                                    </p:anim>
                                  </p:childTnLst>
                                </p:cTn>
                              </p:par>
                              <p:par>
                                <p:cTn id="1152" presetID="2" presetClass="entr" presetSubtype="4" fill="hold" nodeType="withEffect">
                                  <p:stCondLst>
                                    <p:cond delay="0"/>
                                  </p:stCondLst>
                                  <p:childTnLst>
                                    <p:set>
                                      <p:cBhvr>
                                        <p:cTn id="1153" dur="1" fill="hold">
                                          <p:stCondLst>
                                            <p:cond delay="0"/>
                                          </p:stCondLst>
                                        </p:cTn>
                                        <p:tgtEl>
                                          <p:spTgt spid="333"/>
                                        </p:tgtEl>
                                        <p:attrNameLst>
                                          <p:attrName>style.visibility</p:attrName>
                                        </p:attrNameLst>
                                      </p:cBhvr>
                                      <p:to>
                                        <p:strVal val="visible"/>
                                      </p:to>
                                    </p:set>
                                    <p:anim calcmode="lin" valueType="num">
                                      <p:cBhvr additive="repl">
                                        <p:cTn id="1154" dur="500" fill="hold"/>
                                        <p:tgtEl>
                                          <p:spTgt spid="333"/>
                                        </p:tgtEl>
                                        <p:attrNameLst>
                                          <p:attrName>ppt_x</p:attrName>
                                        </p:attrNameLst>
                                      </p:cBhvr>
                                      <p:tavLst>
                                        <p:tav tm="0">
                                          <p:val>
                                            <p:strVal val="#ppt_x"/>
                                          </p:val>
                                        </p:tav>
                                        <p:tav tm="100000">
                                          <p:val>
                                            <p:strVal val="#ppt_x"/>
                                          </p:val>
                                        </p:tav>
                                      </p:tavLst>
                                    </p:anim>
                                    <p:anim calcmode="lin" valueType="num">
                                      <p:cBhvr additive="repl">
                                        <p:cTn id="1155" dur="500" fill="hold"/>
                                        <p:tgtEl>
                                          <p:spTgt spid="333"/>
                                        </p:tgtEl>
                                        <p:attrNameLst>
                                          <p:attrName>ppt_y</p:attrName>
                                        </p:attrNameLst>
                                      </p:cBhvr>
                                      <p:tavLst>
                                        <p:tav tm="0">
                                          <p:val>
                                            <p:strVal val="1+#ppt_h/2"/>
                                          </p:val>
                                        </p:tav>
                                        <p:tav tm="100000">
                                          <p:val>
                                            <p:strVal val="#ppt_y"/>
                                          </p:val>
                                        </p:tav>
                                      </p:tavLst>
                                    </p:anim>
                                  </p:childTnLst>
                                </p:cTn>
                              </p:par>
                            </p:childTnLst>
                          </p:cTn>
                        </p:par>
                      </p:childTnLst>
                    </p:cTn>
                  </p:par>
                  <p:par>
                    <p:cTn id="1156" fill="hold">
                      <p:stCondLst>
                        <p:cond delay="indefinite"/>
                      </p:stCondLst>
                      <p:childTnLst>
                        <p:par>
                          <p:cTn id="1157" fill="hold">
                            <p:stCondLst>
                              <p:cond delay="0"/>
                            </p:stCondLst>
                            <p:childTnLst>
                              <p:par>
                                <p:cTn id="1158" presetID="2" presetClass="entr" presetSubtype="4" fill="hold" nodeType="clickEffect">
                                  <p:stCondLst>
                                    <p:cond delay="0"/>
                                  </p:stCondLst>
                                  <p:childTnLst>
                                    <p:set>
                                      <p:cBhvr>
                                        <p:cTn id="1159" dur="1" fill="hold">
                                          <p:stCondLst>
                                            <p:cond delay="0"/>
                                          </p:stCondLst>
                                        </p:cTn>
                                        <p:tgtEl>
                                          <p:spTgt spid="275"/>
                                        </p:tgtEl>
                                        <p:attrNameLst>
                                          <p:attrName>style.visibility</p:attrName>
                                        </p:attrNameLst>
                                      </p:cBhvr>
                                      <p:to>
                                        <p:strVal val="visible"/>
                                      </p:to>
                                    </p:set>
                                    <p:anim calcmode="lin" valueType="num">
                                      <p:cBhvr additive="repl">
                                        <p:cTn id="1160" dur="500" fill="hold"/>
                                        <p:tgtEl>
                                          <p:spTgt spid="275"/>
                                        </p:tgtEl>
                                        <p:attrNameLst>
                                          <p:attrName>ppt_x</p:attrName>
                                        </p:attrNameLst>
                                      </p:cBhvr>
                                      <p:tavLst>
                                        <p:tav tm="0">
                                          <p:val>
                                            <p:strVal val="#ppt_x"/>
                                          </p:val>
                                        </p:tav>
                                        <p:tav tm="100000">
                                          <p:val>
                                            <p:strVal val="#ppt_x"/>
                                          </p:val>
                                        </p:tav>
                                      </p:tavLst>
                                    </p:anim>
                                    <p:anim calcmode="lin" valueType="num">
                                      <p:cBhvr additive="repl">
                                        <p:cTn id="1161" dur="500" fill="hold"/>
                                        <p:tgtEl>
                                          <p:spTgt spid="275"/>
                                        </p:tgtEl>
                                        <p:attrNameLst>
                                          <p:attrName>ppt_y</p:attrName>
                                        </p:attrNameLst>
                                      </p:cBhvr>
                                      <p:tavLst>
                                        <p:tav tm="0">
                                          <p:val>
                                            <p:strVal val="1+#ppt_h/2"/>
                                          </p:val>
                                        </p:tav>
                                        <p:tav tm="100000">
                                          <p:val>
                                            <p:strVal val="#ppt_y"/>
                                          </p:val>
                                        </p:tav>
                                      </p:tavLst>
                                    </p:anim>
                                  </p:childTnLst>
                                </p:cTn>
                              </p:par>
                              <p:par>
                                <p:cTn id="1162" presetID="2" presetClass="entr" presetSubtype="4" fill="hold" nodeType="withEffect">
                                  <p:stCondLst>
                                    <p:cond delay="0"/>
                                  </p:stCondLst>
                                  <p:childTnLst>
                                    <p:set>
                                      <p:cBhvr>
                                        <p:cTn id="1163" dur="1" fill="hold">
                                          <p:stCondLst>
                                            <p:cond delay="0"/>
                                          </p:stCondLst>
                                        </p:cTn>
                                        <p:tgtEl>
                                          <p:spTgt spid="280"/>
                                        </p:tgtEl>
                                        <p:attrNameLst>
                                          <p:attrName>style.visibility</p:attrName>
                                        </p:attrNameLst>
                                      </p:cBhvr>
                                      <p:to>
                                        <p:strVal val="visible"/>
                                      </p:to>
                                    </p:set>
                                    <p:anim calcmode="lin" valueType="num">
                                      <p:cBhvr additive="repl">
                                        <p:cTn id="1164" dur="500" fill="hold"/>
                                        <p:tgtEl>
                                          <p:spTgt spid="280"/>
                                        </p:tgtEl>
                                        <p:attrNameLst>
                                          <p:attrName>ppt_x</p:attrName>
                                        </p:attrNameLst>
                                      </p:cBhvr>
                                      <p:tavLst>
                                        <p:tav tm="0">
                                          <p:val>
                                            <p:strVal val="#ppt_x"/>
                                          </p:val>
                                        </p:tav>
                                        <p:tav tm="100000">
                                          <p:val>
                                            <p:strVal val="#ppt_x"/>
                                          </p:val>
                                        </p:tav>
                                      </p:tavLst>
                                    </p:anim>
                                    <p:anim calcmode="lin" valueType="num">
                                      <p:cBhvr additive="repl">
                                        <p:cTn id="1165" dur="500" fill="hold"/>
                                        <p:tgtEl>
                                          <p:spTgt spid="280"/>
                                        </p:tgtEl>
                                        <p:attrNameLst>
                                          <p:attrName>ppt_y</p:attrName>
                                        </p:attrNameLst>
                                      </p:cBhvr>
                                      <p:tavLst>
                                        <p:tav tm="0">
                                          <p:val>
                                            <p:strVal val="1+#ppt_h/2"/>
                                          </p:val>
                                        </p:tav>
                                        <p:tav tm="100000">
                                          <p:val>
                                            <p:strVal val="#ppt_y"/>
                                          </p:val>
                                        </p:tav>
                                      </p:tavLst>
                                    </p:anim>
                                  </p:childTnLst>
                                </p:cTn>
                              </p:par>
                              <p:par>
                                <p:cTn id="1166" presetID="2" presetClass="entr" presetSubtype="4" fill="hold" nodeType="withEffect">
                                  <p:stCondLst>
                                    <p:cond delay="0"/>
                                  </p:stCondLst>
                                  <p:childTnLst>
                                    <p:set>
                                      <p:cBhvr>
                                        <p:cTn id="1167" dur="1" fill="hold">
                                          <p:stCondLst>
                                            <p:cond delay="0"/>
                                          </p:stCondLst>
                                        </p:cTn>
                                        <p:tgtEl>
                                          <p:spTgt spid="338"/>
                                        </p:tgtEl>
                                        <p:attrNameLst>
                                          <p:attrName>style.visibility</p:attrName>
                                        </p:attrNameLst>
                                      </p:cBhvr>
                                      <p:to>
                                        <p:strVal val="visible"/>
                                      </p:to>
                                    </p:set>
                                    <p:anim calcmode="lin" valueType="num">
                                      <p:cBhvr additive="repl">
                                        <p:cTn id="1168" dur="500" fill="hold"/>
                                        <p:tgtEl>
                                          <p:spTgt spid="338"/>
                                        </p:tgtEl>
                                        <p:attrNameLst>
                                          <p:attrName>ppt_x</p:attrName>
                                        </p:attrNameLst>
                                      </p:cBhvr>
                                      <p:tavLst>
                                        <p:tav tm="0">
                                          <p:val>
                                            <p:strVal val="#ppt_x"/>
                                          </p:val>
                                        </p:tav>
                                        <p:tav tm="100000">
                                          <p:val>
                                            <p:strVal val="#ppt_x"/>
                                          </p:val>
                                        </p:tav>
                                      </p:tavLst>
                                    </p:anim>
                                    <p:anim calcmode="lin" valueType="num">
                                      <p:cBhvr additive="repl">
                                        <p:cTn id="1169" dur="500" fill="hold"/>
                                        <p:tgtEl>
                                          <p:spTgt spid="338"/>
                                        </p:tgtEl>
                                        <p:attrNameLst>
                                          <p:attrName>ppt_y</p:attrName>
                                        </p:attrNameLst>
                                      </p:cBhvr>
                                      <p:tavLst>
                                        <p:tav tm="0">
                                          <p:val>
                                            <p:strVal val="1+#ppt_h/2"/>
                                          </p:val>
                                        </p:tav>
                                        <p:tav tm="100000">
                                          <p:val>
                                            <p:strVal val="#ppt_y"/>
                                          </p:val>
                                        </p:tav>
                                      </p:tavLst>
                                    </p:anim>
                                  </p:childTnLst>
                                </p:cTn>
                              </p:par>
                              <p:par>
                                <p:cTn id="1170" presetID="2" presetClass="entr" presetSubtype="4" fill="hold" nodeType="withEffect">
                                  <p:stCondLst>
                                    <p:cond delay="0"/>
                                  </p:stCondLst>
                                  <p:childTnLst>
                                    <p:set>
                                      <p:cBhvr>
                                        <p:cTn id="1171" dur="1" fill="hold">
                                          <p:stCondLst>
                                            <p:cond delay="0"/>
                                          </p:stCondLst>
                                        </p:cTn>
                                        <p:tgtEl>
                                          <p:spTgt spid="339"/>
                                        </p:tgtEl>
                                        <p:attrNameLst>
                                          <p:attrName>style.visibility</p:attrName>
                                        </p:attrNameLst>
                                      </p:cBhvr>
                                      <p:to>
                                        <p:strVal val="visible"/>
                                      </p:to>
                                    </p:set>
                                    <p:anim calcmode="lin" valueType="num">
                                      <p:cBhvr additive="repl">
                                        <p:cTn id="1172" dur="500" fill="hold"/>
                                        <p:tgtEl>
                                          <p:spTgt spid="339"/>
                                        </p:tgtEl>
                                        <p:attrNameLst>
                                          <p:attrName>ppt_x</p:attrName>
                                        </p:attrNameLst>
                                      </p:cBhvr>
                                      <p:tavLst>
                                        <p:tav tm="0">
                                          <p:val>
                                            <p:strVal val="#ppt_x"/>
                                          </p:val>
                                        </p:tav>
                                        <p:tav tm="100000">
                                          <p:val>
                                            <p:strVal val="#ppt_x"/>
                                          </p:val>
                                        </p:tav>
                                      </p:tavLst>
                                    </p:anim>
                                    <p:anim calcmode="lin" valueType="num">
                                      <p:cBhvr additive="repl">
                                        <p:cTn id="1173" dur="500" fill="hold"/>
                                        <p:tgtEl>
                                          <p:spTgt spid="339"/>
                                        </p:tgtEl>
                                        <p:attrNameLst>
                                          <p:attrName>ppt_y</p:attrName>
                                        </p:attrNameLst>
                                      </p:cBhvr>
                                      <p:tavLst>
                                        <p:tav tm="0">
                                          <p:val>
                                            <p:strVal val="1+#ppt_h/2"/>
                                          </p:val>
                                        </p:tav>
                                        <p:tav tm="100000">
                                          <p:val>
                                            <p:strVal val="#ppt_y"/>
                                          </p:val>
                                        </p:tav>
                                      </p:tavLst>
                                    </p:anim>
                                  </p:childTnLst>
                                </p:cTn>
                              </p:par>
                              <p:par>
                                <p:cTn id="1174" presetID="2" presetClass="entr" presetSubtype="4" fill="hold" nodeType="withEffect">
                                  <p:stCondLst>
                                    <p:cond delay="0"/>
                                  </p:stCondLst>
                                  <p:childTnLst>
                                    <p:set>
                                      <p:cBhvr>
                                        <p:cTn id="1175" dur="1" fill="hold">
                                          <p:stCondLst>
                                            <p:cond delay="0"/>
                                          </p:stCondLst>
                                        </p:cTn>
                                        <p:tgtEl>
                                          <p:spTgt spid="340"/>
                                        </p:tgtEl>
                                        <p:attrNameLst>
                                          <p:attrName>style.visibility</p:attrName>
                                        </p:attrNameLst>
                                      </p:cBhvr>
                                      <p:to>
                                        <p:strVal val="visible"/>
                                      </p:to>
                                    </p:set>
                                    <p:anim calcmode="lin" valueType="num">
                                      <p:cBhvr additive="repl">
                                        <p:cTn id="1176" dur="500" fill="hold"/>
                                        <p:tgtEl>
                                          <p:spTgt spid="340"/>
                                        </p:tgtEl>
                                        <p:attrNameLst>
                                          <p:attrName>ppt_x</p:attrName>
                                        </p:attrNameLst>
                                      </p:cBhvr>
                                      <p:tavLst>
                                        <p:tav tm="0">
                                          <p:val>
                                            <p:strVal val="#ppt_x"/>
                                          </p:val>
                                        </p:tav>
                                        <p:tav tm="100000">
                                          <p:val>
                                            <p:strVal val="#ppt_x"/>
                                          </p:val>
                                        </p:tav>
                                      </p:tavLst>
                                    </p:anim>
                                    <p:anim calcmode="lin" valueType="num">
                                      <p:cBhvr additive="repl">
                                        <p:cTn id="1177" dur="500" fill="hold"/>
                                        <p:tgtEl>
                                          <p:spTgt spid="340"/>
                                        </p:tgtEl>
                                        <p:attrNameLst>
                                          <p:attrName>ppt_y</p:attrName>
                                        </p:attrNameLst>
                                      </p:cBhvr>
                                      <p:tavLst>
                                        <p:tav tm="0">
                                          <p:val>
                                            <p:strVal val="1+#ppt_h/2"/>
                                          </p:val>
                                        </p:tav>
                                        <p:tav tm="100000">
                                          <p:val>
                                            <p:strVal val="#ppt_y"/>
                                          </p:val>
                                        </p:tav>
                                      </p:tavLst>
                                    </p:anim>
                                  </p:childTnLst>
                                </p:cTn>
                              </p:par>
                              <p:par>
                                <p:cTn id="1178" presetID="2" presetClass="entr" presetSubtype="4" fill="hold" nodeType="withEffect">
                                  <p:stCondLst>
                                    <p:cond delay="0"/>
                                  </p:stCondLst>
                                  <p:childTnLst>
                                    <p:set>
                                      <p:cBhvr>
                                        <p:cTn id="1179" dur="1" fill="hold">
                                          <p:stCondLst>
                                            <p:cond delay="0"/>
                                          </p:stCondLst>
                                        </p:cTn>
                                        <p:tgtEl>
                                          <p:spTgt spid="341"/>
                                        </p:tgtEl>
                                        <p:attrNameLst>
                                          <p:attrName>style.visibility</p:attrName>
                                        </p:attrNameLst>
                                      </p:cBhvr>
                                      <p:to>
                                        <p:strVal val="visible"/>
                                      </p:to>
                                    </p:set>
                                    <p:anim calcmode="lin" valueType="num">
                                      <p:cBhvr additive="repl">
                                        <p:cTn id="1180" dur="500" fill="hold"/>
                                        <p:tgtEl>
                                          <p:spTgt spid="341"/>
                                        </p:tgtEl>
                                        <p:attrNameLst>
                                          <p:attrName>ppt_x</p:attrName>
                                        </p:attrNameLst>
                                      </p:cBhvr>
                                      <p:tavLst>
                                        <p:tav tm="0">
                                          <p:val>
                                            <p:strVal val="#ppt_x"/>
                                          </p:val>
                                        </p:tav>
                                        <p:tav tm="100000">
                                          <p:val>
                                            <p:strVal val="#ppt_x"/>
                                          </p:val>
                                        </p:tav>
                                      </p:tavLst>
                                    </p:anim>
                                    <p:anim calcmode="lin" valueType="num">
                                      <p:cBhvr additive="repl">
                                        <p:cTn id="1181" dur="500" fill="hold"/>
                                        <p:tgtEl>
                                          <p:spTgt spid="341"/>
                                        </p:tgtEl>
                                        <p:attrNameLst>
                                          <p:attrName>ppt_y</p:attrName>
                                        </p:attrNameLst>
                                      </p:cBhvr>
                                      <p:tavLst>
                                        <p:tav tm="0">
                                          <p:val>
                                            <p:strVal val="1+#ppt_h/2"/>
                                          </p:val>
                                        </p:tav>
                                        <p:tav tm="100000">
                                          <p:val>
                                            <p:strVal val="#ppt_y"/>
                                          </p:val>
                                        </p:tav>
                                      </p:tavLst>
                                    </p:anim>
                                  </p:childTnLst>
                                </p:cTn>
                              </p:par>
                              <p:par>
                                <p:cTn id="1182" presetID="2" presetClass="entr" presetSubtype="4" fill="hold" nodeType="withEffect">
                                  <p:stCondLst>
                                    <p:cond delay="0"/>
                                  </p:stCondLst>
                                  <p:childTnLst>
                                    <p:set>
                                      <p:cBhvr>
                                        <p:cTn id="1183" dur="1" fill="hold">
                                          <p:stCondLst>
                                            <p:cond delay="0"/>
                                          </p:stCondLst>
                                        </p:cTn>
                                        <p:tgtEl>
                                          <p:spTgt spid="342"/>
                                        </p:tgtEl>
                                        <p:attrNameLst>
                                          <p:attrName>style.visibility</p:attrName>
                                        </p:attrNameLst>
                                      </p:cBhvr>
                                      <p:to>
                                        <p:strVal val="visible"/>
                                      </p:to>
                                    </p:set>
                                    <p:anim calcmode="lin" valueType="num">
                                      <p:cBhvr additive="repl">
                                        <p:cTn id="1184" dur="500" fill="hold"/>
                                        <p:tgtEl>
                                          <p:spTgt spid="342"/>
                                        </p:tgtEl>
                                        <p:attrNameLst>
                                          <p:attrName>ppt_x</p:attrName>
                                        </p:attrNameLst>
                                      </p:cBhvr>
                                      <p:tavLst>
                                        <p:tav tm="0">
                                          <p:val>
                                            <p:strVal val="#ppt_x"/>
                                          </p:val>
                                        </p:tav>
                                        <p:tav tm="100000">
                                          <p:val>
                                            <p:strVal val="#ppt_x"/>
                                          </p:val>
                                        </p:tav>
                                      </p:tavLst>
                                    </p:anim>
                                    <p:anim calcmode="lin" valueType="num">
                                      <p:cBhvr additive="repl">
                                        <p:cTn id="1185" dur="500" fill="hold"/>
                                        <p:tgtEl>
                                          <p:spTgt spid="342"/>
                                        </p:tgtEl>
                                        <p:attrNameLst>
                                          <p:attrName>ppt_y</p:attrName>
                                        </p:attrNameLst>
                                      </p:cBhvr>
                                      <p:tavLst>
                                        <p:tav tm="0">
                                          <p:val>
                                            <p:strVal val="1+#ppt_h/2"/>
                                          </p:val>
                                        </p:tav>
                                        <p:tav tm="100000">
                                          <p:val>
                                            <p:strVal val="#ppt_y"/>
                                          </p:val>
                                        </p:tav>
                                      </p:tavLst>
                                    </p:anim>
                                  </p:childTnLst>
                                </p:cTn>
                              </p:par>
                              <p:par>
                                <p:cTn id="1186" presetID="2" presetClass="entr" presetSubtype="4" fill="hold" nodeType="withEffect">
                                  <p:stCondLst>
                                    <p:cond delay="0"/>
                                  </p:stCondLst>
                                  <p:childTnLst>
                                    <p:set>
                                      <p:cBhvr>
                                        <p:cTn id="1187" dur="1" fill="hold">
                                          <p:stCondLst>
                                            <p:cond delay="0"/>
                                          </p:stCondLst>
                                        </p:cTn>
                                        <p:tgtEl>
                                          <p:spTgt spid="343"/>
                                        </p:tgtEl>
                                        <p:attrNameLst>
                                          <p:attrName>style.visibility</p:attrName>
                                        </p:attrNameLst>
                                      </p:cBhvr>
                                      <p:to>
                                        <p:strVal val="visible"/>
                                      </p:to>
                                    </p:set>
                                    <p:anim calcmode="lin" valueType="num">
                                      <p:cBhvr additive="repl">
                                        <p:cTn id="1188" dur="500" fill="hold"/>
                                        <p:tgtEl>
                                          <p:spTgt spid="343"/>
                                        </p:tgtEl>
                                        <p:attrNameLst>
                                          <p:attrName>ppt_x</p:attrName>
                                        </p:attrNameLst>
                                      </p:cBhvr>
                                      <p:tavLst>
                                        <p:tav tm="0">
                                          <p:val>
                                            <p:strVal val="#ppt_x"/>
                                          </p:val>
                                        </p:tav>
                                        <p:tav tm="100000">
                                          <p:val>
                                            <p:strVal val="#ppt_x"/>
                                          </p:val>
                                        </p:tav>
                                      </p:tavLst>
                                    </p:anim>
                                    <p:anim calcmode="lin" valueType="num">
                                      <p:cBhvr additive="repl">
                                        <p:cTn id="1189" dur="500" fill="hold"/>
                                        <p:tgtEl>
                                          <p:spTgt spid="343"/>
                                        </p:tgtEl>
                                        <p:attrNameLst>
                                          <p:attrName>ppt_y</p:attrName>
                                        </p:attrNameLst>
                                      </p:cBhvr>
                                      <p:tavLst>
                                        <p:tav tm="0">
                                          <p:val>
                                            <p:strVal val="1+#ppt_h/2"/>
                                          </p:val>
                                        </p:tav>
                                        <p:tav tm="100000">
                                          <p:val>
                                            <p:strVal val="#ppt_y"/>
                                          </p:val>
                                        </p:tav>
                                      </p:tavLst>
                                    </p:anim>
                                  </p:childTnLst>
                                </p:cTn>
                              </p:par>
                              <p:par>
                                <p:cTn id="1190" presetID="2" presetClass="entr" presetSubtype="4" fill="hold" nodeType="withEffect">
                                  <p:stCondLst>
                                    <p:cond delay="0"/>
                                  </p:stCondLst>
                                  <p:childTnLst>
                                    <p:set>
                                      <p:cBhvr>
                                        <p:cTn id="1191" dur="1" fill="hold">
                                          <p:stCondLst>
                                            <p:cond delay="0"/>
                                          </p:stCondLst>
                                        </p:cTn>
                                        <p:tgtEl>
                                          <p:spTgt spid="344"/>
                                        </p:tgtEl>
                                        <p:attrNameLst>
                                          <p:attrName>style.visibility</p:attrName>
                                        </p:attrNameLst>
                                      </p:cBhvr>
                                      <p:to>
                                        <p:strVal val="visible"/>
                                      </p:to>
                                    </p:set>
                                    <p:anim calcmode="lin" valueType="num">
                                      <p:cBhvr additive="repl">
                                        <p:cTn id="1192" dur="500" fill="hold"/>
                                        <p:tgtEl>
                                          <p:spTgt spid="344"/>
                                        </p:tgtEl>
                                        <p:attrNameLst>
                                          <p:attrName>ppt_x</p:attrName>
                                        </p:attrNameLst>
                                      </p:cBhvr>
                                      <p:tavLst>
                                        <p:tav tm="0">
                                          <p:val>
                                            <p:strVal val="#ppt_x"/>
                                          </p:val>
                                        </p:tav>
                                        <p:tav tm="100000">
                                          <p:val>
                                            <p:strVal val="#ppt_x"/>
                                          </p:val>
                                        </p:tav>
                                      </p:tavLst>
                                    </p:anim>
                                    <p:anim calcmode="lin" valueType="num">
                                      <p:cBhvr additive="repl">
                                        <p:cTn id="1193" dur="500" fill="hold"/>
                                        <p:tgtEl>
                                          <p:spTgt spid="344"/>
                                        </p:tgtEl>
                                        <p:attrNameLst>
                                          <p:attrName>ppt_y</p:attrName>
                                        </p:attrNameLst>
                                      </p:cBhvr>
                                      <p:tavLst>
                                        <p:tav tm="0">
                                          <p:val>
                                            <p:strVal val="1+#ppt_h/2"/>
                                          </p:val>
                                        </p:tav>
                                        <p:tav tm="100000">
                                          <p:val>
                                            <p:strVal val="#ppt_y"/>
                                          </p:val>
                                        </p:tav>
                                      </p:tavLst>
                                    </p:anim>
                                  </p:childTnLst>
                                </p:cTn>
                              </p:par>
                              <p:par>
                                <p:cTn id="1194" presetID="2" presetClass="entr" presetSubtype="4" fill="hold" nodeType="withEffect">
                                  <p:stCondLst>
                                    <p:cond delay="0"/>
                                  </p:stCondLst>
                                  <p:childTnLst>
                                    <p:set>
                                      <p:cBhvr>
                                        <p:cTn id="1195" dur="1" fill="hold">
                                          <p:stCondLst>
                                            <p:cond delay="0"/>
                                          </p:stCondLst>
                                        </p:cTn>
                                        <p:tgtEl>
                                          <p:spTgt spid="345"/>
                                        </p:tgtEl>
                                        <p:attrNameLst>
                                          <p:attrName>style.visibility</p:attrName>
                                        </p:attrNameLst>
                                      </p:cBhvr>
                                      <p:to>
                                        <p:strVal val="visible"/>
                                      </p:to>
                                    </p:set>
                                    <p:anim calcmode="lin" valueType="num">
                                      <p:cBhvr additive="repl">
                                        <p:cTn id="1196" dur="500" fill="hold"/>
                                        <p:tgtEl>
                                          <p:spTgt spid="345"/>
                                        </p:tgtEl>
                                        <p:attrNameLst>
                                          <p:attrName>ppt_x</p:attrName>
                                        </p:attrNameLst>
                                      </p:cBhvr>
                                      <p:tavLst>
                                        <p:tav tm="0">
                                          <p:val>
                                            <p:strVal val="#ppt_x"/>
                                          </p:val>
                                        </p:tav>
                                        <p:tav tm="100000">
                                          <p:val>
                                            <p:strVal val="#ppt_x"/>
                                          </p:val>
                                        </p:tav>
                                      </p:tavLst>
                                    </p:anim>
                                    <p:anim calcmode="lin" valueType="num">
                                      <p:cBhvr additive="repl">
                                        <p:cTn id="1197" dur="500" fill="hold"/>
                                        <p:tgtEl>
                                          <p:spTgt spid="345"/>
                                        </p:tgtEl>
                                        <p:attrNameLst>
                                          <p:attrName>ppt_y</p:attrName>
                                        </p:attrNameLst>
                                      </p:cBhvr>
                                      <p:tavLst>
                                        <p:tav tm="0">
                                          <p:val>
                                            <p:strVal val="1+#ppt_h/2"/>
                                          </p:val>
                                        </p:tav>
                                        <p:tav tm="100000">
                                          <p:val>
                                            <p:strVal val="#ppt_y"/>
                                          </p:val>
                                        </p:tav>
                                      </p:tavLst>
                                    </p:anim>
                                  </p:childTnLst>
                                </p:cTn>
                              </p:par>
                              <p:par>
                                <p:cTn id="1198" presetID="2" presetClass="entr" presetSubtype="4" fill="hold" nodeType="withEffect">
                                  <p:stCondLst>
                                    <p:cond delay="0"/>
                                  </p:stCondLst>
                                  <p:childTnLst>
                                    <p:set>
                                      <p:cBhvr>
                                        <p:cTn id="1199" dur="1" fill="hold">
                                          <p:stCondLst>
                                            <p:cond delay="0"/>
                                          </p:stCondLst>
                                        </p:cTn>
                                        <p:tgtEl>
                                          <p:spTgt spid="346"/>
                                        </p:tgtEl>
                                        <p:attrNameLst>
                                          <p:attrName>style.visibility</p:attrName>
                                        </p:attrNameLst>
                                      </p:cBhvr>
                                      <p:to>
                                        <p:strVal val="visible"/>
                                      </p:to>
                                    </p:set>
                                    <p:anim calcmode="lin" valueType="num">
                                      <p:cBhvr additive="repl">
                                        <p:cTn id="1200" dur="500" fill="hold"/>
                                        <p:tgtEl>
                                          <p:spTgt spid="346"/>
                                        </p:tgtEl>
                                        <p:attrNameLst>
                                          <p:attrName>ppt_x</p:attrName>
                                        </p:attrNameLst>
                                      </p:cBhvr>
                                      <p:tavLst>
                                        <p:tav tm="0">
                                          <p:val>
                                            <p:strVal val="#ppt_x"/>
                                          </p:val>
                                        </p:tav>
                                        <p:tav tm="100000">
                                          <p:val>
                                            <p:strVal val="#ppt_x"/>
                                          </p:val>
                                        </p:tav>
                                      </p:tavLst>
                                    </p:anim>
                                    <p:anim calcmode="lin" valueType="num">
                                      <p:cBhvr additive="repl">
                                        <p:cTn id="1201" dur="500" fill="hold"/>
                                        <p:tgtEl>
                                          <p:spTgt spid="346"/>
                                        </p:tgtEl>
                                        <p:attrNameLst>
                                          <p:attrName>ppt_y</p:attrName>
                                        </p:attrNameLst>
                                      </p:cBhvr>
                                      <p:tavLst>
                                        <p:tav tm="0">
                                          <p:val>
                                            <p:strVal val="1+#ppt_h/2"/>
                                          </p:val>
                                        </p:tav>
                                        <p:tav tm="100000">
                                          <p:val>
                                            <p:strVal val="#ppt_y"/>
                                          </p:val>
                                        </p:tav>
                                      </p:tavLst>
                                    </p:anim>
                                  </p:childTnLst>
                                </p:cTn>
                              </p:par>
                              <p:par>
                                <p:cTn id="1202" presetID="2" presetClass="entr" presetSubtype="4" fill="hold" nodeType="withEffect">
                                  <p:stCondLst>
                                    <p:cond delay="0"/>
                                  </p:stCondLst>
                                  <p:childTnLst>
                                    <p:set>
                                      <p:cBhvr>
                                        <p:cTn id="1203" dur="1" fill="hold">
                                          <p:stCondLst>
                                            <p:cond delay="0"/>
                                          </p:stCondLst>
                                        </p:cTn>
                                        <p:tgtEl>
                                          <p:spTgt spid="347"/>
                                        </p:tgtEl>
                                        <p:attrNameLst>
                                          <p:attrName>style.visibility</p:attrName>
                                        </p:attrNameLst>
                                      </p:cBhvr>
                                      <p:to>
                                        <p:strVal val="visible"/>
                                      </p:to>
                                    </p:set>
                                    <p:anim calcmode="lin" valueType="num">
                                      <p:cBhvr additive="repl">
                                        <p:cTn id="1204" dur="500" fill="hold"/>
                                        <p:tgtEl>
                                          <p:spTgt spid="347"/>
                                        </p:tgtEl>
                                        <p:attrNameLst>
                                          <p:attrName>ppt_x</p:attrName>
                                        </p:attrNameLst>
                                      </p:cBhvr>
                                      <p:tavLst>
                                        <p:tav tm="0">
                                          <p:val>
                                            <p:strVal val="#ppt_x"/>
                                          </p:val>
                                        </p:tav>
                                        <p:tav tm="100000">
                                          <p:val>
                                            <p:strVal val="#ppt_x"/>
                                          </p:val>
                                        </p:tav>
                                      </p:tavLst>
                                    </p:anim>
                                    <p:anim calcmode="lin" valueType="num">
                                      <p:cBhvr additive="repl">
                                        <p:cTn id="1205" dur="500" fill="hold"/>
                                        <p:tgtEl>
                                          <p:spTgt spid="347"/>
                                        </p:tgtEl>
                                        <p:attrNameLst>
                                          <p:attrName>ppt_y</p:attrName>
                                        </p:attrNameLst>
                                      </p:cBhvr>
                                      <p:tavLst>
                                        <p:tav tm="0">
                                          <p:val>
                                            <p:strVal val="1+#ppt_h/2"/>
                                          </p:val>
                                        </p:tav>
                                        <p:tav tm="100000">
                                          <p:val>
                                            <p:strVal val="#ppt_y"/>
                                          </p:val>
                                        </p:tav>
                                      </p:tavLst>
                                    </p:anim>
                                  </p:childTnLst>
                                </p:cTn>
                              </p:par>
                              <p:par>
                                <p:cTn id="1206" presetID="2" presetClass="entr" presetSubtype="4" fill="hold" nodeType="withEffect">
                                  <p:stCondLst>
                                    <p:cond delay="0"/>
                                  </p:stCondLst>
                                  <p:childTnLst>
                                    <p:set>
                                      <p:cBhvr>
                                        <p:cTn id="1207" dur="1" fill="hold">
                                          <p:stCondLst>
                                            <p:cond delay="0"/>
                                          </p:stCondLst>
                                        </p:cTn>
                                        <p:tgtEl>
                                          <p:spTgt spid="350"/>
                                        </p:tgtEl>
                                        <p:attrNameLst>
                                          <p:attrName>style.visibility</p:attrName>
                                        </p:attrNameLst>
                                      </p:cBhvr>
                                      <p:to>
                                        <p:strVal val="visible"/>
                                      </p:to>
                                    </p:set>
                                    <p:anim calcmode="lin" valueType="num">
                                      <p:cBhvr additive="repl">
                                        <p:cTn id="1208" dur="500" fill="hold"/>
                                        <p:tgtEl>
                                          <p:spTgt spid="350"/>
                                        </p:tgtEl>
                                        <p:attrNameLst>
                                          <p:attrName>ppt_x</p:attrName>
                                        </p:attrNameLst>
                                      </p:cBhvr>
                                      <p:tavLst>
                                        <p:tav tm="0">
                                          <p:val>
                                            <p:strVal val="#ppt_x"/>
                                          </p:val>
                                        </p:tav>
                                        <p:tav tm="100000">
                                          <p:val>
                                            <p:strVal val="#ppt_x"/>
                                          </p:val>
                                        </p:tav>
                                      </p:tavLst>
                                    </p:anim>
                                    <p:anim calcmode="lin" valueType="num">
                                      <p:cBhvr additive="repl">
                                        <p:cTn id="1209" dur="500" fill="hold"/>
                                        <p:tgtEl>
                                          <p:spTgt spid="350"/>
                                        </p:tgtEl>
                                        <p:attrNameLst>
                                          <p:attrName>ppt_y</p:attrName>
                                        </p:attrNameLst>
                                      </p:cBhvr>
                                      <p:tavLst>
                                        <p:tav tm="0">
                                          <p:val>
                                            <p:strVal val="1+#ppt_h/2"/>
                                          </p:val>
                                        </p:tav>
                                        <p:tav tm="100000">
                                          <p:val>
                                            <p:strVal val="#ppt_y"/>
                                          </p:val>
                                        </p:tav>
                                      </p:tavLst>
                                    </p:anim>
                                  </p:childTnLst>
                                </p:cTn>
                              </p:par>
                              <p:par>
                                <p:cTn id="1210" presetID="2" presetClass="entr" presetSubtype="4" fill="hold" nodeType="withEffect">
                                  <p:stCondLst>
                                    <p:cond delay="0"/>
                                  </p:stCondLst>
                                  <p:childTnLst>
                                    <p:set>
                                      <p:cBhvr>
                                        <p:cTn id="1211" dur="1" fill="hold">
                                          <p:stCondLst>
                                            <p:cond delay="0"/>
                                          </p:stCondLst>
                                        </p:cTn>
                                        <p:tgtEl>
                                          <p:spTgt spid="351"/>
                                        </p:tgtEl>
                                        <p:attrNameLst>
                                          <p:attrName>style.visibility</p:attrName>
                                        </p:attrNameLst>
                                      </p:cBhvr>
                                      <p:to>
                                        <p:strVal val="visible"/>
                                      </p:to>
                                    </p:set>
                                    <p:anim calcmode="lin" valueType="num">
                                      <p:cBhvr additive="repl">
                                        <p:cTn id="1212" dur="500" fill="hold"/>
                                        <p:tgtEl>
                                          <p:spTgt spid="351"/>
                                        </p:tgtEl>
                                        <p:attrNameLst>
                                          <p:attrName>ppt_x</p:attrName>
                                        </p:attrNameLst>
                                      </p:cBhvr>
                                      <p:tavLst>
                                        <p:tav tm="0">
                                          <p:val>
                                            <p:strVal val="#ppt_x"/>
                                          </p:val>
                                        </p:tav>
                                        <p:tav tm="100000">
                                          <p:val>
                                            <p:strVal val="#ppt_x"/>
                                          </p:val>
                                        </p:tav>
                                      </p:tavLst>
                                    </p:anim>
                                    <p:anim calcmode="lin" valueType="num">
                                      <p:cBhvr additive="repl">
                                        <p:cTn id="1213" dur="500" fill="hold"/>
                                        <p:tgtEl>
                                          <p:spTgt spid="351"/>
                                        </p:tgtEl>
                                        <p:attrNameLst>
                                          <p:attrName>ppt_y</p:attrName>
                                        </p:attrNameLst>
                                      </p:cBhvr>
                                      <p:tavLst>
                                        <p:tav tm="0">
                                          <p:val>
                                            <p:strVal val="1+#ppt_h/2"/>
                                          </p:val>
                                        </p:tav>
                                        <p:tav tm="100000">
                                          <p:val>
                                            <p:strVal val="#ppt_y"/>
                                          </p:val>
                                        </p:tav>
                                      </p:tavLst>
                                    </p:anim>
                                  </p:childTnLst>
                                </p:cTn>
                              </p:par>
                              <p:par>
                                <p:cTn id="1214" presetID="2" presetClass="entr" presetSubtype="4" fill="hold" nodeType="withEffect">
                                  <p:stCondLst>
                                    <p:cond delay="0"/>
                                  </p:stCondLst>
                                  <p:childTnLst>
                                    <p:set>
                                      <p:cBhvr>
                                        <p:cTn id="1215" dur="1" fill="hold">
                                          <p:stCondLst>
                                            <p:cond delay="0"/>
                                          </p:stCondLst>
                                        </p:cTn>
                                        <p:tgtEl>
                                          <p:spTgt spid="352"/>
                                        </p:tgtEl>
                                        <p:attrNameLst>
                                          <p:attrName>style.visibility</p:attrName>
                                        </p:attrNameLst>
                                      </p:cBhvr>
                                      <p:to>
                                        <p:strVal val="visible"/>
                                      </p:to>
                                    </p:set>
                                    <p:anim calcmode="lin" valueType="num">
                                      <p:cBhvr additive="repl">
                                        <p:cTn id="1216" dur="500" fill="hold"/>
                                        <p:tgtEl>
                                          <p:spTgt spid="352"/>
                                        </p:tgtEl>
                                        <p:attrNameLst>
                                          <p:attrName>ppt_x</p:attrName>
                                        </p:attrNameLst>
                                      </p:cBhvr>
                                      <p:tavLst>
                                        <p:tav tm="0">
                                          <p:val>
                                            <p:strVal val="#ppt_x"/>
                                          </p:val>
                                        </p:tav>
                                        <p:tav tm="100000">
                                          <p:val>
                                            <p:strVal val="#ppt_x"/>
                                          </p:val>
                                        </p:tav>
                                      </p:tavLst>
                                    </p:anim>
                                    <p:anim calcmode="lin" valueType="num">
                                      <p:cBhvr additive="repl">
                                        <p:cTn id="1217" dur="500" fill="hold"/>
                                        <p:tgtEl>
                                          <p:spTgt spid="352"/>
                                        </p:tgtEl>
                                        <p:attrNameLst>
                                          <p:attrName>ppt_y</p:attrName>
                                        </p:attrNameLst>
                                      </p:cBhvr>
                                      <p:tavLst>
                                        <p:tav tm="0">
                                          <p:val>
                                            <p:strVal val="1+#ppt_h/2"/>
                                          </p:val>
                                        </p:tav>
                                        <p:tav tm="100000">
                                          <p:val>
                                            <p:strVal val="#ppt_y"/>
                                          </p:val>
                                        </p:tav>
                                      </p:tavLst>
                                    </p:anim>
                                  </p:childTnLst>
                                </p:cTn>
                              </p:par>
                              <p:par>
                                <p:cTn id="1218" presetID="2" presetClass="entr" presetSubtype="4" fill="hold" nodeType="withEffect">
                                  <p:stCondLst>
                                    <p:cond delay="0"/>
                                  </p:stCondLst>
                                  <p:childTnLst>
                                    <p:set>
                                      <p:cBhvr>
                                        <p:cTn id="1219" dur="1" fill="hold">
                                          <p:stCondLst>
                                            <p:cond delay="0"/>
                                          </p:stCondLst>
                                        </p:cTn>
                                        <p:tgtEl>
                                          <p:spTgt spid="353"/>
                                        </p:tgtEl>
                                        <p:attrNameLst>
                                          <p:attrName>style.visibility</p:attrName>
                                        </p:attrNameLst>
                                      </p:cBhvr>
                                      <p:to>
                                        <p:strVal val="visible"/>
                                      </p:to>
                                    </p:set>
                                    <p:anim calcmode="lin" valueType="num">
                                      <p:cBhvr additive="repl">
                                        <p:cTn id="1220" dur="500" fill="hold"/>
                                        <p:tgtEl>
                                          <p:spTgt spid="353"/>
                                        </p:tgtEl>
                                        <p:attrNameLst>
                                          <p:attrName>ppt_x</p:attrName>
                                        </p:attrNameLst>
                                      </p:cBhvr>
                                      <p:tavLst>
                                        <p:tav tm="0">
                                          <p:val>
                                            <p:strVal val="#ppt_x"/>
                                          </p:val>
                                        </p:tav>
                                        <p:tav tm="100000">
                                          <p:val>
                                            <p:strVal val="#ppt_x"/>
                                          </p:val>
                                        </p:tav>
                                      </p:tavLst>
                                    </p:anim>
                                    <p:anim calcmode="lin" valueType="num">
                                      <p:cBhvr additive="repl">
                                        <p:cTn id="1221" dur="500" fill="hold"/>
                                        <p:tgtEl>
                                          <p:spTgt spid="353"/>
                                        </p:tgtEl>
                                        <p:attrNameLst>
                                          <p:attrName>ppt_y</p:attrName>
                                        </p:attrNameLst>
                                      </p:cBhvr>
                                      <p:tavLst>
                                        <p:tav tm="0">
                                          <p:val>
                                            <p:strVal val="1+#ppt_h/2"/>
                                          </p:val>
                                        </p:tav>
                                        <p:tav tm="100000">
                                          <p:val>
                                            <p:strVal val="#ppt_y"/>
                                          </p:val>
                                        </p:tav>
                                      </p:tavLst>
                                    </p:anim>
                                  </p:childTnLst>
                                </p:cTn>
                              </p:par>
                              <p:par>
                                <p:cTn id="1222" presetID="2" presetClass="entr" presetSubtype="4" fill="hold" nodeType="withEffect">
                                  <p:stCondLst>
                                    <p:cond delay="0"/>
                                  </p:stCondLst>
                                  <p:childTnLst>
                                    <p:set>
                                      <p:cBhvr>
                                        <p:cTn id="1223" dur="1" fill="hold">
                                          <p:stCondLst>
                                            <p:cond delay="0"/>
                                          </p:stCondLst>
                                        </p:cTn>
                                        <p:tgtEl>
                                          <p:spTgt spid="513"/>
                                        </p:tgtEl>
                                        <p:attrNameLst>
                                          <p:attrName>style.visibility</p:attrName>
                                        </p:attrNameLst>
                                      </p:cBhvr>
                                      <p:to>
                                        <p:strVal val="visible"/>
                                      </p:to>
                                    </p:set>
                                    <p:anim calcmode="lin" valueType="num">
                                      <p:cBhvr additive="repl">
                                        <p:cTn id="1224" dur="500" fill="hold"/>
                                        <p:tgtEl>
                                          <p:spTgt spid="513"/>
                                        </p:tgtEl>
                                        <p:attrNameLst>
                                          <p:attrName>ppt_x</p:attrName>
                                        </p:attrNameLst>
                                      </p:cBhvr>
                                      <p:tavLst>
                                        <p:tav tm="0">
                                          <p:val>
                                            <p:strVal val="#ppt_x"/>
                                          </p:val>
                                        </p:tav>
                                        <p:tav tm="100000">
                                          <p:val>
                                            <p:strVal val="#ppt_x"/>
                                          </p:val>
                                        </p:tav>
                                      </p:tavLst>
                                    </p:anim>
                                    <p:anim calcmode="lin" valueType="num">
                                      <p:cBhvr additive="repl">
                                        <p:cTn id="1225" dur="500" fill="hold"/>
                                        <p:tgtEl>
                                          <p:spTgt spid="513"/>
                                        </p:tgtEl>
                                        <p:attrNameLst>
                                          <p:attrName>ppt_y</p:attrName>
                                        </p:attrNameLst>
                                      </p:cBhvr>
                                      <p:tavLst>
                                        <p:tav tm="0">
                                          <p:val>
                                            <p:strVal val="1+#ppt_h/2"/>
                                          </p:val>
                                        </p:tav>
                                        <p:tav tm="100000">
                                          <p:val>
                                            <p:strVal val="#ppt_y"/>
                                          </p:val>
                                        </p:tav>
                                      </p:tavLst>
                                    </p:anim>
                                  </p:childTnLst>
                                </p:cTn>
                              </p:par>
                            </p:childTnLst>
                          </p:cTn>
                        </p:par>
                      </p:childTnLst>
                    </p:cTn>
                  </p:par>
                  <p:par>
                    <p:cTn id="1226" fill="hold">
                      <p:stCondLst>
                        <p:cond delay="indefinite"/>
                      </p:stCondLst>
                      <p:childTnLst>
                        <p:par>
                          <p:cTn id="1227" fill="hold">
                            <p:stCondLst>
                              <p:cond delay="0"/>
                            </p:stCondLst>
                            <p:childTnLst>
                              <p:par>
                                <p:cTn id="1228" presetID="2" presetClass="entr" presetSubtype="4" fill="hold" nodeType="clickEffect">
                                  <p:stCondLst>
                                    <p:cond delay="0"/>
                                  </p:stCondLst>
                                  <p:childTnLst>
                                    <p:set>
                                      <p:cBhvr>
                                        <p:cTn id="1229" dur="1" fill="hold">
                                          <p:stCondLst>
                                            <p:cond delay="0"/>
                                          </p:stCondLst>
                                        </p:cTn>
                                        <p:tgtEl>
                                          <p:spTgt spid="220"/>
                                        </p:tgtEl>
                                        <p:attrNameLst>
                                          <p:attrName>style.visibility</p:attrName>
                                        </p:attrNameLst>
                                      </p:cBhvr>
                                      <p:to>
                                        <p:strVal val="visible"/>
                                      </p:to>
                                    </p:set>
                                    <p:anim calcmode="lin" valueType="num">
                                      <p:cBhvr additive="repl">
                                        <p:cTn id="1230" dur="500" fill="hold"/>
                                        <p:tgtEl>
                                          <p:spTgt spid="220"/>
                                        </p:tgtEl>
                                        <p:attrNameLst>
                                          <p:attrName>ppt_x</p:attrName>
                                        </p:attrNameLst>
                                      </p:cBhvr>
                                      <p:tavLst>
                                        <p:tav tm="0">
                                          <p:val>
                                            <p:strVal val="#ppt_x"/>
                                          </p:val>
                                        </p:tav>
                                        <p:tav tm="100000">
                                          <p:val>
                                            <p:strVal val="#ppt_x"/>
                                          </p:val>
                                        </p:tav>
                                      </p:tavLst>
                                    </p:anim>
                                    <p:anim calcmode="lin" valueType="num">
                                      <p:cBhvr additive="repl">
                                        <p:cTn id="1231" dur="500" fill="hold"/>
                                        <p:tgtEl>
                                          <p:spTgt spid="220"/>
                                        </p:tgtEl>
                                        <p:attrNameLst>
                                          <p:attrName>ppt_y</p:attrName>
                                        </p:attrNameLst>
                                      </p:cBhvr>
                                      <p:tavLst>
                                        <p:tav tm="0">
                                          <p:val>
                                            <p:strVal val="1+#ppt_h/2"/>
                                          </p:val>
                                        </p:tav>
                                        <p:tav tm="100000">
                                          <p:val>
                                            <p:strVal val="#ppt_y"/>
                                          </p:val>
                                        </p:tav>
                                      </p:tavLst>
                                    </p:anim>
                                  </p:childTnLst>
                                </p:cTn>
                              </p:par>
                              <p:par>
                                <p:cTn id="1232" presetID="2" presetClass="entr" presetSubtype="4" fill="hold" nodeType="withEffect">
                                  <p:stCondLst>
                                    <p:cond delay="0"/>
                                  </p:stCondLst>
                                  <p:childTnLst>
                                    <p:set>
                                      <p:cBhvr>
                                        <p:cTn id="1233" dur="1" fill="hold">
                                          <p:stCondLst>
                                            <p:cond delay="0"/>
                                          </p:stCondLst>
                                        </p:cTn>
                                        <p:tgtEl>
                                          <p:spTgt spid="221"/>
                                        </p:tgtEl>
                                        <p:attrNameLst>
                                          <p:attrName>style.visibility</p:attrName>
                                        </p:attrNameLst>
                                      </p:cBhvr>
                                      <p:to>
                                        <p:strVal val="visible"/>
                                      </p:to>
                                    </p:set>
                                    <p:anim calcmode="lin" valueType="num">
                                      <p:cBhvr additive="repl">
                                        <p:cTn id="1234" dur="500" fill="hold"/>
                                        <p:tgtEl>
                                          <p:spTgt spid="221"/>
                                        </p:tgtEl>
                                        <p:attrNameLst>
                                          <p:attrName>ppt_x</p:attrName>
                                        </p:attrNameLst>
                                      </p:cBhvr>
                                      <p:tavLst>
                                        <p:tav tm="0">
                                          <p:val>
                                            <p:strVal val="#ppt_x"/>
                                          </p:val>
                                        </p:tav>
                                        <p:tav tm="100000">
                                          <p:val>
                                            <p:strVal val="#ppt_x"/>
                                          </p:val>
                                        </p:tav>
                                      </p:tavLst>
                                    </p:anim>
                                    <p:anim calcmode="lin" valueType="num">
                                      <p:cBhvr additive="repl">
                                        <p:cTn id="1235" dur="500" fill="hold"/>
                                        <p:tgtEl>
                                          <p:spTgt spid="221"/>
                                        </p:tgtEl>
                                        <p:attrNameLst>
                                          <p:attrName>ppt_y</p:attrName>
                                        </p:attrNameLst>
                                      </p:cBhvr>
                                      <p:tavLst>
                                        <p:tav tm="0">
                                          <p:val>
                                            <p:strVal val="1+#ppt_h/2"/>
                                          </p:val>
                                        </p:tav>
                                        <p:tav tm="100000">
                                          <p:val>
                                            <p:strVal val="#ppt_y"/>
                                          </p:val>
                                        </p:tav>
                                      </p:tavLst>
                                    </p:anim>
                                  </p:childTnLst>
                                </p:cTn>
                              </p:par>
                              <p:par>
                                <p:cTn id="1236" presetID="2" presetClass="entr" presetSubtype="4" fill="hold" nodeType="withEffect">
                                  <p:stCondLst>
                                    <p:cond delay="0"/>
                                  </p:stCondLst>
                                  <p:childTnLst>
                                    <p:set>
                                      <p:cBhvr>
                                        <p:cTn id="1237" dur="1" fill="hold">
                                          <p:stCondLst>
                                            <p:cond delay="0"/>
                                          </p:stCondLst>
                                        </p:cTn>
                                        <p:tgtEl>
                                          <p:spTgt spid="222"/>
                                        </p:tgtEl>
                                        <p:attrNameLst>
                                          <p:attrName>style.visibility</p:attrName>
                                        </p:attrNameLst>
                                      </p:cBhvr>
                                      <p:to>
                                        <p:strVal val="visible"/>
                                      </p:to>
                                    </p:set>
                                    <p:anim calcmode="lin" valueType="num">
                                      <p:cBhvr additive="repl">
                                        <p:cTn id="1238" dur="500" fill="hold"/>
                                        <p:tgtEl>
                                          <p:spTgt spid="222"/>
                                        </p:tgtEl>
                                        <p:attrNameLst>
                                          <p:attrName>ppt_x</p:attrName>
                                        </p:attrNameLst>
                                      </p:cBhvr>
                                      <p:tavLst>
                                        <p:tav tm="0">
                                          <p:val>
                                            <p:strVal val="#ppt_x"/>
                                          </p:val>
                                        </p:tav>
                                        <p:tav tm="100000">
                                          <p:val>
                                            <p:strVal val="#ppt_x"/>
                                          </p:val>
                                        </p:tav>
                                      </p:tavLst>
                                    </p:anim>
                                    <p:anim calcmode="lin" valueType="num">
                                      <p:cBhvr additive="repl">
                                        <p:cTn id="1239" dur="500" fill="hold"/>
                                        <p:tgtEl>
                                          <p:spTgt spid="222"/>
                                        </p:tgtEl>
                                        <p:attrNameLst>
                                          <p:attrName>ppt_y</p:attrName>
                                        </p:attrNameLst>
                                      </p:cBhvr>
                                      <p:tavLst>
                                        <p:tav tm="0">
                                          <p:val>
                                            <p:strVal val="1+#ppt_h/2"/>
                                          </p:val>
                                        </p:tav>
                                        <p:tav tm="100000">
                                          <p:val>
                                            <p:strVal val="#ppt_y"/>
                                          </p:val>
                                        </p:tav>
                                      </p:tavLst>
                                    </p:anim>
                                  </p:childTnLst>
                                </p:cTn>
                              </p:par>
                              <p:par>
                                <p:cTn id="1240" presetID="2" presetClass="entr" presetSubtype="4" fill="hold" nodeType="withEffect">
                                  <p:stCondLst>
                                    <p:cond delay="0"/>
                                  </p:stCondLst>
                                  <p:childTnLst>
                                    <p:set>
                                      <p:cBhvr>
                                        <p:cTn id="1241" dur="1" fill="hold">
                                          <p:stCondLst>
                                            <p:cond delay="0"/>
                                          </p:stCondLst>
                                        </p:cTn>
                                        <p:tgtEl>
                                          <p:spTgt spid="424"/>
                                        </p:tgtEl>
                                        <p:attrNameLst>
                                          <p:attrName>style.visibility</p:attrName>
                                        </p:attrNameLst>
                                      </p:cBhvr>
                                      <p:to>
                                        <p:strVal val="visible"/>
                                      </p:to>
                                    </p:set>
                                    <p:anim calcmode="lin" valueType="num">
                                      <p:cBhvr additive="repl">
                                        <p:cTn id="1242" dur="500" fill="hold"/>
                                        <p:tgtEl>
                                          <p:spTgt spid="424"/>
                                        </p:tgtEl>
                                        <p:attrNameLst>
                                          <p:attrName>ppt_x</p:attrName>
                                        </p:attrNameLst>
                                      </p:cBhvr>
                                      <p:tavLst>
                                        <p:tav tm="0">
                                          <p:val>
                                            <p:strVal val="#ppt_x"/>
                                          </p:val>
                                        </p:tav>
                                        <p:tav tm="100000">
                                          <p:val>
                                            <p:strVal val="#ppt_x"/>
                                          </p:val>
                                        </p:tav>
                                      </p:tavLst>
                                    </p:anim>
                                    <p:anim calcmode="lin" valueType="num">
                                      <p:cBhvr additive="repl">
                                        <p:cTn id="1243" dur="500" fill="hold"/>
                                        <p:tgtEl>
                                          <p:spTgt spid="424"/>
                                        </p:tgtEl>
                                        <p:attrNameLst>
                                          <p:attrName>ppt_y</p:attrName>
                                        </p:attrNameLst>
                                      </p:cBhvr>
                                      <p:tavLst>
                                        <p:tav tm="0">
                                          <p:val>
                                            <p:strVal val="1+#ppt_h/2"/>
                                          </p:val>
                                        </p:tav>
                                        <p:tav tm="100000">
                                          <p:val>
                                            <p:strVal val="#ppt_y"/>
                                          </p:val>
                                        </p:tav>
                                      </p:tavLst>
                                    </p:anim>
                                  </p:childTnLst>
                                </p:cTn>
                              </p:par>
                              <p:par>
                                <p:cTn id="1244" presetID="2" presetClass="entr" presetSubtype="4" fill="hold" nodeType="withEffect">
                                  <p:stCondLst>
                                    <p:cond delay="0"/>
                                  </p:stCondLst>
                                  <p:childTnLst>
                                    <p:set>
                                      <p:cBhvr>
                                        <p:cTn id="1245" dur="1" fill="hold">
                                          <p:stCondLst>
                                            <p:cond delay="0"/>
                                          </p:stCondLst>
                                        </p:cTn>
                                        <p:tgtEl>
                                          <p:spTgt spid="425"/>
                                        </p:tgtEl>
                                        <p:attrNameLst>
                                          <p:attrName>style.visibility</p:attrName>
                                        </p:attrNameLst>
                                      </p:cBhvr>
                                      <p:to>
                                        <p:strVal val="visible"/>
                                      </p:to>
                                    </p:set>
                                    <p:anim calcmode="lin" valueType="num">
                                      <p:cBhvr additive="repl">
                                        <p:cTn id="1246" dur="500" fill="hold"/>
                                        <p:tgtEl>
                                          <p:spTgt spid="425"/>
                                        </p:tgtEl>
                                        <p:attrNameLst>
                                          <p:attrName>ppt_x</p:attrName>
                                        </p:attrNameLst>
                                      </p:cBhvr>
                                      <p:tavLst>
                                        <p:tav tm="0">
                                          <p:val>
                                            <p:strVal val="#ppt_x"/>
                                          </p:val>
                                        </p:tav>
                                        <p:tav tm="100000">
                                          <p:val>
                                            <p:strVal val="#ppt_x"/>
                                          </p:val>
                                        </p:tav>
                                      </p:tavLst>
                                    </p:anim>
                                    <p:anim calcmode="lin" valueType="num">
                                      <p:cBhvr additive="repl">
                                        <p:cTn id="1247" dur="500" fill="hold"/>
                                        <p:tgtEl>
                                          <p:spTgt spid="425"/>
                                        </p:tgtEl>
                                        <p:attrNameLst>
                                          <p:attrName>ppt_y</p:attrName>
                                        </p:attrNameLst>
                                      </p:cBhvr>
                                      <p:tavLst>
                                        <p:tav tm="0">
                                          <p:val>
                                            <p:strVal val="1+#ppt_h/2"/>
                                          </p:val>
                                        </p:tav>
                                        <p:tav tm="100000">
                                          <p:val>
                                            <p:strVal val="#ppt_y"/>
                                          </p:val>
                                        </p:tav>
                                      </p:tavLst>
                                    </p:anim>
                                  </p:childTnLst>
                                </p:cTn>
                              </p:par>
                              <p:par>
                                <p:cTn id="1248" presetID="2" presetClass="entr" presetSubtype="4" fill="hold" nodeType="withEffect">
                                  <p:stCondLst>
                                    <p:cond delay="0"/>
                                  </p:stCondLst>
                                  <p:childTnLst>
                                    <p:set>
                                      <p:cBhvr>
                                        <p:cTn id="1249" dur="1" fill="hold">
                                          <p:stCondLst>
                                            <p:cond delay="0"/>
                                          </p:stCondLst>
                                        </p:cTn>
                                        <p:tgtEl>
                                          <p:spTgt spid="426"/>
                                        </p:tgtEl>
                                        <p:attrNameLst>
                                          <p:attrName>style.visibility</p:attrName>
                                        </p:attrNameLst>
                                      </p:cBhvr>
                                      <p:to>
                                        <p:strVal val="visible"/>
                                      </p:to>
                                    </p:set>
                                    <p:anim calcmode="lin" valueType="num">
                                      <p:cBhvr additive="repl">
                                        <p:cTn id="1250" dur="500" fill="hold"/>
                                        <p:tgtEl>
                                          <p:spTgt spid="426"/>
                                        </p:tgtEl>
                                        <p:attrNameLst>
                                          <p:attrName>ppt_x</p:attrName>
                                        </p:attrNameLst>
                                      </p:cBhvr>
                                      <p:tavLst>
                                        <p:tav tm="0">
                                          <p:val>
                                            <p:strVal val="#ppt_x"/>
                                          </p:val>
                                        </p:tav>
                                        <p:tav tm="100000">
                                          <p:val>
                                            <p:strVal val="#ppt_x"/>
                                          </p:val>
                                        </p:tav>
                                      </p:tavLst>
                                    </p:anim>
                                    <p:anim calcmode="lin" valueType="num">
                                      <p:cBhvr additive="repl">
                                        <p:cTn id="1251" dur="500" fill="hold"/>
                                        <p:tgtEl>
                                          <p:spTgt spid="426"/>
                                        </p:tgtEl>
                                        <p:attrNameLst>
                                          <p:attrName>ppt_y</p:attrName>
                                        </p:attrNameLst>
                                      </p:cBhvr>
                                      <p:tavLst>
                                        <p:tav tm="0">
                                          <p:val>
                                            <p:strVal val="1+#ppt_h/2"/>
                                          </p:val>
                                        </p:tav>
                                        <p:tav tm="100000">
                                          <p:val>
                                            <p:strVal val="#ppt_y"/>
                                          </p:val>
                                        </p:tav>
                                      </p:tavLst>
                                    </p:anim>
                                  </p:childTnLst>
                                </p:cTn>
                              </p:par>
                              <p:par>
                                <p:cTn id="1252" presetID="2" presetClass="entr" presetSubtype="4" fill="hold" nodeType="withEffect">
                                  <p:stCondLst>
                                    <p:cond delay="0"/>
                                  </p:stCondLst>
                                  <p:childTnLst>
                                    <p:set>
                                      <p:cBhvr>
                                        <p:cTn id="1253" dur="1" fill="hold">
                                          <p:stCondLst>
                                            <p:cond delay="0"/>
                                          </p:stCondLst>
                                        </p:cTn>
                                        <p:tgtEl>
                                          <p:spTgt spid="427"/>
                                        </p:tgtEl>
                                        <p:attrNameLst>
                                          <p:attrName>style.visibility</p:attrName>
                                        </p:attrNameLst>
                                      </p:cBhvr>
                                      <p:to>
                                        <p:strVal val="visible"/>
                                      </p:to>
                                    </p:set>
                                    <p:anim calcmode="lin" valueType="num">
                                      <p:cBhvr additive="repl">
                                        <p:cTn id="1254" dur="500" fill="hold"/>
                                        <p:tgtEl>
                                          <p:spTgt spid="427"/>
                                        </p:tgtEl>
                                        <p:attrNameLst>
                                          <p:attrName>ppt_x</p:attrName>
                                        </p:attrNameLst>
                                      </p:cBhvr>
                                      <p:tavLst>
                                        <p:tav tm="0">
                                          <p:val>
                                            <p:strVal val="#ppt_x"/>
                                          </p:val>
                                        </p:tav>
                                        <p:tav tm="100000">
                                          <p:val>
                                            <p:strVal val="#ppt_x"/>
                                          </p:val>
                                        </p:tav>
                                      </p:tavLst>
                                    </p:anim>
                                    <p:anim calcmode="lin" valueType="num">
                                      <p:cBhvr additive="repl">
                                        <p:cTn id="1255" dur="500" fill="hold"/>
                                        <p:tgtEl>
                                          <p:spTgt spid="427"/>
                                        </p:tgtEl>
                                        <p:attrNameLst>
                                          <p:attrName>ppt_y</p:attrName>
                                        </p:attrNameLst>
                                      </p:cBhvr>
                                      <p:tavLst>
                                        <p:tav tm="0">
                                          <p:val>
                                            <p:strVal val="1+#ppt_h/2"/>
                                          </p:val>
                                        </p:tav>
                                        <p:tav tm="100000">
                                          <p:val>
                                            <p:strVal val="#ppt_y"/>
                                          </p:val>
                                        </p:tav>
                                      </p:tavLst>
                                    </p:anim>
                                  </p:childTnLst>
                                </p:cTn>
                              </p:par>
                              <p:par>
                                <p:cTn id="1256" presetID="2" presetClass="entr" presetSubtype="4" fill="hold" nodeType="withEffect">
                                  <p:stCondLst>
                                    <p:cond delay="0"/>
                                  </p:stCondLst>
                                  <p:childTnLst>
                                    <p:set>
                                      <p:cBhvr>
                                        <p:cTn id="1257" dur="1" fill="hold">
                                          <p:stCondLst>
                                            <p:cond delay="0"/>
                                          </p:stCondLst>
                                        </p:cTn>
                                        <p:tgtEl>
                                          <p:spTgt spid="428"/>
                                        </p:tgtEl>
                                        <p:attrNameLst>
                                          <p:attrName>style.visibility</p:attrName>
                                        </p:attrNameLst>
                                      </p:cBhvr>
                                      <p:to>
                                        <p:strVal val="visible"/>
                                      </p:to>
                                    </p:set>
                                    <p:anim calcmode="lin" valueType="num">
                                      <p:cBhvr additive="repl">
                                        <p:cTn id="1258" dur="500" fill="hold"/>
                                        <p:tgtEl>
                                          <p:spTgt spid="428"/>
                                        </p:tgtEl>
                                        <p:attrNameLst>
                                          <p:attrName>ppt_x</p:attrName>
                                        </p:attrNameLst>
                                      </p:cBhvr>
                                      <p:tavLst>
                                        <p:tav tm="0">
                                          <p:val>
                                            <p:strVal val="#ppt_x"/>
                                          </p:val>
                                        </p:tav>
                                        <p:tav tm="100000">
                                          <p:val>
                                            <p:strVal val="#ppt_x"/>
                                          </p:val>
                                        </p:tav>
                                      </p:tavLst>
                                    </p:anim>
                                    <p:anim calcmode="lin" valueType="num">
                                      <p:cBhvr additive="repl">
                                        <p:cTn id="1259" dur="500" fill="hold"/>
                                        <p:tgtEl>
                                          <p:spTgt spid="428"/>
                                        </p:tgtEl>
                                        <p:attrNameLst>
                                          <p:attrName>ppt_y</p:attrName>
                                        </p:attrNameLst>
                                      </p:cBhvr>
                                      <p:tavLst>
                                        <p:tav tm="0">
                                          <p:val>
                                            <p:strVal val="1+#ppt_h/2"/>
                                          </p:val>
                                        </p:tav>
                                        <p:tav tm="100000">
                                          <p:val>
                                            <p:strVal val="#ppt_y"/>
                                          </p:val>
                                        </p:tav>
                                      </p:tavLst>
                                    </p:anim>
                                  </p:childTnLst>
                                </p:cTn>
                              </p:par>
                              <p:par>
                                <p:cTn id="1260" presetID="2" presetClass="entr" presetSubtype="4" fill="hold" nodeType="withEffect">
                                  <p:stCondLst>
                                    <p:cond delay="0"/>
                                  </p:stCondLst>
                                  <p:childTnLst>
                                    <p:set>
                                      <p:cBhvr>
                                        <p:cTn id="1261" dur="1" fill="hold">
                                          <p:stCondLst>
                                            <p:cond delay="0"/>
                                          </p:stCondLst>
                                        </p:cTn>
                                        <p:tgtEl>
                                          <p:spTgt spid="429"/>
                                        </p:tgtEl>
                                        <p:attrNameLst>
                                          <p:attrName>style.visibility</p:attrName>
                                        </p:attrNameLst>
                                      </p:cBhvr>
                                      <p:to>
                                        <p:strVal val="visible"/>
                                      </p:to>
                                    </p:set>
                                    <p:anim calcmode="lin" valueType="num">
                                      <p:cBhvr additive="repl">
                                        <p:cTn id="1262" dur="500" fill="hold"/>
                                        <p:tgtEl>
                                          <p:spTgt spid="429"/>
                                        </p:tgtEl>
                                        <p:attrNameLst>
                                          <p:attrName>ppt_x</p:attrName>
                                        </p:attrNameLst>
                                      </p:cBhvr>
                                      <p:tavLst>
                                        <p:tav tm="0">
                                          <p:val>
                                            <p:strVal val="#ppt_x"/>
                                          </p:val>
                                        </p:tav>
                                        <p:tav tm="100000">
                                          <p:val>
                                            <p:strVal val="#ppt_x"/>
                                          </p:val>
                                        </p:tav>
                                      </p:tavLst>
                                    </p:anim>
                                    <p:anim calcmode="lin" valueType="num">
                                      <p:cBhvr additive="repl">
                                        <p:cTn id="1263" dur="500" fill="hold"/>
                                        <p:tgtEl>
                                          <p:spTgt spid="429"/>
                                        </p:tgtEl>
                                        <p:attrNameLst>
                                          <p:attrName>ppt_y</p:attrName>
                                        </p:attrNameLst>
                                      </p:cBhvr>
                                      <p:tavLst>
                                        <p:tav tm="0">
                                          <p:val>
                                            <p:strVal val="1+#ppt_h/2"/>
                                          </p:val>
                                        </p:tav>
                                        <p:tav tm="100000">
                                          <p:val>
                                            <p:strVal val="#ppt_y"/>
                                          </p:val>
                                        </p:tav>
                                      </p:tavLst>
                                    </p:anim>
                                  </p:childTnLst>
                                </p:cTn>
                              </p:par>
                              <p:par>
                                <p:cTn id="1264" presetID="2" presetClass="entr" presetSubtype="4" fill="hold" nodeType="withEffect">
                                  <p:stCondLst>
                                    <p:cond delay="0"/>
                                  </p:stCondLst>
                                  <p:childTnLst>
                                    <p:set>
                                      <p:cBhvr>
                                        <p:cTn id="1265" dur="1" fill="hold">
                                          <p:stCondLst>
                                            <p:cond delay="0"/>
                                          </p:stCondLst>
                                        </p:cTn>
                                        <p:tgtEl>
                                          <p:spTgt spid="430"/>
                                        </p:tgtEl>
                                        <p:attrNameLst>
                                          <p:attrName>style.visibility</p:attrName>
                                        </p:attrNameLst>
                                      </p:cBhvr>
                                      <p:to>
                                        <p:strVal val="visible"/>
                                      </p:to>
                                    </p:set>
                                    <p:anim calcmode="lin" valueType="num">
                                      <p:cBhvr additive="repl">
                                        <p:cTn id="1266" dur="500" fill="hold"/>
                                        <p:tgtEl>
                                          <p:spTgt spid="430"/>
                                        </p:tgtEl>
                                        <p:attrNameLst>
                                          <p:attrName>ppt_x</p:attrName>
                                        </p:attrNameLst>
                                      </p:cBhvr>
                                      <p:tavLst>
                                        <p:tav tm="0">
                                          <p:val>
                                            <p:strVal val="#ppt_x"/>
                                          </p:val>
                                        </p:tav>
                                        <p:tav tm="100000">
                                          <p:val>
                                            <p:strVal val="#ppt_x"/>
                                          </p:val>
                                        </p:tav>
                                      </p:tavLst>
                                    </p:anim>
                                    <p:anim calcmode="lin" valueType="num">
                                      <p:cBhvr additive="repl">
                                        <p:cTn id="1267" dur="500" fill="hold"/>
                                        <p:tgtEl>
                                          <p:spTgt spid="430"/>
                                        </p:tgtEl>
                                        <p:attrNameLst>
                                          <p:attrName>ppt_y</p:attrName>
                                        </p:attrNameLst>
                                      </p:cBhvr>
                                      <p:tavLst>
                                        <p:tav tm="0">
                                          <p:val>
                                            <p:strVal val="1+#ppt_h/2"/>
                                          </p:val>
                                        </p:tav>
                                        <p:tav tm="100000">
                                          <p:val>
                                            <p:strVal val="#ppt_y"/>
                                          </p:val>
                                        </p:tav>
                                      </p:tavLst>
                                    </p:anim>
                                  </p:childTnLst>
                                </p:cTn>
                              </p:par>
                              <p:par>
                                <p:cTn id="1268" presetID="2" presetClass="entr" presetSubtype="4" fill="hold" nodeType="withEffect">
                                  <p:stCondLst>
                                    <p:cond delay="0"/>
                                  </p:stCondLst>
                                  <p:childTnLst>
                                    <p:set>
                                      <p:cBhvr>
                                        <p:cTn id="1269" dur="1" fill="hold">
                                          <p:stCondLst>
                                            <p:cond delay="0"/>
                                          </p:stCondLst>
                                        </p:cTn>
                                        <p:tgtEl>
                                          <p:spTgt spid="431"/>
                                        </p:tgtEl>
                                        <p:attrNameLst>
                                          <p:attrName>style.visibility</p:attrName>
                                        </p:attrNameLst>
                                      </p:cBhvr>
                                      <p:to>
                                        <p:strVal val="visible"/>
                                      </p:to>
                                    </p:set>
                                    <p:anim calcmode="lin" valueType="num">
                                      <p:cBhvr additive="repl">
                                        <p:cTn id="1270" dur="500" fill="hold"/>
                                        <p:tgtEl>
                                          <p:spTgt spid="431"/>
                                        </p:tgtEl>
                                        <p:attrNameLst>
                                          <p:attrName>ppt_x</p:attrName>
                                        </p:attrNameLst>
                                      </p:cBhvr>
                                      <p:tavLst>
                                        <p:tav tm="0">
                                          <p:val>
                                            <p:strVal val="#ppt_x"/>
                                          </p:val>
                                        </p:tav>
                                        <p:tav tm="100000">
                                          <p:val>
                                            <p:strVal val="#ppt_x"/>
                                          </p:val>
                                        </p:tav>
                                      </p:tavLst>
                                    </p:anim>
                                    <p:anim calcmode="lin" valueType="num">
                                      <p:cBhvr additive="repl">
                                        <p:cTn id="1271" dur="500" fill="hold"/>
                                        <p:tgtEl>
                                          <p:spTgt spid="431"/>
                                        </p:tgtEl>
                                        <p:attrNameLst>
                                          <p:attrName>ppt_y</p:attrName>
                                        </p:attrNameLst>
                                      </p:cBhvr>
                                      <p:tavLst>
                                        <p:tav tm="0">
                                          <p:val>
                                            <p:strVal val="1+#ppt_h/2"/>
                                          </p:val>
                                        </p:tav>
                                        <p:tav tm="100000">
                                          <p:val>
                                            <p:strVal val="#ppt_y"/>
                                          </p:val>
                                        </p:tav>
                                      </p:tavLst>
                                    </p:anim>
                                  </p:childTnLst>
                                </p:cTn>
                              </p:par>
                              <p:par>
                                <p:cTn id="1272" presetID="2" presetClass="entr" presetSubtype="4" fill="hold" nodeType="withEffect">
                                  <p:stCondLst>
                                    <p:cond delay="0"/>
                                  </p:stCondLst>
                                  <p:childTnLst>
                                    <p:set>
                                      <p:cBhvr>
                                        <p:cTn id="1273" dur="1" fill="hold">
                                          <p:stCondLst>
                                            <p:cond delay="0"/>
                                          </p:stCondLst>
                                        </p:cTn>
                                        <p:tgtEl>
                                          <p:spTgt spid="432"/>
                                        </p:tgtEl>
                                        <p:attrNameLst>
                                          <p:attrName>style.visibility</p:attrName>
                                        </p:attrNameLst>
                                      </p:cBhvr>
                                      <p:to>
                                        <p:strVal val="visible"/>
                                      </p:to>
                                    </p:set>
                                    <p:anim calcmode="lin" valueType="num">
                                      <p:cBhvr additive="repl">
                                        <p:cTn id="1274" dur="500" fill="hold"/>
                                        <p:tgtEl>
                                          <p:spTgt spid="432"/>
                                        </p:tgtEl>
                                        <p:attrNameLst>
                                          <p:attrName>ppt_x</p:attrName>
                                        </p:attrNameLst>
                                      </p:cBhvr>
                                      <p:tavLst>
                                        <p:tav tm="0">
                                          <p:val>
                                            <p:strVal val="#ppt_x"/>
                                          </p:val>
                                        </p:tav>
                                        <p:tav tm="100000">
                                          <p:val>
                                            <p:strVal val="#ppt_x"/>
                                          </p:val>
                                        </p:tav>
                                      </p:tavLst>
                                    </p:anim>
                                    <p:anim calcmode="lin" valueType="num">
                                      <p:cBhvr additive="repl">
                                        <p:cTn id="1275" dur="500" fill="hold"/>
                                        <p:tgtEl>
                                          <p:spTgt spid="432"/>
                                        </p:tgtEl>
                                        <p:attrNameLst>
                                          <p:attrName>ppt_y</p:attrName>
                                        </p:attrNameLst>
                                      </p:cBhvr>
                                      <p:tavLst>
                                        <p:tav tm="0">
                                          <p:val>
                                            <p:strVal val="1+#ppt_h/2"/>
                                          </p:val>
                                        </p:tav>
                                        <p:tav tm="100000">
                                          <p:val>
                                            <p:strVal val="#ppt_y"/>
                                          </p:val>
                                        </p:tav>
                                      </p:tavLst>
                                    </p:anim>
                                  </p:childTnLst>
                                </p:cTn>
                              </p:par>
                              <p:par>
                                <p:cTn id="1276" presetID="2" presetClass="entr" presetSubtype="4" fill="hold" nodeType="withEffect">
                                  <p:stCondLst>
                                    <p:cond delay="0"/>
                                  </p:stCondLst>
                                  <p:childTnLst>
                                    <p:set>
                                      <p:cBhvr>
                                        <p:cTn id="1277" dur="1" fill="hold">
                                          <p:stCondLst>
                                            <p:cond delay="0"/>
                                          </p:stCondLst>
                                        </p:cTn>
                                        <p:tgtEl>
                                          <p:spTgt spid="433"/>
                                        </p:tgtEl>
                                        <p:attrNameLst>
                                          <p:attrName>style.visibility</p:attrName>
                                        </p:attrNameLst>
                                      </p:cBhvr>
                                      <p:to>
                                        <p:strVal val="visible"/>
                                      </p:to>
                                    </p:set>
                                    <p:anim calcmode="lin" valueType="num">
                                      <p:cBhvr additive="repl">
                                        <p:cTn id="1278" dur="500" fill="hold"/>
                                        <p:tgtEl>
                                          <p:spTgt spid="433"/>
                                        </p:tgtEl>
                                        <p:attrNameLst>
                                          <p:attrName>ppt_x</p:attrName>
                                        </p:attrNameLst>
                                      </p:cBhvr>
                                      <p:tavLst>
                                        <p:tav tm="0">
                                          <p:val>
                                            <p:strVal val="#ppt_x"/>
                                          </p:val>
                                        </p:tav>
                                        <p:tav tm="100000">
                                          <p:val>
                                            <p:strVal val="#ppt_x"/>
                                          </p:val>
                                        </p:tav>
                                      </p:tavLst>
                                    </p:anim>
                                    <p:anim calcmode="lin" valueType="num">
                                      <p:cBhvr additive="repl">
                                        <p:cTn id="1279" dur="500" fill="hold"/>
                                        <p:tgtEl>
                                          <p:spTgt spid="433"/>
                                        </p:tgtEl>
                                        <p:attrNameLst>
                                          <p:attrName>ppt_y</p:attrName>
                                        </p:attrNameLst>
                                      </p:cBhvr>
                                      <p:tavLst>
                                        <p:tav tm="0">
                                          <p:val>
                                            <p:strVal val="1+#ppt_h/2"/>
                                          </p:val>
                                        </p:tav>
                                        <p:tav tm="100000">
                                          <p:val>
                                            <p:strVal val="#ppt_y"/>
                                          </p:val>
                                        </p:tav>
                                      </p:tavLst>
                                    </p:anim>
                                  </p:childTnLst>
                                </p:cTn>
                              </p:par>
                              <p:par>
                                <p:cTn id="1280" presetID="2" presetClass="entr" presetSubtype="4" fill="hold" nodeType="withEffect">
                                  <p:stCondLst>
                                    <p:cond delay="0"/>
                                  </p:stCondLst>
                                  <p:childTnLst>
                                    <p:set>
                                      <p:cBhvr>
                                        <p:cTn id="1281" dur="1" fill="hold">
                                          <p:stCondLst>
                                            <p:cond delay="0"/>
                                          </p:stCondLst>
                                        </p:cTn>
                                        <p:tgtEl>
                                          <p:spTgt spid="434"/>
                                        </p:tgtEl>
                                        <p:attrNameLst>
                                          <p:attrName>style.visibility</p:attrName>
                                        </p:attrNameLst>
                                      </p:cBhvr>
                                      <p:to>
                                        <p:strVal val="visible"/>
                                      </p:to>
                                    </p:set>
                                    <p:anim calcmode="lin" valueType="num">
                                      <p:cBhvr additive="repl">
                                        <p:cTn id="1282" dur="500" fill="hold"/>
                                        <p:tgtEl>
                                          <p:spTgt spid="434"/>
                                        </p:tgtEl>
                                        <p:attrNameLst>
                                          <p:attrName>ppt_x</p:attrName>
                                        </p:attrNameLst>
                                      </p:cBhvr>
                                      <p:tavLst>
                                        <p:tav tm="0">
                                          <p:val>
                                            <p:strVal val="#ppt_x"/>
                                          </p:val>
                                        </p:tav>
                                        <p:tav tm="100000">
                                          <p:val>
                                            <p:strVal val="#ppt_x"/>
                                          </p:val>
                                        </p:tav>
                                      </p:tavLst>
                                    </p:anim>
                                    <p:anim calcmode="lin" valueType="num">
                                      <p:cBhvr additive="repl">
                                        <p:cTn id="1283" dur="500" fill="hold"/>
                                        <p:tgtEl>
                                          <p:spTgt spid="434"/>
                                        </p:tgtEl>
                                        <p:attrNameLst>
                                          <p:attrName>ppt_y</p:attrName>
                                        </p:attrNameLst>
                                      </p:cBhvr>
                                      <p:tavLst>
                                        <p:tav tm="0">
                                          <p:val>
                                            <p:strVal val="1+#ppt_h/2"/>
                                          </p:val>
                                        </p:tav>
                                        <p:tav tm="100000">
                                          <p:val>
                                            <p:strVal val="#ppt_y"/>
                                          </p:val>
                                        </p:tav>
                                      </p:tavLst>
                                    </p:anim>
                                  </p:childTnLst>
                                </p:cTn>
                              </p:par>
                              <p:par>
                                <p:cTn id="1284" presetID="2" presetClass="entr" presetSubtype="4" fill="hold" nodeType="withEffect">
                                  <p:stCondLst>
                                    <p:cond delay="0"/>
                                  </p:stCondLst>
                                  <p:childTnLst>
                                    <p:set>
                                      <p:cBhvr>
                                        <p:cTn id="1285" dur="1" fill="hold">
                                          <p:stCondLst>
                                            <p:cond delay="0"/>
                                          </p:stCondLst>
                                        </p:cTn>
                                        <p:tgtEl>
                                          <p:spTgt spid="435"/>
                                        </p:tgtEl>
                                        <p:attrNameLst>
                                          <p:attrName>style.visibility</p:attrName>
                                        </p:attrNameLst>
                                      </p:cBhvr>
                                      <p:to>
                                        <p:strVal val="visible"/>
                                      </p:to>
                                    </p:set>
                                    <p:anim calcmode="lin" valueType="num">
                                      <p:cBhvr additive="repl">
                                        <p:cTn id="1286" dur="500" fill="hold"/>
                                        <p:tgtEl>
                                          <p:spTgt spid="435"/>
                                        </p:tgtEl>
                                        <p:attrNameLst>
                                          <p:attrName>ppt_x</p:attrName>
                                        </p:attrNameLst>
                                      </p:cBhvr>
                                      <p:tavLst>
                                        <p:tav tm="0">
                                          <p:val>
                                            <p:strVal val="#ppt_x"/>
                                          </p:val>
                                        </p:tav>
                                        <p:tav tm="100000">
                                          <p:val>
                                            <p:strVal val="#ppt_x"/>
                                          </p:val>
                                        </p:tav>
                                      </p:tavLst>
                                    </p:anim>
                                    <p:anim calcmode="lin" valueType="num">
                                      <p:cBhvr additive="repl">
                                        <p:cTn id="1287" dur="500" fill="hold"/>
                                        <p:tgtEl>
                                          <p:spTgt spid="435"/>
                                        </p:tgtEl>
                                        <p:attrNameLst>
                                          <p:attrName>ppt_y</p:attrName>
                                        </p:attrNameLst>
                                      </p:cBhvr>
                                      <p:tavLst>
                                        <p:tav tm="0">
                                          <p:val>
                                            <p:strVal val="1+#ppt_h/2"/>
                                          </p:val>
                                        </p:tav>
                                        <p:tav tm="100000">
                                          <p:val>
                                            <p:strVal val="#ppt_y"/>
                                          </p:val>
                                        </p:tav>
                                      </p:tavLst>
                                    </p:anim>
                                  </p:childTnLst>
                                </p:cTn>
                              </p:par>
                              <p:par>
                                <p:cTn id="1288" presetID="2" presetClass="entr" presetSubtype="4" fill="hold" nodeType="withEffect">
                                  <p:stCondLst>
                                    <p:cond delay="0"/>
                                  </p:stCondLst>
                                  <p:childTnLst>
                                    <p:set>
                                      <p:cBhvr>
                                        <p:cTn id="1289" dur="1" fill="hold">
                                          <p:stCondLst>
                                            <p:cond delay="0"/>
                                          </p:stCondLst>
                                        </p:cTn>
                                        <p:tgtEl>
                                          <p:spTgt spid="436"/>
                                        </p:tgtEl>
                                        <p:attrNameLst>
                                          <p:attrName>style.visibility</p:attrName>
                                        </p:attrNameLst>
                                      </p:cBhvr>
                                      <p:to>
                                        <p:strVal val="visible"/>
                                      </p:to>
                                    </p:set>
                                    <p:anim calcmode="lin" valueType="num">
                                      <p:cBhvr additive="repl">
                                        <p:cTn id="1290" dur="500" fill="hold"/>
                                        <p:tgtEl>
                                          <p:spTgt spid="436"/>
                                        </p:tgtEl>
                                        <p:attrNameLst>
                                          <p:attrName>ppt_x</p:attrName>
                                        </p:attrNameLst>
                                      </p:cBhvr>
                                      <p:tavLst>
                                        <p:tav tm="0">
                                          <p:val>
                                            <p:strVal val="#ppt_x"/>
                                          </p:val>
                                        </p:tav>
                                        <p:tav tm="100000">
                                          <p:val>
                                            <p:strVal val="#ppt_x"/>
                                          </p:val>
                                        </p:tav>
                                      </p:tavLst>
                                    </p:anim>
                                    <p:anim calcmode="lin" valueType="num">
                                      <p:cBhvr additive="repl">
                                        <p:cTn id="1291" dur="500" fill="hold"/>
                                        <p:tgtEl>
                                          <p:spTgt spid="436"/>
                                        </p:tgtEl>
                                        <p:attrNameLst>
                                          <p:attrName>ppt_y</p:attrName>
                                        </p:attrNameLst>
                                      </p:cBhvr>
                                      <p:tavLst>
                                        <p:tav tm="0">
                                          <p:val>
                                            <p:strVal val="1+#ppt_h/2"/>
                                          </p:val>
                                        </p:tav>
                                        <p:tav tm="100000">
                                          <p:val>
                                            <p:strVal val="#ppt_y"/>
                                          </p:val>
                                        </p:tav>
                                      </p:tavLst>
                                    </p:anim>
                                  </p:childTnLst>
                                </p:cTn>
                              </p:par>
                              <p:par>
                                <p:cTn id="1292" presetID="2" presetClass="entr" presetSubtype="4" fill="hold" nodeType="withEffect">
                                  <p:stCondLst>
                                    <p:cond delay="0"/>
                                  </p:stCondLst>
                                  <p:childTnLst>
                                    <p:set>
                                      <p:cBhvr>
                                        <p:cTn id="1293" dur="1" fill="hold">
                                          <p:stCondLst>
                                            <p:cond delay="0"/>
                                          </p:stCondLst>
                                        </p:cTn>
                                        <p:tgtEl>
                                          <p:spTgt spid="437"/>
                                        </p:tgtEl>
                                        <p:attrNameLst>
                                          <p:attrName>style.visibility</p:attrName>
                                        </p:attrNameLst>
                                      </p:cBhvr>
                                      <p:to>
                                        <p:strVal val="visible"/>
                                      </p:to>
                                    </p:set>
                                    <p:anim calcmode="lin" valueType="num">
                                      <p:cBhvr additive="repl">
                                        <p:cTn id="1294" dur="500" fill="hold"/>
                                        <p:tgtEl>
                                          <p:spTgt spid="437"/>
                                        </p:tgtEl>
                                        <p:attrNameLst>
                                          <p:attrName>ppt_x</p:attrName>
                                        </p:attrNameLst>
                                      </p:cBhvr>
                                      <p:tavLst>
                                        <p:tav tm="0">
                                          <p:val>
                                            <p:strVal val="#ppt_x"/>
                                          </p:val>
                                        </p:tav>
                                        <p:tav tm="100000">
                                          <p:val>
                                            <p:strVal val="#ppt_x"/>
                                          </p:val>
                                        </p:tav>
                                      </p:tavLst>
                                    </p:anim>
                                    <p:anim calcmode="lin" valueType="num">
                                      <p:cBhvr additive="repl">
                                        <p:cTn id="1295" dur="500" fill="hold"/>
                                        <p:tgtEl>
                                          <p:spTgt spid="437"/>
                                        </p:tgtEl>
                                        <p:attrNameLst>
                                          <p:attrName>ppt_y</p:attrName>
                                        </p:attrNameLst>
                                      </p:cBhvr>
                                      <p:tavLst>
                                        <p:tav tm="0">
                                          <p:val>
                                            <p:strVal val="1+#ppt_h/2"/>
                                          </p:val>
                                        </p:tav>
                                        <p:tav tm="100000">
                                          <p:val>
                                            <p:strVal val="#ppt_y"/>
                                          </p:val>
                                        </p:tav>
                                      </p:tavLst>
                                    </p:anim>
                                  </p:childTnLst>
                                </p:cTn>
                              </p:par>
                              <p:par>
                                <p:cTn id="1296" presetID="2" presetClass="entr" presetSubtype="4" fill="hold" nodeType="withEffect">
                                  <p:stCondLst>
                                    <p:cond delay="0"/>
                                  </p:stCondLst>
                                  <p:childTnLst>
                                    <p:set>
                                      <p:cBhvr>
                                        <p:cTn id="1297" dur="1" fill="hold">
                                          <p:stCondLst>
                                            <p:cond delay="0"/>
                                          </p:stCondLst>
                                        </p:cTn>
                                        <p:tgtEl>
                                          <p:spTgt spid="438"/>
                                        </p:tgtEl>
                                        <p:attrNameLst>
                                          <p:attrName>style.visibility</p:attrName>
                                        </p:attrNameLst>
                                      </p:cBhvr>
                                      <p:to>
                                        <p:strVal val="visible"/>
                                      </p:to>
                                    </p:set>
                                    <p:anim calcmode="lin" valueType="num">
                                      <p:cBhvr additive="repl">
                                        <p:cTn id="1298" dur="500" fill="hold"/>
                                        <p:tgtEl>
                                          <p:spTgt spid="438"/>
                                        </p:tgtEl>
                                        <p:attrNameLst>
                                          <p:attrName>ppt_x</p:attrName>
                                        </p:attrNameLst>
                                      </p:cBhvr>
                                      <p:tavLst>
                                        <p:tav tm="0">
                                          <p:val>
                                            <p:strVal val="#ppt_x"/>
                                          </p:val>
                                        </p:tav>
                                        <p:tav tm="100000">
                                          <p:val>
                                            <p:strVal val="#ppt_x"/>
                                          </p:val>
                                        </p:tav>
                                      </p:tavLst>
                                    </p:anim>
                                    <p:anim calcmode="lin" valueType="num">
                                      <p:cBhvr additive="repl">
                                        <p:cTn id="1299" dur="500" fill="hold"/>
                                        <p:tgtEl>
                                          <p:spTgt spid="438"/>
                                        </p:tgtEl>
                                        <p:attrNameLst>
                                          <p:attrName>ppt_y</p:attrName>
                                        </p:attrNameLst>
                                      </p:cBhvr>
                                      <p:tavLst>
                                        <p:tav tm="0">
                                          <p:val>
                                            <p:strVal val="1+#ppt_h/2"/>
                                          </p:val>
                                        </p:tav>
                                        <p:tav tm="100000">
                                          <p:val>
                                            <p:strVal val="#ppt_y"/>
                                          </p:val>
                                        </p:tav>
                                      </p:tavLst>
                                    </p:anim>
                                  </p:childTnLst>
                                </p:cTn>
                              </p:par>
                              <p:par>
                                <p:cTn id="1300" presetID="2" presetClass="entr" presetSubtype="4" fill="hold" nodeType="withEffect">
                                  <p:stCondLst>
                                    <p:cond delay="0"/>
                                  </p:stCondLst>
                                  <p:childTnLst>
                                    <p:set>
                                      <p:cBhvr>
                                        <p:cTn id="1301" dur="1" fill="hold">
                                          <p:stCondLst>
                                            <p:cond delay="0"/>
                                          </p:stCondLst>
                                        </p:cTn>
                                        <p:tgtEl>
                                          <p:spTgt spid="439"/>
                                        </p:tgtEl>
                                        <p:attrNameLst>
                                          <p:attrName>style.visibility</p:attrName>
                                        </p:attrNameLst>
                                      </p:cBhvr>
                                      <p:to>
                                        <p:strVal val="visible"/>
                                      </p:to>
                                    </p:set>
                                    <p:anim calcmode="lin" valueType="num">
                                      <p:cBhvr additive="repl">
                                        <p:cTn id="1302" dur="500" fill="hold"/>
                                        <p:tgtEl>
                                          <p:spTgt spid="439"/>
                                        </p:tgtEl>
                                        <p:attrNameLst>
                                          <p:attrName>ppt_x</p:attrName>
                                        </p:attrNameLst>
                                      </p:cBhvr>
                                      <p:tavLst>
                                        <p:tav tm="0">
                                          <p:val>
                                            <p:strVal val="#ppt_x"/>
                                          </p:val>
                                        </p:tav>
                                        <p:tav tm="100000">
                                          <p:val>
                                            <p:strVal val="#ppt_x"/>
                                          </p:val>
                                        </p:tav>
                                      </p:tavLst>
                                    </p:anim>
                                    <p:anim calcmode="lin" valueType="num">
                                      <p:cBhvr additive="repl">
                                        <p:cTn id="1303" dur="500" fill="hold"/>
                                        <p:tgtEl>
                                          <p:spTgt spid="439"/>
                                        </p:tgtEl>
                                        <p:attrNameLst>
                                          <p:attrName>ppt_y</p:attrName>
                                        </p:attrNameLst>
                                      </p:cBhvr>
                                      <p:tavLst>
                                        <p:tav tm="0">
                                          <p:val>
                                            <p:strVal val="1+#ppt_h/2"/>
                                          </p:val>
                                        </p:tav>
                                        <p:tav tm="100000">
                                          <p:val>
                                            <p:strVal val="#ppt_y"/>
                                          </p:val>
                                        </p:tav>
                                      </p:tavLst>
                                    </p:anim>
                                  </p:childTnLst>
                                </p:cTn>
                              </p:par>
                              <p:par>
                                <p:cTn id="1304" presetID="2" presetClass="entr" presetSubtype="4" fill="hold" nodeType="withEffect">
                                  <p:stCondLst>
                                    <p:cond delay="0"/>
                                  </p:stCondLst>
                                  <p:childTnLst>
                                    <p:set>
                                      <p:cBhvr>
                                        <p:cTn id="1305" dur="1" fill="hold">
                                          <p:stCondLst>
                                            <p:cond delay="0"/>
                                          </p:stCondLst>
                                        </p:cTn>
                                        <p:tgtEl>
                                          <p:spTgt spid="440"/>
                                        </p:tgtEl>
                                        <p:attrNameLst>
                                          <p:attrName>style.visibility</p:attrName>
                                        </p:attrNameLst>
                                      </p:cBhvr>
                                      <p:to>
                                        <p:strVal val="visible"/>
                                      </p:to>
                                    </p:set>
                                    <p:anim calcmode="lin" valueType="num">
                                      <p:cBhvr additive="repl">
                                        <p:cTn id="1306" dur="500" fill="hold"/>
                                        <p:tgtEl>
                                          <p:spTgt spid="440"/>
                                        </p:tgtEl>
                                        <p:attrNameLst>
                                          <p:attrName>ppt_x</p:attrName>
                                        </p:attrNameLst>
                                      </p:cBhvr>
                                      <p:tavLst>
                                        <p:tav tm="0">
                                          <p:val>
                                            <p:strVal val="#ppt_x"/>
                                          </p:val>
                                        </p:tav>
                                        <p:tav tm="100000">
                                          <p:val>
                                            <p:strVal val="#ppt_x"/>
                                          </p:val>
                                        </p:tav>
                                      </p:tavLst>
                                    </p:anim>
                                    <p:anim calcmode="lin" valueType="num">
                                      <p:cBhvr additive="repl">
                                        <p:cTn id="1307" dur="500" fill="hold"/>
                                        <p:tgtEl>
                                          <p:spTgt spid="440"/>
                                        </p:tgtEl>
                                        <p:attrNameLst>
                                          <p:attrName>ppt_y</p:attrName>
                                        </p:attrNameLst>
                                      </p:cBhvr>
                                      <p:tavLst>
                                        <p:tav tm="0">
                                          <p:val>
                                            <p:strVal val="1+#ppt_h/2"/>
                                          </p:val>
                                        </p:tav>
                                        <p:tav tm="100000">
                                          <p:val>
                                            <p:strVal val="#ppt_y"/>
                                          </p:val>
                                        </p:tav>
                                      </p:tavLst>
                                    </p:anim>
                                  </p:childTnLst>
                                </p:cTn>
                              </p:par>
                              <p:par>
                                <p:cTn id="1308" presetID="2" presetClass="entr" presetSubtype="4" fill="hold" nodeType="withEffect">
                                  <p:stCondLst>
                                    <p:cond delay="0"/>
                                  </p:stCondLst>
                                  <p:childTnLst>
                                    <p:set>
                                      <p:cBhvr>
                                        <p:cTn id="1309" dur="1" fill="hold">
                                          <p:stCondLst>
                                            <p:cond delay="0"/>
                                          </p:stCondLst>
                                        </p:cTn>
                                        <p:tgtEl>
                                          <p:spTgt spid="441"/>
                                        </p:tgtEl>
                                        <p:attrNameLst>
                                          <p:attrName>style.visibility</p:attrName>
                                        </p:attrNameLst>
                                      </p:cBhvr>
                                      <p:to>
                                        <p:strVal val="visible"/>
                                      </p:to>
                                    </p:set>
                                    <p:anim calcmode="lin" valueType="num">
                                      <p:cBhvr additive="repl">
                                        <p:cTn id="1310" dur="500" fill="hold"/>
                                        <p:tgtEl>
                                          <p:spTgt spid="441"/>
                                        </p:tgtEl>
                                        <p:attrNameLst>
                                          <p:attrName>ppt_x</p:attrName>
                                        </p:attrNameLst>
                                      </p:cBhvr>
                                      <p:tavLst>
                                        <p:tav tm="0">
                                          <p:val>
                                            <p:strVal val="#ppt_x"/>
                                          </p:val>
                                        </p:tav>
                                        <p:tav tm="100000">
                                          <p:val>
                                            <p:strVal val="#ppt_x"/>
                                          </p:val>
                                        </p:tav>
                                      </p:tavLst>
                                    </p:anim>
                                    <p:anim calcmode="lin" valueType="num">
                                      <p:cBhvr additive="repl">
                                        <p:cTn id="1311" dur="500" fill="hold"/>
                                        <p:tgtEl>
                                          <p:spTgt spid="441"/>
                                        </p:tgtEl>
                                        <p:attrNameLst>
                                          <p:attrName>ppt_y</p:attrName>
                                        </p:attrNameLst>
                                      </p:cBhvr>
                                      <p:tavLst>
                                        <p:tav tm="0">
                                          <p:val>
                                            <p:strVal val="1+#ppt_h/2"/>
                                          </p:val>
                                        </p:tav>
                                        <p:tav tm="100000">
                                          <p:val>
                                            <p:strVal val="#ppt_y"/>
                                          </p:val>
                                        </p:tav>
                                      </p:tavLst>
                                    </p:anim>
                                  </p:childTnLst>
                                </p:cTn>
                              </p:par>
                              <p:par>
                                <p:cTn id="1312" presetID="2" presetClass="entr" presetSubtype="4" fill="hold" nodeType="withEffect">
                                  <p:stCondLst>
                                    <p:cond delay="0"/>
                                  </p:stCondLst>
                                  <p:childTnLst>
                                    <p:set>
                                      <p:cBhvr>
                                        <p:cTn id="1313" dur="1" fill="hold">
                                          <p:stCondLst>
                                            <p:cond delay="0"/>
                                          </p:stCondLst>
                                        </p:cTn>
                                        <p:tgtEl>
                                          <p:spTgt spid="442"/>
                                        </p:tgtEl>
                                        <p:attrNameLst>
                                          <p:attrName>style.visibility</p:attrName>
                                        </p:attrNameLst>
                                      </p:cBhvr>
                                      <p:to>
                                        <p:strVal val="visible"/>
                                      </p:to>
                                    </p:set>
                                    <p:anim calcmode="lin" valueType="num">
                                      <p:cBhvr additive="repl">
                                        <p:cTn id="1314" dur="500" fill="hold"/>
                                        <p:tgtEl>
                                          <p:spTgt spid="442"/>
                                        </p:tgtEl>
                                        <p:attrNameLst>
                                          <p:attrName>ppt_x</p:attrName>
                                        </p:attrNameLst>
                                      </p:cBhvr>
                                      <p:tavLst>
                                        <p:tav tm="0">
                                          <p:val>
                                            <p:strVal val="#ppt_x"/>
                                          </p:val>
                                        </p:tav>
                                        <p:tav tm="100000">
                                          <p:val>
                                            <p:strVal val="#ppt_x"/>
                                          </p:val>
                                        </p:tav>
                                      </p:tavLst>
                                    </p:anim>
                                    <p:anim calcmode="lin" valueType="num">
                                      <p:cBhvr additive="repl">
                                        <p:cTn id="1315" dur="500" fill="hold"/>
                                        <p:tgtEl>
                                          <p:spTgt spid="442"/>
                                        </p:tgtEl>
                                        <p:attrNameLst>
                                          <p:attrName>ppt_y</p:attrName>
                                        </p:attrNameLst>
                                      </p:cBhvr>
                                      <p:tavLst>
                                        <p:tav tm="0">
                                          <p:val>
                                            <p:strVal val="1+#ppt_h/2"/>
                                          </p:val>
                                        </p:tav>
                                        <p:tav tm="100000">
                                          <p:val>
                                            <p:strVal val="#ppt_y"/>
                                          </p:val>
                                        </p:tav>
                                      </p:tavLst>
                                    </p:anim>
                                  </p:childTnLst>
                                </p:cTn>
                              </p:par>
                              <p:par>
                                <p:cTn id="1316" presetID="2" presetClass="entr" presetSubtype="4" fill="hold" nodeType="withEffect">
                                  <p:stCondLst>
                                    <p:cond delay="0"/>
                                  </p:stCondLst>
                                  <p:childTnLst>
                                    <p:set>
                                      <p:cBhvr>
                                        <p:cTn id="1317" dur="1" fill="hold">
                                          <p:stCondLst>
                                            <p:cond delay="0"/>
                                          </p:stCondLst>
                                        </p:cTn>
                                        <p:tgtEl>
                                          <p:spTgt spid="443"/>
                                        </p:tgtEl>
                                        <p:attrNameLst>
                                          <p:attrName>style.visibility</p:attrName>
                                        </p:attrNameLst>
                                      </p:cBhvr>
                                      <p:to>
                                        <p:strVal val="visible"/>
                                      </p:to>
                                    </p:set>
                                    <p:anim calcmode="lin" valueType="num">
                                      <p:cBhvr additive="repl">
                                        <p:cTn id="1318" dur="500" fill="hold"/>
                                        <p:tgtEl>
                                          <p:spTgt spid="443"/>
                                        </p:tgtEl>
                                        <p:attrNameLst>
                                          <p:attrName>ppt_x</p:attrName>
                                        </p:attrNameLst>
                                      </p:cBhvr>
                                      <p:tavLst>
                                        <p:tav tm="0">
                                          <p:val>
                                            <p:strVal val="#ppt_x"/>
                                          </p:val>
                                        </p:tav>
                                        <p:tav tm="100000">
                                          <p:val>
                                            <p:strVal val="#ppt_x"/>
                                          </p:val>
                                        </p:tav>
                                      </p:tavLst>
                                    </p:anim>
                                    <p:anim calcmode="lin" valueType="num">
                                      <p:cBhvr additive="repl">
                                        <p:cTn id="1319" dur="500" fill="hold"/>
                                        <p:tgtEl>
                                          <p:spTgt spid="443"/>
                                        </p:tgtEl>
                                        <p:attrNameLst>
                                          <p:attrName>ppt_y</p:attrName>
                                        </p:attrNameLst>
                                      </p:cBhvr>
                                      <p:tavLst>
                                        <p:tav tm="0">
                                          <p:val>
                                            <p:strVal val="1+#ppt_h/2"/>
                                          </p:val>
                                        </p:tav>
                                        <p:tav tm="100000">
                                          <p:val>
                                            <p:strVal val="#ppt_y"/>
                                          </p:val>
                                        </p:tav>
                                      </p:tavLst>
                                    </p:anim>
                                  </p:childTnLst>
                                </p:cTn>
                              </p:par>
                              <p:par>
                                <p:cTn id="1320" presetID="2" presetClass="entr" presetSubtype="4" fill="hold" nodeType="withEffect">
                                  <p:stCondLst>
                                    <p:cond delay="0"/>
                                  </p:stCondLst>
                                  <p:childTnLst>
                                    <p:set>
                                      <p:cBhvr>
                                        <p:cTn id="1321" dur="1" fill="hold">
                                          <p:stCondLst>
                                            <p:cond delay="0"/>
                                          </p:stCondLst>
                                        </p:cTn>
                                        <p:tgtEl>
                                          <p:spTgt spid="444"/>
                                        </p:tgtEl>
                                        <p:attrNameLst>
                                          <p:attrName>style.visibility</p:attrName>
                                        </p:attrNameLst>
                                      </p:cBhvr>
                                      <p:to>
                                        <p:strVal val="visible"/>
                                      </p:to>
                                    </p:set>
                                    <p:anim calcmode="lin" valueType="num">
                                      <p:cBhvr additive="repl">
                                        <p:cTn id="1322" dur="500" fill="hold"/>
                                        <p:tgtEl>
                                          <p:spTgt spid="444"/>
                                        </p:tgtEl>
                                        <p:attrNameLst>
                                          <p:attrName>ppt_x</p:attrName>
                                        </p:attrNameLst>
                                      </p:cBhvr>
                                      <p:tavLst>
                                        <p:tav tm="0">
                                          <p:val>
                                            <p:strVal val="#ppt_x"/>
                                          </p:val>
                                        </p:tav>
                                        <p:tav tm="100000">
                                          <p:val>
                                            <p:strVal val="#ppt_x"/>
                                          </p:val>
                                        </p:tav>
                                      </p:tavLst>
                                    </p:anim>
                                    <p:anim calcmode="lin" valueType="num">
                                      <p:cBhvr additive="repl">
                                        <p:cTn id="1323" dur="500" fill="hold"/>
                                        <p:tgtEl>
                                          <p:spTgt spid="444"/>
                                        </p:tgtEl>
                                        <p:attrNameLst>
                                          <p:attrName>ppt_y</p:attrName>
                                        </p:attrNameLst>
                                      </p:cBhvr>
                                      <p:tavLst>
                                        <p:tav tm="0">
                                          <p:val>
                                            <p:strVal val="1+#ppt_h/2"/>
                                          </p:val>
                                        </p:tav>
                                        <p:tav tm="100000">
                                          <p:val>
                                            <p:strVal val="#ppt_y"/>
                                          </p:val>
                                        </p:tav>
                                      </p:tavLst>
                                    </p:anim>
                                  </p:childTnLst>
                                </p:cTn>
                              </p:par>
                              <p:par>
                                <p:cTn id="1324" presetID="2" presetClass="entr" presetSubtype="4" fill="hold" nodeType="withEffect">
                                  <p:stCondLst>
                                    <p:cond delay="0"/>
                                  </p:stCondLst>
                                  <p:childTnLst>
                                    <p:set>
                                      <p:cBhvr>
                                        <p:cTn id="1325" dur="1" fill="hold">
                                          <p:stCondLst>
                                            <p:cond delay="0"/>
                                          </p:stCondLst>
                                        </p:cTn>
                                        <p:tgtEl>
                                          <p:spTgt spid="445"/>
                                        </p:tgtEl>
                                        <p:attrNameLst>
                                          <p:attrName>style.visibility</p:attrName>
                                        </p:attrNameLst>
                                      </p:cBhvr>
                                      <p:to>
                                        <p:strVal val="visible"/>
                                      </p:to>
                                    </p:set>
                                    <p:anim calcmode="lin" valueType="num">
                                      <p:cBhvr additive="repl">
                                        <p:cTn id="1326" dur="500" fill="hold"/>
                                        <p:tgtEl>
                                          <p:spTgt spid="445"/>
                                        </p:tgtEl>
                                        <p:attrNameLst>
                                          <p:attrName>ppt_x</p:attrName>
                                        </p:attrNameLst>
                                      </p:cBhvr>
                                      <p:tavLst>
                                        <p:tav tm="0">
                                          <p:val>
                                            <p:strVal val="#ppt_x"/>
                                          </p:val>
                                        </p:tav>
                                        <p:tav tm="100000">
                                          <p:val>
                                            <p:strVal val="#ppt_x"/>
                                          </p:val>
                                        </p:tav>
                                      </p:tavLst>
                                    </p:anim>
                                    <p:anim calcmode="lin" valueType="num">
                                      <p:cBhvr additive="repl">
                                        <p:cTn id="1327" dur="500" fill="hold"/>
                                        <p:tgtEl>
                                          <p:spTgt spid="445"/>
                                        </p:tgtEl>
                                        <p:attrNameLst>
                                          <p:attrName>ppt_y</p:attrName>
                                        </p:attrNameLst>
                                      </p:cBhvr>
                                      <p:tavLst>
                                        <p:tav tm="0">
                                          <p:val>
                                            <p:strVal val="1+#ppt_h/2"/>
                                          </p:val>
                                        </p:tav>
                                        <p:tav tm="100000">
                                          <p:val>
                                            <p:strVal val="#ppt_y"/>
                                          </p:val>
                                        </p:tav>
                                      </p:tavLst>
                                    </p:anim>
                                  </p:childTnLst>
                                </p:cTn>
                              </p:par>
                              <p:par>
                                <p:cTn id="1328" presetID="2" presetClass="entr" presetSubtype="4" fill="hold" nodeType="withEffect">
                                  <p:stCondLst>
                                    <p:cond delay="0"/>
                                  </p:stCondLst>
                                  <p:childTnLst>
                                    <p:set>
                                      <p:cBhvr>
                                        <p:cTn id="1329" dur="1" fill="hold">
                                          <p:stCondLst>
                                            <p:cond delay="0"/>
                                          </p:stCondLst>
                                        </p:cTn>
                                        <p:tgtEl>
                                          <p:spTgt spid="446"/>
                                        </p:tgtEl>
                                        <p:attrNameLst>
                                          <p:attrName>style.visibility</p:attrName>
                                        </p:attrNameLst>
                                      </p:cBhvr>
                                      <p:to>
                                        <p:strVal val="visible"/>
                                      </p:to>
                                    </p:set>
                                    <p:anim calcmode="lin" valueType="num">
                                      <p:cBhvr additive="repl">
                                        <p:cTn id="1330" dur="500" fill="hold"/>
                                        <p:tgtEl>
                                          <p:spTgt spid="446"/>
                                        </p:tgtEl>
                                        <p:attrNameLst>
                                          <p:attrName>ppt_x</p:attrName>
                                        </p:attrNameLst>
                                      </p:cBhvr>
                                      <p:tavLst>
                                        <p:tav tm="0">
                                          <p:val>
                                            <p:strVal val="#ppt_x"/>
                                          </p:val>
                                        </p:tav>
                                        <p:tav tm="100000">
                                          <p:val>
                                            <p:strVal val="#ppt_x"/>
                                          </p:val>
                                        </p:tav>
                                      </p:tavLst>
                                    </p:anim>
                                    <p:anim calcmode="lin" valueType="num">
                                      <p:cBhvr additive="repl">
                                        <p:cTn id="1331" dur="500" fill="hold"/>
                                        <p:tgtEl>
                                          <p:spTgt spid="446"/>
                                        </p:tgtEl>
                                        <p:attrNameLst>
                                          <p:attrName>ppt_y</p:attrName>
                                        </p:attrNameLst>
                                      </p:cBhvr>
                                      <p:tavLst>
                                        <p:tav tm="0">
                                          <p:val>
                                            <p:strVal val="1+#ppt_h/2"/>
                                          </p:val>
                                        </p:tav>
                                        <p:tav tm="100000">
                                          <p:val>
                                            <p:strVal val="#ppt_y"/>
                                          </p:val>
                                        </p:tav>
                                      </p:tavLst>
                                    </p:anim>
                                  </p:childTnLst>
                                </p:cTn>
                              </p:par>
                              <p:par>
                                <p:cTn id="1332" presetID="2" presetClass="entr" presetSubtype="4" fill="hold" nodeType="withEffect">
                                  <p:stCondLst>
                                    <p:cond delay="0"/>
                                  </p:stCondLst>
                                  <p:childTnLst>
                                    <p:set>
                                      <p:cBhvr>
                                        <p:cTn id="1333" dur="1" fill="hold">
                                          <p:stCondLst>
                                            <p:cond delay="0"/>
                                          </p:stCondLst>
                                        </p:cTn>
                                        <p:tgtEl>
                                          <p:spTgt spid="447"/>
                                        </p:tgtEl>
                                        <p:attrNameLst>
                                          <p:attrName>style.visibility</p:attrName>
                                        </p:attrNameLst>
                                      </p:cBhvr>
                                      <p:to>
                                        <p:strVal val="visible"/>
                                      </p:to>
                                    </p:set>
                                    <p:anim calcmode="lin" valueType="num">
                                      <p:cBhvr additive="repl">
                                        <p:cTn id="1334" dur="500" fill="hold"/>
                                        <p:tgtEl>
                                          <p:spTgt spid="447"/>
                                        </p:tgtEl>
                                        <p:attrNameLst>
                                          <p:attrName>ppt_x</p:attrName>
                                        </p:attrNameLst>
                                      </p:cBhvr>
                                      <p:tavLst>
                                        <p:tav tm="0">
                                          <p:val>
                                            <p:strVal val="#ppt_x"/>
                                          </p:val>
                                        </p:tav>
                                        <p:tav tm="100000">
                                          <p:val>
                                            <p:strVal val="#ppt_x"/>
                                          </p:val>
                                        </p:tav>
                                      </p:tavLst>
                                    </p:anim>
                                    <p:anim calcmode="lin" valueType="num">
                                      <p:cBhvr additive="repl">
                                        <p:cTn id="1335" dur="500" fill="hold"/>
                                        <p:tgtEl>
                                          <p:spTgt spid="447"/>
                                        </p:tgtEl>
                                        <p:attrNameLst>
                                          <p:attrName>ppt_y</p:attrName>
                                        </p:attrNameLst>
                                      </p:cBhvr>
                                      <p:tavLst>
                                        <p:tav tm="0">
                                          <p:val>
                                            <p:strVal val="1+#ppt_h/2"/>
                                          </p:val>
                                        </p:tav>
                                        <p:tav tm="100000">
                                          <p:val>
                                            <p:strVal val="#ppt_y"/>
                                          </p:val>
                                        </p:tav>
                                      </p:tavLst>
                                    </p:anim>
                                  </p:childTnLst>
                                </p:cTn>
                              </p:par>
                              <p:par>
                                <p:cTn id="1336" presetID="2" presetClass="entr" presetSubtype="4" fill="hold" nodeType="withEffect">
                                  <p:stCondLst>
                                    <p:cond delay="0"/>
                                  </p:stCondLst>
                                  <p:childTnLst>
                                    <p:set>
                                      <p:cBhvr>
                                        <p:cTn id="1337" dur="1" fill="hold">
                                          <p:stCondLst>
                                            <p:cond delay="0"/>
                                          </p:stCondLst>
                                        </p:cTn>
                                        <p:tgtEl>
                                          <p:spTgt spid="448"/>
                                        </p:tgtEl>
                                        <p:attrNameLst>
                                          <p:attrName>style.visibility</p:attrName>
                                        </p:attrNameLst>
                                      </p:cBhvr>
                                      <p:to>
                                        <p:strVal val="visible"/>
                                      </p:to>
                                    </p:set>
                                    <p:anim calcmode="lin" valueType="num">
                                      <p:cBhvr additive="repl">
                                        <p:cTn id="1338" dur="500" fill="hold"/>
                                        <p:tgtEl>
                                          <p:spTgt spid="448"/>
                                        </p:tgtEl>
                                        <p:attrNameLst>
                                          <p:attrName>ppt_x</p:attrName>
                                        </p:attrNameLst>
                                      </p:cBhvr>
                                      <p:tavLst>
                                        <p:tav tm="0">
                                          <p:val>
                                            <p:strVal val="#ppt_x"/>
                                          </p:val>
                                        </p:tav>
                                        <p:tav tm="100000">
                                          <p:val>
                                            <p:strVal val="#ppt_x"/>
                                          </p:val>
                                        </p:tav>
                                      </p:tavLst>
                                    </p:anim>
                                    <p:anim calcmode="lin" valueType="num">
                                      <p:cBhvr additive="repl">
                                        <p:cTn id="1339" dur="500" fill="hold"/>
                                        <p:tgtEl>
                                          <p:spTgt spid="448"/>
                                        </p:tgtEl>
                                        <p:attrNameLst>
                                          <p:attrName>ppt_y</p:attrName>
                                        </p:attrNameLst>
                                      </p:cBhvr>
                                      <p:tavLst>
                                        <p:tav tm="0">
                                          <p:val>
                                            <p:strVal val="1+#ppt_h/2"/>
                                          </p:val>
                                        </p:tav>
                                        <p:tav tm="100000">
                                          <p:val>
                                            <p:strVal val="#ppt_y"/>
                                          </p:val>
                                        </p:tav>
                                      </p:tavLst>
                                    </p:anim>
                                  </p:childTnLst>
                                </p:cTn>
                              </p:par>
                              <p:par>
                                <p:cTn id="1340" presetID="2" presetClass="entr" presetSubtype="4" fill="hold" nodeType="withEffect">
                                  <p:stCondLst>
                                    <p:cond delay="0"/>
                                  </p:stCondLst>
                                  <p:childTnLst>
                                    <p:set>
                                      <p:cBhvr>
                                        <p:cTn id="1341" dur="1" fill="hold">
                                          <p:stCondLst>
                                            <p:cond delay="0"/>
                                          </p:stCondLst>
                                        </p:cTn>
                                        <p:tgtEl>
                                          <p:spTgt spid="449"/>
                                        </p:tgtEl>
                                        <p:attrNameLst>
                                          <p:attrName>style.visibility</p:attrName>
                                        </p:attrNameLst>
                                      </p:cBhvr>
                                      <p:to>
                                        <p:strVal val="visible"/>
                                      </p:to>
                                    </p:set>
                                    <p:anim calcmode="lin" valueType="num">
                                      <p:cBhvr additive="repl">
                                        <p:cTn id="1342" dur="500" fill="hold"/>
                                        <p:tgtEl>
                                          <p:spTgt spid="449"/>
                                        </p:tgtEl>
                                        <p:attrNameLst>
                                          <p:attrName>ppt_x</p:attrName>
                                        </p:attrNameLst>
                                      </p:cBhvr>
                                      <p:tavLst>
                                        <p:tav tm="0">
                                          <p:val>
                                            <p:strVal val="#ppt_x"/>
                                          </p:val>
                                        </p:tav>
                                        <p:tav tm="100000">
                                          <p:val>
                                            <p:strVal val="#ppt_x"/>
                                          </p:val>
                                        </p:tav>
                                      </p:tavLst>
                                    </p:anim>
                                    <p:anim calcmode="lin" valueType="num">
                                      <p:cBhvr additive="repl">
                                        <p:cTn id="1343" dur="500" fill="hold"/>
                                        <p:tgtEl>
                                          <p:spTgt spid="449"/>
                                        </p:tgtEl>
                                        <p:attrNameLst>
                                          <p:attrName>ppt_y</p:attrName>
                                        </p:attrNameLst>
                                      </p:cBhvr>
                                      <p:tavLst>
                                        <p:tav tm="0">
                                          <p:val>
                                            <p:strVal val="1+#ppt_h/2"/>
                                          </p:val>
                                        </p:tav>
                                        <p:tav tm="100000">
                                          <p:val>
                                            <p:strVal val="#ppt_y"/>
                                          </p:val>
                                        </p:tav>
                                      </p:tavLst>
                                    </p:anim>
                                  </p:childTnLst>
                                </p:cTn>
                              </p:par>
                              <p:par>
                                <p:cTn id="1344" presetID="2" presetClass="entr" presetSubtype="4" fill="hold" nodeType="withEffect">
                                  <p:stCondLst>
                                    <p:cond delay="0"/>
                                  </p:stCondLst>
                                  <p:childTnLst>
                                    <p:set>
                                      <p:cBhvr>
                                        <p:cTn id="1345" dur="1" fill="hold">
                                          <p:stCondLst>
                                            <p:cond delay="0"/>
                                          </p:stCondLst>
                                        </p:cTn>
                                        <p:tgtEl>
                                          <p:spTgt spid="450"/>
                                        </p:tgtEl>
                                        <p:attrNameLst>
                                          <p:attrName>style.visibility</p:attrName>
                                        </p:attrNameLst>
                                      </p:cBhvr>
                                      <p:to>
                                        <p:strVal val="visible"/>
                                      </p:to>
                                    </p:set>
                                    <p:anim calcmode="lin" valueType="num">
                                      <p:cBhvr additive="repl">
                                        <p:cTn id="1346" dur="500" fill="hold"/>
                                        <p:tgtEl>
                                          <p:spTgt spid="450"/>
                                        </p:tgtEl>
                                        <p:attrNameLst>
                                          <p:attrName>ppt_x</p:attrName>
                                        </p:attrNameLst>
                                      </p:cBhvr>
                                      <p:tavLst>
                                        <p:tav tm="0">
                                          <p:val>
                                            <p:strVal val="#ppt_x"/>
                                          </p:val>
                                        </p:tav>
                                        <p:tav tm="100000">
                                          <p:val>
                                            <p:strVal val="#ppt_x"/>
                                          </p:val>
                                        </p:tav>
                                      </p:tavLst>
                                    </p:anim>
                                    <p:anim calcmode="lin" valueType="num">
                                      <p:cBhvr additive="repl">
                                        <p:cTn id="1347" dur="500" fill="hold"/>
                                        <p:tgtEl>
                                          <p:spTgt spid="450"/>
                                        </p:tgtEl>
                                        <p:attrNameLst>
                                          <p:attrName>ppt_y</p:attrName>
                                        </p:attrNameLst>
                                      </p:cBhvr>
                                      <p:tavLst>
                                        <p:tav tm="0">
                                          <p:val>
                                            <p:strVal val="1+#ppt_h/2"/>
                                          </p:val>
                                        </p:tav>
                                        <p:tav tm="100000">
                                          <p:val>
                                            <p:strVal val="#ppt_y"/>
                                          </p:val>
                                        </p:tav>
                                      </p:tavLst>
                                    </p:anim>
                                  </p:childTnLst>
                                </p:cTn>
                              </p:par>
                              <p:par>
                                <p:cTn id="1348" presetID="2" presetClass="entr" presetSubtype="4" fill="hold" nodeType="withEffect">
                                  <p:stCondLst>
                                    <p:cond delay="0"/>
                                  </p:stCondLst>
                                  <p:childTnLst>
                                    <p:set>
                                      <p:cBhvr>
                                        <p:cTn id="1349" dur="1" fill="hold">
                                          <p:stCondLst>
                                            <p:cond delay="0"/>
                                          </p:stCondLst>
                                        </p:cTn>
                                        <p:tgtEl>
                                          <p:spTgt spid="451"/>
                                        </p:tgtEl>
                                        <p:attrNameLst>
                                          <p:attrName>style.visibility</p:attrName>
                                        </p:attrNameLst>
                                      </p:cBhvr>
                                      <p:to>
                                        <p:strVal val="visible"/>
                                      </p:to>
                                    </p:set>
                                    <p:anim calcmode="lin" valueType="num">
                                      <p:cBhvr additive="repl">
                                        <p:cTn id="1350" dur="500" fill="hold"/>
                                        <p:tgtEl>
                                          <p:spTgt spid="451"/>
                                        </p:tgtEl>
                                        <p:attrNameLst>
                                          <p:attrName>ppt_x</p:attrName>
                                        </p:attrNameLst>
                                      </p:cBhvr>
                                      <p:tavLst>
                                        <p:tav tm="0">
                                          <p:val>
                                            <p:strVal val="#ppt_x"/>
                                          </p:val>
                                        </p:tav>
                                        <p:tav tm="100000">
                                          <p:val>
                                            <p:strVal val="#ppt_x"/>
                                          </p:val>
                                        </p:tav>
                                      </p:tavLst>
                                    </p:anim>
                                    <p:anim calcmode="lin" valueType="num">
                                      <p:cBhvr additive="repl">
                                        <p:cTn id="1351" dur="500" fill="hold"/>
                                        <p:tgtEl>
                                          <p:spTgt spid="451"/>
                                        </p:tgtEl>
                                        <p:attrNameLst>
                                          <p:attrName>ppt_y</p:attrName>
                                        </p:attrNameLst>
                                      </p:cBhvr>
                                      <p:tavLst>
                                        <p:tav tm="0">
                                          <p:val>
                                            <p:strVal val="1+#ppt_h/2"/>
                                          </p:val>
                                        </p:tav>
                                        <p:tav tm="100000">
                                          <p:val>
                                            <p:strVal val="#ppt_y"/>
                                          </p:val>
                                        </p:tav>
                                      </p:tavLst>
                                    </p:anim>
                                  </p:childTnLst>
                                </p:cTn>
                              </p:par>
                              <p:par>
                                <p:cTn id="1352" presetID="2" presetClass="entr" presetSubtype="4" fill="hold" nodeType="withEffect">
                                  <p:stCondLst>
                                    <p:cond delay="0"/>
                                  </p:stCondLst>
                                  <p:childTnLst>
                                    <p:set>
                                      <p:cBhvr>
                                        <p:cTn id="1353" dur="1" fill="hold">
                                          <p:stCondLst>
                                            <p:cond delay="0"/>
                                          </p:stCondLst>
                                        </p:cTn>
                                        <p:tgtEl>
                                          <p:spTgt spid="452"/>
                                        </p:tgtEl>
                                        <p:attrNameLst>
                                          <p:attrName>style.visibility</p:attrName>
                                        </p:attrNameLst>
                                      </p:cBhvr>
                                      <p:to>
                                        <p:strVal val="visible"/>
                                      </p:to>
                                    </p:set>
                                    <p:anim calcmode="lin" valueType="num">
                                      <p:cBhvr additive="repl">
                                        <p:cTn id="1354" dur="500" fill="hold"/>
                                        <p:tgtEl>
                                          <p:spTgt spid="452"/>
                                        </p:tgtEl>
                                        <p:attrNameLst>
                                          <p:attrName>ppt_x</p:attrName>
                                        </p:attrNameLst>
                                      </p:cBhvr>
                                      <p:tavLst>
                                        <p:tav tm="0">
                                          <p:val>
                                            <p:strVal val="#ppt_x"/>
                                          </p:val>
                                        </p:tav>
                                        <p:tav tm="100000">
                                          <p:val>
                                            <p:strVal val="#ppt_x"/>
                                          </p:val>
                                        </p:tav>
                                      </p:tavLst>
                                    </p:anim>
                                    <p:anim calcmode="lin" valueType="num">
                                      <p:cBhvr additive="repl">
                                        <p:cTn id="1355" dur="500" fill="hold"/>
                                        <p:tgtEl>
                                          <p:spTgt spid="452"/>
                                        </p:tgtEl>
                                        <p:attrNameLst>
                                          <p:attrName>ppt_y</p:attrName>
                                        </p:attrNameLst>
                                      </p:cBhvr>
                                      <p:tavLst>
                                        <p:tav tm="0">
                                          <p:val>
                                            <p:strVal val="1+#ppt_h/2"/>
                                          </p:val>
                                        </p:tav>
                                        <p:tav tm="100000">
                                          <p:val>
                                            <p:strVal val="#ppt_y"/>
                                          </p:val>
                                        </p:tav>
                                      </p:tavLst>
                                    </p:anim>
                                  </p:childTnLst>
                                </p:cTn>
                              </p:par>
                              <p:par>
                                <p:cTn id="1356" presetID="2" presetClass="entr" presetSubtype="4" fill="hold" nodeType="withEffect">
                                  <p:stCondLst>
                                    <p:cond delay="0"/>
                                  </p:stCondLst>
                                  <p:childTnLst>
                                    <p:set>
                                      <p:cBhvr>
                                        <p:cTn id="1357" dur="1" fill="hold">
                                          <p:stCondLst>
                                            <p:cond delay="0"/>
                                          </p:stCondLst>
                                        </p:cTn>
                                        <p:tgtEl>
                                          <p:spTgt spid="453"/>
                                        </p:tgtEl>
                                        <p:attrNameLst>
                                          <p:attrName>style.visibility</p:attrName>
                                        </p:attrNameLst>
                                      </p:cBhvr>
                                      <p:to>
                                        <p:strVal val="visible"/>
                                      </p:to>
                                    </p:set>
                                    <p:anim calcmode="lin" valueType="num">
                                      <p:cBhvr additive="repl">
                                        <p:cTn id="1358" dur="500" fill="hold"/>
                                        <p:tgtEl>
                                          <p:spTgt spid="453"/>
                                        </p:tgtEl>
                                        <p:attrNameLst>
                                          <p:attrName>ppt_x</p:attrName>
                                        </p:attrNameLst>
                                      </p:cBhvr>
                                      <p:tavLst>
                                        <p:tav tm="0">
                                          <p:val>
                                            <p:strVal val="#ppt_x"/>
                                          </p:val>
                                        </p:tav>
                                        <p:tav tm="100000">
                                          <p:val>
                                            <p:strVal val="#ppt_x"/>
                                          </p:val>
                                        </p:tav>
                                      </p:tavLst>
                                    </p:anim>
                                    <p:anim calcmode="lin" valueType="num">
                                      <p:cBhvr additive="repl">
                                        <p:cTn id="1359" dur="500" fill="hold"/>
                                        <p:tgtEl>
                                          <p:spTgt spid="453"/>
                                        </p:tgtEl>
                                        <p:attrNameLst>
                                          <p:attrName>ppt_y</p:attrName>
                                        </p:attrNameLst>
                                      </p:cBhvr>
                                      <p:tavLst>
                                        <p:tav tm="0">
                                          <p:val>
                                            <p:strVal val="1+#ppt_h/2"/>
                                          </p:val>
                                        </p:tav>
                                        <p:tav tm="100000">
                                          <p:val>
                                            <p:strVal val="#ppt_y"/>
                                          </p:val>
                                        </p:tav>
                                      </p:tavLst>
                                    </p:anim>
                                  </p:childTnLst>
                                </p:cTn>
                              </p:par>
                              <p:par>
                                <p:cTn id="1360" presetID="2" presetClass="entr" presetSubtype="4" fill="hold" nodeType="withEffect">
                                  <p:stCondLst>
                                    <p:cond delay="0"/>
                                  </p:stCondLst>
                                  <p:childTnLst>
                                    <p:set>
                                      <p:cBhvr>
                                        <p:cTn id="1361" dur="1" fill="hold">
                                          <p:stCondLst>
                                            <p:cond delay="0"/>
                                          </p:stCondLst>
                                        </p:cTn>
                                        <p:tgtEl>
                                          <p:spTgt spid="454"/>
                                        </p:tgtEl>
                                        <p:attrNameLst>
                                          <p:attrName>style.visibility</p:attrName>
                                        </p:attrNameLst>
                                      </p:cBhvr>
                                      <p:to>
                                        <p:strVal val="visible"/>
                                      </p:to>
                                    </p:set>
                                    <p:anim calcmode="lin" valueType="num">
                                      <p:cBhvr additive="repl">
                                        <p:cTn id="1362" dur="500" fill="hold"/>
                                        <p:tgtEl>
                                          <p:spTgt spid="454"/>
                                        </p:tgtEl>
                                        <p:attrNameLst>
                                          <p:attrName>ppt_x</p:attrName>
                                        </p:attrNameLst>
                                      </p:cBhvr>
                                      <p:tavLst>
                                        <p:tav tm="0">
                                          <p:val>
                                            <p:strVal val="#ppt_x"/>
                                          </p:val>
                                        </p:tav>
                                        <p:tav tm="100000">
                                          <p:val>
                                            <p:strVal val="#ppt_x"/>
                                          </p:val>
                                        </p:tav>
                                      </p:tavLst>
                                    </p:anim>
                                    <p:anim calcmode="lin" valueType="num">
                                      <p:cBhvr additive="repl">
                                        <p:cTn id="1363" dur="500" fill="hold"/>
                                        <p:tgtEl>
                                          <p:spTgt spid="454"/>
                                        </p:tgtEl>
                                        <p:attrNameLst>
                                          <p:attrName>ppt_y</p:attrName>
                                        </p:attrNameLst>
                                      </p:cBhvr>
                                      <p:tavLst>
                                        <p:tav tm="0">
                                          <p:val>
                                            <p:strVal val="1+#ppt_h/2"/>
                                          </p:val>
                                        </p:tav>
                                        <p:tav tm="100000">
                                          <p:val>
                                            <p:strVal val="#ppt_y"/>
                                          </p:val>
                                        </p:tav>
                                      </p:tavLst>
                                    </p:anim>
                                  </p:childTnLst>
                                </p:cTn>
                              </p:par>
                              <p:par>
                                <p:cTn id="1364" presetID="2" presetClass="entr" presetSubtype="4" fill="hold" nodeType="withEffect">
                                  <p:stCondLst>
                                    <p:cond delay="0"/>
                                  </p:stCondLst>
                                  <p:childTnLst>
                                    <p:set>
                                      <p:cBhvr>
                                        <p:cTn id="1365" dur="1" fill="hold">
                                          <p:stCondLst>
                                            <p:cond delay="0"/>
                                          </p:stCondLst>
                                        </p:cTn>
                                        <p:tgtEl>
                                          <p:spTgt spid="455"/>
                                        </p:tgtEl>
                                        <p:attrNameLst>
                                          <p:attrName>style.visibility</p:attrName>
                                        </p:attrNameLst>
                                      </p:cBhvr>
                                      <p:to>
                                        <p:strVal val="visible"/>
                                      </p:to>
                                    </p:set>
                                    <p:anim calcmode="lin" valueType="num">
                                      <p:cBhvr additive="repl">
                                        <p:cTn id="1366" dur="500" fill="hold"/>
                                        <p:tgtEl>
                                          <p:spTgt spid="455"/>
                                        </p:tgtEl>
                                        <p:attrNameLst>
                                          <p:attrName>ppt_x</p:attrName>
                                        </p:attrNameLst>
                                      </p:cBhvr>
                                      <p:tavLst>
                                        <p:tav tm="0">
                                          <p:val>
                                            <p:strVal val="#ppt_x"/>
                                          </p:val>
                                        </p:tav>
                                        <p:tav tm="100000">
                                          <p:val>
                                            <p:strVal val="#ppt_x"/>
                                          </p:val>
                                        </p:tav>
                                      </p:tavLst>
                                    </p:anim>
                                    <p:anim calcmode="lin" valueType="num">
                                      <p:cBhvr additive="repl">
                                        <p:cTn id="1367" dur="500" fill="hold"/>
                                        <p:tgtEl>
                                          <p:spTgt spid="455"/>
                                        </p:tgtEl>
                                        <p:attrNameLst>
                                          <p:attrName>ppt_y</p:attrName>
                                        </p:attrNameLst>
                                      </p:cBhvr>
                                      <p:tavLst>
                                        <p:tav tm="0">
                                          <p:val>
                                            <p:strVal val="1+#ppt_h/2"/>
                                          </p:val>
                                        </p:tav>
                                        <p:tav tm="100000">
                                          <p:val>
                                            <p:strVal val="#ppt_y"/>
                                          </p:val>
                                        </p:tav>
                                      </p:tavLst>
                                    </p:anim>
                                  </p:childTnLst>
                                </p:cTn>
                              </p:par>
                              <p:par>
                                <p:cTn id="1368" presetID="2" presetClass="entr" presetSubtype="4" fill="hold" nodeType="withEffect">
                                  <p:stCondLst>
                                    <p:cond delay="0"/>
                                  </p:stCondLst>
                                  <p:childTnLst>
                                    <p:set>
                                      <p:cBhvr>
                                        <p:cTn id="1369" dur="1" fill="hold">
                                          <p:stCondLst>
                                            <p:cond delay="0"/>
                                          </p:stCondLst>
                                        </p:cTn>
                                        <p:tgtEl>
                                          <p:spTgt spid="456"/>
                                        </p:tgtEl>
                                        <p:attrNameLst>
                                          <p:attrName>style.visibility</p:attrName>
                                        </p:attrNameLst>
                                      </p:cBhvr>
                                      <p:to>
                                        <p:strVal val="visible"/>
                                      </p:to>
                                    </p:set>
                                    <p:anim calcmode="lin" valueType="num">
                                      <p:cBhvr additive="repl">
                                        <p:cTn id="1370" dur="500" fill="hold"/>
                                        <p:tgtEl>
                                          <p:spTgt spid="456"/>
                                        </p:tgtEl>
                                        <p:attrNameLst>
                                          <p:attrName>ppt_x</p:attrName>
                                        </p:attrNameLst>
                                      </p:cBhvr>
                                      <p:tavLst>
                                        <p:tav tm="0">
                                          <p:val>
                                            <p:strVal val="#ppt_x"/>
                                          </p:val>
                                        </p:tav>
                                        <p:tav tm="100000">
                                          <p:val>
                                            <p:strVal val="#ppt_x"/>
                                          </p:val>
                                        </p:tav>
                                      </p:tavLst>
                                    </p:anim>
                                    <p:anim calcmode="lin" valueType="num">
                                      <p:cBhvr additive="repl">
                                        <p:cTn id="1371" dur="500" fill="hold"/>
                                        <p:tgtEl>
                                          <p:spTgt spid="456"/>
                                        </p:tgtEl>
                                        <p:attrNameLst>
                                          <p:attrName>ppt_y</p:attrName>
                                        </p:attrNameLst>
                                      </p:cBhvr>
                                      <p:tavLst>
                                        <p:tav tm="0">
                                          <p:val>
                                            <p:strVal val="1+#ppt_h/2"/>
                                          </p:val>
                                        </p:tav>
                                        <p:tav tm="100000">
                                          <p:val>
                                            <p:strVal val="#ppt_y"/>
                                          </p:val>
                                        </p:tav>
                                      </p:tavLst>
                                    </p:anim>
                                  </p:childTnLst>
                                </p:cTn>
                              </p:par>
                              <p:par>
                                <p:cTn id="1372" presetID="2" presetClass="entr" presetSubtype="4" fill="hold" nodeType="withEffect">
                                  <p:stCondLst>
                                    <p:cond delay="0"/>
                                  </p:stCondLst>
                                  <p:childTnLst>
                                    <p:set>
                                      <p:cBhvr>
                                        <p:cTn id="1373" dur="1" fill="hold">
                                          <p:stCondLst>
                                            <p:cond delay="0"/>
                                          </p:stCondLst>
                                        </p:cTn>
                                        <p:tgtEl>
                                          <p:spTgt spid="457"/>
                                        </p:tgtEl>
                                        <p:attrNameLst>
                                          <p:attrName>style.visibility</p:attrName>
                                        </p:attrNameLst>
                                      </p:cBhvr>
                                      <p:to>
                                        <p:strVal val="visible"/>
                                      </p:to>
                                    </p:set>
                                    <p:anim calcmode="lin" valueType="num">
                                      <p:cBhvr additive="repl">
                                        <p:cTn id="1374" dur="500" fill="hold"/>
                                        <p:tgtEl>
                                          <p:spTgt spid="457"/>
                                        </p:tgtEl>
                                        <p:attrNameLst>
                                          <p:attrName>ppt_x</p:attrName>
                                        </p:attrNameLst>
                                      </p:cBhvr>
                                      <p:tavLst>
                                        <p:tav tm="0">
                                          <p:val>
                                            <p:strVal val="#ppt_x"/>
                                          </p:val>
                                        </p:tav>
                                        <p:tav tm="100000">
                                          <p:val>
                                            <p:strVal val="#ppt_x"/>
                                          </p:val>
                                        </p:tav>
                                      </p:tavLst>
                                    </p:anim>
                                    <p:anim calcmode="lin" valueType="num">
                                      <p:cBhvr additive="repl">
                                        <p:cTn id="1375" dur="500" fill="hold"/>
                                        <p:tgtEl>
                                          <p:spTgt spid="457"/>
                                        </p:tgtEl>
                                        <p:attrNameLst>
                                          <p:attrName>ppt_y</p:attrName>
                                        </p:attrNameLst>
                                      </p:cBhvr>
                                      <p:tavLst>
                                        <p:tav tm="0">
                                          <p:val>
                                            <p:strVal val="1+#ppt_h/2"/>
                                          </p:val>
                                        </p:tav>
                                        <p:tav tm="100000">
                                          <p:val>
                                            <p:strVal val="#ppt_y"/>
                                          </p:val>
                                        </p:tav>
                                      </p:tavLst>
                                    </p:anim>
                                  </p:childTnLst>
                                </p:cTn>
                              </p:par>
                              <p:par>
                                <p:cTn id="1376" presetID="2" presetClass="entr" presetSubtype="4" fill="hold" nodeType="withEffect">
                                  <p:stCondLst>
                                    <p:cond delay="0"/>
                                  </p:stCondLst>
                                  <p:childTnLst>
                                    <p:set>
                                      <p:cBhvr>
                                        <p:cTn id="1377" dur="1" fill="hold">
                                          <p:stCondLst>
                                            <p:cond delay="0"/>
                                          </p:stCondLst>
                                        </p:cTn>
                                        <p:tgtEl>
                                          <p:spTgt spid="458"/>
                                        </p:tgtEl>
                                        <p:attrNameLst>
                                          <p:attrName>style.visibility</p:attrName>
                                        </p:attrNameLst>
                                      </p:cBhvr>
                                      <p:to>
                                        <p:strVal val="visible"/>
                                      </p:to>
                                    </p:set>
                                    <p:anim calcmode="lin" valueType="num">
                                      <p:cBhvr additive="repl">
                                        <p:cTn id="1378" dur="500" fill="hold"/>
                                        <p:tgtEl>
                                          <p:spTgt spid="458"/>
                                        </p:tgtEl>
                                        <p:attrNameLst>
                                          <p:attrName>ppt_x</p:attrName>
                                        </p:attrNameLst>
                                      </p:cBhvr>
                                      <p:tavLst>
                                        <p:tav tm="0">
                                          <p:val>
                                            <p:strVal val="#ppt_x"/>
                                          </p:val>
                                        </p:tav>
                                        <p:tav tm="100000">
                                          <p:val>
                                            <p:strVal val="#ppt_x"/>
                                          </p:val>
                                        </p:tav>
                                      </p:tavLst>
                                    </p:anim>
                                    <p:anim calcmode="lin" valueType="num">
                                      <p:cBhvr additive="repl">
                                        <p:cTn id="1379" dur="500" fill="hold"/>
                                        <p:tgtEl>
                                          <p:spTgt spid="458"/>
                                        </p:tgtEl>
                                        <p:attrNameLst>
                                          <p:attrName>ppt_y</p:attrName>
                                        </p:attrNameLst>
                                      </p:cBhvr>
                                      <p:tavLst>
                                        <p:tav tm="0">
                                          <p:val>
                                            <p:strVal val="1+#ppt_h/2"/>
                                          </p:val>
                                        </p:tav>
                                        <p:tav tm="100000">
                                          <p:val>
                                            <p:strVal val="#ppt_y"/>
                                          </p:val>
                                        </p:tav>
                                      </p:tavLst>
                                    </p:anim>
                                  </p:childTnLst>
                                </p:cTn>
                              </p:par>
                              <p:par>
                                <p:cTn id="1380" presetID="2" presetClass="entr" presetSubtype="4" fill="hold" nodeType="withEffect">
                                  <p:stCondLst>
                                    <p:cond delay="0"/>
                                  </p:stCondLst>
                                  <p:childTnLst>
                                    <p:set>
                                      <p:cBhvr>
                                        <p:cTn id="1381" dur="1" fill="hold">
                                          <p:stCondLst>
                                            <p:cond delay="0"/>
                                          </p:stCondLst>
                                        </p:cTn>
                                        <p:tgtEl>
                                          <p:spTgt spid="459"/>
                                        </p:tgtEl>
                                        <p:attrNameLst>
                                          <p:attrName>style.visibility</p:attrName>
                                        </p:attrNameLst>
                                      </p:cBhvr>
                                      <p:to>
                                        <p:strVal val="visible"/>
                                      </p:to>
                                    </p:set>
                                    <p:anim calcmode="lin" valueType="num">
                                      <p:cBhvr additive="repl">
                                        <p:cTn id="1382" dur="500" fill="hold"/>
                                        <p:tgtEl>
                                          <p:spTgt spid="459"/>
                                        </p:tgtEl>
                                        <p:attrNameLst>
                                          <p:attrName>ppt_x</p:attrName>
                                        </p:attrNameLst>
                                      </p:cBhvr>
                                      <p:tavLst>
                                        <p:tav tm="0">
                                          <p:val>
                                            <p:strVal val="#ppt_x"/>
                                          </p:val>
                                        </p:tav>
                                        <p:tav tm="100000">
                                          <p:val>
                                            <p:strVal val="#ppt_x"/>
                                          </p:val>
                                        </p:tav>
                                      </p:tavLst>
                                    </p:anim>
                                    <p:anim calcmode="lin" valueType="num">
                                      <p:cBhvr additive="repl">
                                        <p:cTn id="1383" dur="500" fill="hold"/>
                                        <p:tgtEl>
                                          <p:spTgt spid="459"/>
                                        </p:tgtEl>
                                        <p:attrNameLst>
                                          <p:attrName>ppt_y</p:attrName>
                                        </p:attrNameLst>
                                      </p:cBhvr>
                                      <p:tavLst>
                                        <p:tav tm="0">
                                          <p:val>
                                            <p:strVal val="1+#ppt_h/2"/>
                                          </p:val>
                                        </p:tav>
                                        <p:tav tm="100000">
                                          <p:val>
                                            <p:strVal val="#ppt_y"/>
                                          </p:val>
                                        </p:tav>
                                      </p:tavLst>
                                    </p:anim>
                                  </p:childTnLst>
                                </p:cTn>
                              </p:par>
                              <p:par>
                                <p:cTn id="1384" presetID="2" presetClass="entr" presetSubtype="4" fill="hold" nodeType="withEffect">
                                  <p:stCondLst>
                                    <p:cond delay="0"/>
                                  </p:stCondLst>
                                  <p:childTnLst>
                                    <p:set>
                                      <p:cBhvr>
                                        <p:cTn id="1385" dur="1" fill="hold">
                                          <p:stCondLst>
                                            <p:cond delay="0"/>
                                          </p:stCondLst>
                                        </p:cTn>
                                        <p:tgtEl>
                                          <p:spTgt spid="460"/>
                                        </p:tgtEl>
                                        <p:attrNameLst>
                                          <p:attrName>style.visibility</p:attrName>
                                        </p:attrNameLst>
                                      </p:cBhvr>
                                      <p:to>
                                        <p:strVal val="visible"/>
                                      </p:to>
                                    </p:set>
                                    <p:anim calcmode="lin" valueType="num">
                                      <p:cBhvr additive="repl">
                                        <p:cTn id="1386" dur="500" fill="hold"/>
                                        <p:tgtEl>
                                          <p:spTgt spid="460"/>
                                        </p:tgtEl>
                                        <p:attrNameLst>
                                          <p:attrName>ppt_x</p:attrName>
                                        </p:attrNameLst>
                                      </p:cBhvr>
                                      <p:tavLst>
                                        <p:tav tm="0">
                                          <p:val>
                                            <p:strVal val="#ppt_x"/>
                                          </p:val>
                                        </p:tav>
                                        <p:tav tm="100000">
                                          <p:val>
                                            <p:strVal val="#ppt_x"/>
                                          </p:val>
                                        </p:tav>
                                      </p:tavLst>
                                    </p:anim>
                                    <p:anim calcmode="lin" valueType="num">
                                      <p:cBhvr additive="repl">
                                        <p:cTn id="1387" dur="500" fill="hold"/>
                                        <p:tgtEl>
                                          <p:spTgt spid="460"/>
                                        </p:tgtEl>
                                        <p:attrNameLst>
                                          <p:attrName>ppt_y</p:attrName>
                                        </p:attrNameLst>
                                      </p:cBhvr>
                                      <p:tavLst>
                                        <p:tav tm="0">
                                          <p:val>
                                            <p:strVal val="1+#ppt_h/2"/>
                                          </p:val>
                                        </p:tav>
                                        <p:tav tm="100000">
                                          <p:val>
                                            <p:strVal val="#ppt_y"/>
                                          </p:val>
                                        </p:tav>
                                      </p:tavLst>
                                    </p:anim>
                                  </p:childTnLst>
                                </p:cTn>
                              </p:par>
                              <p:par>
                                <p:cTn id="1388" presetID="2" presetClass="entr" presetSubtype="4" fill="hold" nodeType="withEffect">
                                  <p:stCondLst>
                                    <p:cond delay="0"/>
                                  </p:stCondLst>
                                  <p:childTnLst>
                                    <p:set>
                                      <p:cBhvr>
                                        <p:cTn id="1389" dur="1" fill="hold">
                                          <p:stCondLst>
                                            <p:cond delay="0"/>
                                          </p:stCondLst>
                                        </p:cTn>
                                        <p:tgtEl>
                                          <p:spTgt spid="514"/>
                                        </p:tgtEl>
                                        <p:attrNameLst>
                                          <p:attrName>style.visibility</p:attrName>
                                        </p:attrNameLst>
                                      </p:cBhvr>
                                      <p:to>
                                        <p:strVal val="visible"/>
                                      </p:to>
                                    </p:set>
                                    <p:anim calcmode="lin" valueType="num">
                                      <p:cBhvr additive="repl">
                                        <p:cTn id="1390" dur="500" fill="hold"/>
                                        <p:tgtEl>
                                          <p:spTgt spid="514"/>
                                        </p:tgtEl>
                                        <p:attrNameLst>
                                          <p:attrName>ppt_x</p:attrName>
                                        </p:attrNameLst>
                                      </p:cBhvr>
                                      <p:tavLst>
                                        <p:tav tm="0">
                                          <p:val>
                                            <p:strVal val="#ppt_x"/>
                                          </p:val>
                                        </p:tav>
                                        <p:tav tm="100000">
                                          <p:val>
                                            <p:strVal val="#ppt_x"/>
                                          </p:val>
                                        </p:tav>
                                      </p:tavLst>
                                    </p:anim>
                                    <p:anim calcmode="lin" valueType="num">
                                      <p:cBhvr additive="repl">
                                        <p:cTn id="1391" dur="500" fill="hold"/>
                                        <p:tgtEl>
                                          <p:spTgt spid="514"/>
                                        </p:tgtEl>
                                        <p:attrNameLst>
                                          <p:attrName>ppt_y</p:attrName>
                                        </p:attrNameLst>
                                      </p:cBhvr>
                                      <p:tavLst>
                                        <p:tav tm="0">
                                          <p:val>
                                            <p:strVal val="1+#ppt_h/2"/>
                                          </p:val>
                                        </p:tav>
                                        <p:tav tm="100000">
                                          <p:val>
                                            <p:strVal val="#ppt_y"/>
                                          </p:val>
                                        </p:tav>
                                      </p:tavLst>
                                    </p:anim>
                                  </p:childTnLst>
                                </p:cTn>
                              </p:par>
                              <p:par>
                                <p:cTn id="1392" presetID="2" presetClass="entr" presetSubtype="4" fill="hold" nodeType="withEffect">
                                  <p:stCondLst>
                                    <p:cond delay="0"/>
                                  </p:stCondLst>
                                  <p:childTnLst>
                                    <p:set>
                                      <p:cBhvr>
                                        <p:cTn id="1393" dur="1" fill="hold">
                                          <p:stCondLst>
                                            <p:cond delay="0"/>
                                          </p:stCondLst>
                                        </p:cTn>
                                        <p:tgtEl>
                                          <p:spTgt spid="354"/>
                                        </p:tgtEl>
                                        <p:attrNameLst>
                                          <p:attrName>style.visibility</p:attrName>
                                        </p:attrNameLst>
                                      </p:cBhvr>
                                      <p:to>
                                        <p:strVal val="visible"/>
                                      </p:to>
                                    </p:set>
                                    <p:anim calcmode="lin" valueType="num">
                                      <p:cBhvr additive="repl">
                                        <p:cTn id="1394" dur="500" fill="hold"/>
                                        <p:tgtEl>
                                          <p:spTgt spid="354"/>
                                        </p:tgtEl>
                                        <p:attrNameLst>
                                          <p:attrName>ppt_x</p:attrName>
                                        </p:attrNameLst>
                                      </p:cBhvr>
                                      <p:tavLst>
                                        <p:tav tm="0">
                                          <p:val>
                                            <p:strVal val="#ppt_x"/>
                                          </p:val>
                                        </p:tav>
                                        <p:tav tm="100000">
                                          <p:val>
                                            <p:strVal val="#ppt_x"/>
                                          </p:val>
                                        </p:tav>
                                      </p:tavLst>
                                    </p:anim>
                                    <p:anim calcmode="lin" valueType="num">
                                      <p:cBhvr additive="repl">
                                        <p:cTn id="1395" dur="500" fill="hold"/>
                                        <p:tgtEl>
                                          <p:spTgt spid="354"/>
                                        </p:tgtEl>
                                        <p:attrNameLst>
                                          <p:attrName>ppt_y</p:attrName>
                                        </p:attrNameLst>
                                      </p:cBhvr>
                                      <p:tavLst>
                                        <p:tav tm="0">
                                          <p:val>
                                            <p:strVal val="1+#ppt_h/2"/>
                                          </p:val>
                                        </p:tav>
                                        <p:tav tm="100000">
                                          <p:val>
                                            <p:strVal val="#ppt_y"/>
                                          </p:val>
                                        </p:tav>
                                      </p:tavLst>
                                    </p:anim>
                                  </p:childTnLst>
                                </p:cTn>
                              </p:par>
                              <p:par>
                                <p:cTn id="1396" presetID="2" presetClass="entr" presetSubtype="4" fill="hold" nodeType="withEffect">
                                  <p:stCondLst>
                                    <p:cond delay="0"/>
                                  </p:stCondLst>
                                  <p:childTnLst>
                                    <p:set>
                                      <p:cBhvr>
                                        <p:cTn id="1397" dur="1" fill="hold">
                                          <p:stCondLst>
                                            <p:cond delay="0"/>
                                          </p:stCondLst>
                                        </p:cTn>
                                        <p:tgtEl>
                                          <p:spTgt spid="355"/>
                                        </p:tgtEl>
                                        <p:attrNameLst>
                                          <p:attrName>style.visibility</p:attrName>
                                        </p:attrNameLst>
                                      </p:cBhvr>
                                      <p:to>
                                        <p:strVal val="visible"/>
                                      </p:to>
                                    </p:set>
                                    <p:anim calcmode="lin" valueType="num">
                                      <p:cBhvr additive="repl">
                                        <p:cTn id="1398" dur="500" fill="hold"/>
                                        <p:tgtEl>
                                          <p:spTgt spid="355"/>
                                        </p:tgtEl>
                                        <p:attrNameLst>
                                          <p:attrName>ppt_x</p:attrName>
                                        </p:attrNameLst>
                                      </p:cBhvr>
                                      <p:tavLst>
                                        <p:tav tm="0">
                                          <p:val>
                                            <p:strVal val="#ppt_x"/>
                                          </p:val>
                                        </p:tav>
                                        <p:tav tm="100000">
                                          <p:val>
                                            <p:strVal val="#ppt_x"/>
                                          </p:val>
                                        </p:tav>
                                      </p:tavLst>
                                    </p:anim>
                                    <p:anim calcmode="lin" valueType="num">
                                      <p:cBhvr additive="repl">
                                        <p:cTn id="1399" dur="500" fill="hold"/>
                                        <p:tgtEl>
                                          <p:spTgt spid="355"/>
                                        </p:tgtEl>
                                        <p:attrNameLst>
                                          <p:attrName>ppt_y</p:attrName>
                                        </p:attrNameLst>
                                      </p:cBhvr>
                                      <p:tavLst>
                                        <p:tav tm="0">
                                          <p:val>
                                            <p:strVal val="1+#ppt_h/2"/>
                                          </p:val>
                                        </p:tav>
                                        <p:tav tm="100000">
                                          <p:val>
                                            <p:strVal val="#ppt_y"/>
                                          </p:val>
                                        </p:tav>
                                      </p:tavLst>
                                    </p:anim>
                                  </p:childTnLst>
                                </p:cTn>
                              </p:par>
                            </p:childTnLst>
                          </p:cTn>
                        </p:par>
                      </p:childTnLst>
                    </p:cTn>
                  </p:par>
                  <p:par>
                    <p:cTn id="1400" fill="hold">
                      <p:stCondLst>
                        <p:cond delay="indefinite"/>
                      </p:stCondLst>
                      <p:childTnLst>
                        <p:par>
                          <p:cTn id="1401" fill="hold">
                            <p:stCondLst>
                              <p:cond delay="0"/>
                            </p:stCondLst>
                            <p:childTnLst>
                              <p:par>
                                <p:cTn id="1402" presetID="6" presetClass="entr" presetSubtype="16" fill="hold" nodeType="clickEffect">
                                  <p:stCondLst>
                                    <p:cond delay="0"/>
                                  </p:stCondLst>
                                  <p:childTnLst>
                                    <p:set>
                                      <p:cBhvr>
                                        <p:cTn id="1403" dur="1" fill="hold">
                                          <p:stCondLst>
                                            <p:cond delay="0"/>
                                          </p:stCondLst>
                                        </p:cTn>
                                        <p:tgtEl>
                                          <p:spTgt spid="522"/>
                                        </p:tgtEl>
                                        <p:attrNameLst>
                                          <p:attrName>style.visibility</p:attrName>
                                        </p:attrNameLst>
                                      </p:cBhvr>
                                      <p:to>
                                        <p:strVal val="visible"/>
                                      </p:to>
                                    </p:set>
                                    <p:animEffect transition="in" filter="circle(in)">
                                      <p:cBhvr additive="repl">
                                        <p:cTn id="1404" dur="2000"/>
                                        <p:tgtEl>
                                          <p:spTgt spid="522"/>
                                        </p:tgtEl>
                                      </p:cBhvr>
                                    </p:animEffect>
                                  </p:childTnLst>
                                </p:cTn>
                              </p:par>
                              <p:par>
                                <p:cTn id="1405" presetID="6" presetClass="entr" presetSubtype="16" fill="hold" nodeType="withEffect">
                                  <p:stCondLst>
                                    <p:cond delay="0"/>
                                  </p:stCondLst>
                                  <p:childTnLst>
                                    <p:set>
                                      <p:cBhvr>
                                        <p:cTn id="1406" dur="1" fill="hold">
                                          <p:stCondLst>
                                            <p:cond delay="0"/>
                                          </p:stCondLst>
                                        </p:cTn>
                                        <p:tgtEl>
                                          <p:spTgt spid="215"/>
                                        </p:tgtEl>
                                        <p:attrNameLst>
                                          <p:attrName>style.visibility</p:attrName>
                                        </p:attrNameLst>
                                      </p:cBhvr>
                                      <p:to>
                                        <p:strVal val="visible"/>
                                      </p:to>
                                    </p:set>
                                    <p:animEffect transition="in" filter="circle(in)">
                                      <p:cBhvr additive="repl">
                                        <p:cTn id="1407" dur="2000"/>
                                        <p:tgtEl>
                                          <p:spTgt spid="215"/>
                                        </p:tgtEl>
                                      </p:cBhvr>
                                    </p:animEffect>
                                  </p:childTnLst>
                                </p:cTn>
                              </p:par>
                              <p:par>
                                <p:cTn id="1408" presetID="6" presetClass="entr" presetSubtype="16" fill="hold" nodeType="withEffect">
                                  <p:stCondLst>
                                    <p:cond delay="0"/>
                                  </p:stCondLst>
                                  <p:childTnLst>
                                    <p:set>
                                      <p:cBhvr>
                                        <p:cTn id="1409" dur="1" fill="hold">
                                          <p:stCondLst>
                                            <p:cond delay="0"/>
                                          </p:stCondLst>
                                        </p:cTn>
                                        <p:tgtEl>
                                          <p:spTgt spid="520"/>
                                        </p:tgtEl>
                                        <p:attrNameLst>
                                          <p:attrName>style.visibility</p:attrName>
                                        </p:attrNameLst>
                                      </p:cBhvr>
                                      <p:to>
                                        <p:strVal val="visible"/>
                                      </p:to>
                                    </p:set>
                                    <p:animEffect transition="in" filter="circle(in)">
                                      <p:cBhvr additive="repl">
                                        <p:cTn id="1410" dur="2000"/>
                                        <p:tgtEl>
                                          <p:spTgt spid="520"/>
                                        </p:tgtEl>
                                      </p:cBhvr>
                                    </p:animEffect>
                                  </p:childTnLst>
                                </p:cTn>
                              </p:par>
                              <p:par>
                                <p:cTn id="1411" presetID="6" presetClass="entr" presetSubtype="16" fill="hold" nodeType="withEffect">
                                  <p:stCondLst>
                                    <p:cond delay="0"/>
                                  </p:stCondLst>
                                  <p:childTnLst>
                                    <p:set>
                                      <p:cBhvr>
                                        <p:cTn id="1412" dur="1" fill="hold">
                                          <p:stCondLst>
                                            <p:cond delay="0"/>
                                          </p:stCondLst>
                                        </p:cTn>
                                        <p:tgtEl>
                                          <p:spTgt spid="505"/>
                                        </p:tgtEl>
                                        <p:attrNameLst>
                                          <p:attrName>style.visibility</p:attrName>
                                        </p:attrNameLst>
                                      </p:cBhvr>
                                      <p:to>
                                        <p:strVal val="visible"/>
                                      </p:to>
                                    </p:set>
                                    <p:animEffect transition="in" filter="circle(in)">
                                      <p:cBhvr additive="repl">
                                        <p:cTn id="1413" dur="2000"/>
                                        <p:tgtEl>
                                          <p:spTgt spid="505"/>
                                        </p:tgtEl>
                                      </p:cBhvr>
                                    </p:animEffect>
                                  </p:childTnLst>
                                </p:cTn>
                              </p:par>
                              <p:par>
                                <p:cTn id="1414" presetID="6" presetClass="entr" presetSubtype="16" fill="hold" nodeType="withEffect">
                                  <p:stCondLst>
                                    <p:cond delay="0"/>
                                  </p:stCondLst>
                                  <p:childTnLst>
                                    <p:set>
                                      <p:cBhvr>
                                        <p:cTn id="1415" dur="1" fill="hold">
                                          <p:stCondLst>
                                            <p:cond delay="0"/>
                                          </p:stCondLst>
                                        </p:cTn>
                                        <p:tgtEl>
                                          <p:spTgt spid="519"/>
                                        </p:tgtEl>
                                        <p:attrNameLst>
                                          <p:attrName>style.visibility</p:attrName>
                                        </p:attrNameLst>
                                      </p:cBhvr>
                                      <p:to>
                                        <p:strVal val="visible"/>
                                      </p:to>
                                    </p:set>
                                    <p:animEffect transition="in" filter="circle(in)">
                                      <p:cBhvr additive="repl">
                                        <p:cTn id="1416" dur="2000"/>
                                        <p:tgtEl>
                                          <p:spTgt spid="519"/>
                                        </p:tgtEl>
                                      </p:cBhvr>
                                    </p:animEffect>
                                  </p:childTnLst>
                                </p:cTn>
                              </p:par>
                              <p:par>
                                <p:cTn id="1417" presetID="6" presetClass="entr" presetSubtype="16" fill="hold" nodeType="withEffect">
                                  <p:stCondLst>
                                    <p:cond delay="0"/>
                                  </p:stCondLst>
                                  <p:childTnLst>
                                    <p:set>
                                      <p:cBhvr>
                                        <p:cTn id="1418" dur="1" fill="hold">
                                          <p:stCondLst>
                                            <p:cond delay="0"/>
                                          </p:stCondLst>
                                        </p:cTn>
                                        <p:tgtEl>
                                          <p:spTgt spid="502"/>
                                        </p:tgtEl>
                                        <p:attrNameLst>
                                          <p:attrName>style.visibility</p:attrName>
                                        </p:attrNameLst>
                                      </p:cBhvr>
                                      <p:to>
                                        <p:strVal val="visible"/>
                                      </p:to>
                                    </p:set>
                                    <p:animEffect transition="in" filter="circle(in)">
                                      <p:cBhvr additive="repl">
                                        <p:cTn id="1419" dur="2000"/>
                                        <p:tgtEl>
                                          <p:spTgt spid="502"/>
                                        </p:tgtEl>
                                      </p:cBhvr>
                                    </p:animEffect>
                                  </p:childTnLst>
                                </p:cTn>
                              </p:par>
                              <p:par>
                                <p:cTn id="1420" presetID="6" presetClass="entr" presetSubtype="16" fill="hold" nodeType="withEffect">
                                  <p:stCondLst>
                                    <p:cond delay="0"/>
                                  </p:stCondLst>
                                  <p:childTnLst>
                                    <p:set>
                                      <p:cBhvr>
                                        <p:cTn id="1421" dur="1" fill="hold">
                                          <p:stCondLst>
                                            <p:cond delay="0"/>
                                          </p:stCondLst>
                                        </p:cTn>
                                        <p:tgtEl>
                                          <p:spTgt spid="521"/>
                                        </p:tgtEl>
                                        <p:attrNameLst>
                                          <p:attrName>style.visibility</p:attrName>
                                        </p:attrNameLst>
                                      </p:cBhvr>
                                      <p:to>
                                        <p:strVal val="visible"/>
                                      </p:to>
                                    </p:set>
                                    <p:animEffect transition="in" filter="circle(in)">
                                      <p:cBhvr additive="repl">
                                        <p:cTn id="1422" dur="2000"/>
                                        <p:tgtEl>
                                          <p:spTgt spid="521"/>
                                        </p:tgtEl>
                                      </p:cBhvr>
                                    </p:animEffect>
                                  </p:childTnLst>
                                </p:cTn>
                              </p:par>
                              <p:par>
                                <p:cTn id="1423" presetID="6" presetClass="entr" presetSubtype="16" fill="hold" nodeType="withEffect">
                                  <p:stCondLst>
                                    <p:cond delay="0"/>
                                  </p:stCondLst>
                                  <p:childTnLst>
                                    <p:set>
                                      <p:cBhvr>
                                        <p:cTn id="1424" dur="1" fill="hold">
                                          <p:stCondLst>
                                            <p:cond delay="0"/>
                                          </p:stCondLst>
                                        </p:cTn>
                                        <p:tgtEl>
                                          <p:spTgt spid="500"/>
                                        </p:tgtEl>
                                        <p:attrNameLst>
                                          <p:attrName>style.visibility</p:attrName>
                                        </p:attrNameLst>
                                      </p:cBhvr>
                                      <p:to>
                                        <p:strVal val="visible"/>
                                      </p:to>
                                    </p:set>
                                    <p:animEffect transition="in" filter="circle(in)">
                                      <p:cBhvr additive="repl">
                                        <p:cTn id="1425" dur="2000"/>
                                        <p:tgtEl>
                                          <p:spTgt spid="500"/>
                                        </p:tgtEl>
                                      </p:cBhvr>
                                    </p:animEffect>
                                  </p:childTnLst>
                                </p:cTn>
                              </p:par>
                              <p:par>
                                <p:cTn id="1426" presetID="6" presetClass="entr" presetSubtype="16" fill="hold" nodeType="withEffect">
                                  <p:stCondLst>
                                    <p:cond delay="0"/>
                                  </p:stCondLst>
                                  <p:childTnLst>
                                    <p:set>
                                      <p:cBhvr>
                                        <p:cTn id="1427" dur="1" fill="hold">
                                          <p:stCondLst>
                                            <p:cond delay="0"/>
                                          </p:stCondLst>
                                        </p:cTn>
                                        <p:tgtEl>
                                          <p:spTgt spid="422"/>
                                        </p:tgtEl>
                                        <p:attrNameLst>
                                          <p:attrName>style.visibility</p:attrName>
                                        </p:attrNameLst>
                                      </p:cBhvr>
                                      <p:to>
                                        <p:strVal val="visible"/>
                                      </p:to>
                                    </p:set>
                                    <p:animEffect transition="in" filter="circle(in)">
                                      <p:cBhvr additive="repl">
                                        <p:cTn id="1428" dur="2000"/>
                                        <p:tgtEl>
                                          <p:spTgt spid="422"/>
                                        </p:tgtEl>
                                      </p:cBhvr>
                                    </p:animEffect>
                                  </p:childTnLst>
                                </p:cTn>
                              </p:par>
                              <p:par>
                                <p:cTn id="1429" presetID="6" presetClass="entr" presetSubtype="16" fill="hold" nodeType="withEffect">
                                  <p:stCondLst>
                                    <p:cond delay="0"/>
                                  </p:stCondLst>
                                  <p:childTnLst>
                                    <p:set>
                                      <p:cBhvr>
                                        <p:cTn id="1430" dur="1" fill="hold">
                                          <p:stCondLst>
                                            <p:cond delay="0"/>
                                          </p:stCondLst>
                                        </p:cTn>
                                        <p:tgtEl>
                                          <p:spTgt spid="423"/>
                                        </p:tgtEl>
                                        <p:attrNameLst>
                                          <p:attrName>style.visibility</p:attrName>
                                        </p:attrNameLst>
                                      </p:cBhvr>
                                      <p:to>
                                        <p:strVal val="visible"/>
                                      </p:to>
                                    </p:set>
                                    <p:animEffect transition="in" filter="circle(in)">
                                      <p:cBhvr additive="repl">
                                        <p:cTn id="1431" dur="2000"/>
                                        <p:tgtEl>
                                          <p:spTgt spid="423"/>
                                        </p:tgtEl>
                                      </p:cBhvr>
                                    </p:animEffect>
                                  </p:childTnLst>
                                </p:cTn>
                              </p:par>
                              <p:par>
                                <p:cTn id="1432" presetID="6" presetClass="entr" presetSubtype="16" fill="hold" nodeType="withEffect">
                                  <p:stCondLst>
                                    <p:cond delay="0"/>
                                  </p:stCondLst>
                                  <p:childTnLst>
                                    <p:set>
                                      <p:cBhvr>
                                        <p:cTn id="1433" dur="1" fill="hold">
                                          <p:stCondLst>
                                            <p:cond delay="0"/>
                                          </p:stCondLst>
                                        </p:cTn>
                                        <p:tgtEl>
                                          <p:spTgt spid="214"/>
                                        </p:tgtEl>
                                        <p:attrNameLst>
                                          <p:attrName>style.visibility</p:attrName>
                                        </p:attrNameLst>
                                      </p:cBhvr>
                                      <p:to>
                                        <p:strVal val="visible"/>
                                      </p:to>
                                    </p:set>
                                    <p:animEffect transition="in" filter="circle(in)">
                                      <p:cBhvr additive="repl">
                                        <p:cTn id="1434" dur="2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TextShape 4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Techno-economical analysis</a:t>
            </a:r>
            <a:endParaRPr kumimoji="0" lang="en-US" sz="4200" b="0" i="0" u="none" strike="noStrike" kern="1200" cap="none" spc="-1" normalizeH="0" baseline="0" noProof="0">
              <a:ln>
                <a:noFill/>
              </a:ln>
              <a:solidFill>
                <a:srgbClr val="002060"/>
              </a:solidFill>
              <a:effectLst/>
              <a:uLnTx/>
              <a:uFillTx/>
              <a:latin typeface="Calibri"/>
            </a:endParaRPr>
          </a:p>
        </p:txBody>
      </p:sp>
      <p:pic>
        <p:nvPicPr>
          <p:cNvPr id="3" name="Picture 2" descr="Diagram&#10;&#10;Description automatically generated">
            <a:extLst>
              <a:ext uri="{FF2B5EF4-FFF2-40B4-BE49-F238E27FC236}">
                <a16:creationId xmlns:a16="http://schemas.microsoft.com/office/drawing/2014/main" id="{819C1620-CD88-40C3-A8C1-5D72DD9DA378}"/>
              </a:ext>
            </a:extLst>
          </p:cNvPr>
          <p:cNvPicPr>
            <a:picLocks noChangeAspect="1"/>
          </p:cNvPicPr>
          <p:nvPr/>
        </p:nvPicPr>
        <p:blipFill>
          <a:blip r:embed="rId2"/>
          <a:stretch>
            <a:fillRect/>
          </a:stretch>
        </p:blipFill>
        <p:spPr>
          <a:xfrm>
            <a:off x="1654233" y="1288474"/>
            <a:ext cx="7721662" cy="44752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BRINE Excellence Centres:</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The Netherlands, Spain, Italy, Greece and Poland</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RCE Simulation software package</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Effectivity of technologies</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Energy</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Cost</a:t>
            </a:r>
            <a:endParaRPr kumimoji="0" lang="en-US" sz="2400" b="0" i="0" u="none" strike="noStrike" kern="1200" cap="none" spc="-1" normalizeH="0" baseline="0" noProof="0">
              <a:ln>
                <a:noFill/>
              </a:ln>
              <a:solidFill>
                <a:srgbClr val="002060"/>
              </a:solidFill>
              <a:effectLst/>
              <a:uLnTx/>
              <a:uFillTx/>
              <a:latin typeface="Calibri"/>
            </a:endParaRPr>
          </a:p>
        </p:txBody>
      </p:sp>
      <p:sp>
        <p:nvSpPr>
          <p:cNvPr id="569"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Knowledge development &amp; sharing</a:t>
            </a:r>
            <a:endParaRPr kumimoji="0" lang="en-US" sz="4200" b="0" i="0" u="none" strike="noStrike" kern="1200" cap="none" spc="-1" normalizeH="0" baseline="0" noProof="0">
              <a:ln>
                <a:noFill/>
              </a:ln>
              <a:solidFill>
                <a:srgbClr val="002060"/>
              </a:solidFill>
              <a:effectLst/>
              <a:uLnTx/>
              <a:uFillTx/>
              <a:latin typeface="Calibri"/>
            </a:endParaRPr>
          </a:p>
        </p:txBody>
      </p:sp>
      <p:pic>
        <p:nvPicPr>
          <p:cNvPr id="570" name="Picture 4"/>
          <p:cNvPicPr/>
          <p:nvPr/>
        </p:nvPicPr>
        <p:blipFill>
          <a:blip r:embed="rId2"/>
          <a:stretch/>
        </p:blipFill>
        <p:spPr>
          <a:xfrm>
            <a:off x="7117560" y="1916280"/>
            <a:ext cx="3996000" cy="2664000"/>
          </a:xfrm>
          <a:prstGeom prst="rect">
            <a:avLst/>
          </a:prstGeom>
          <a:ln>
            <a:noFill/>
          </a:ln>
        </p:spPr>
      </p:pic>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54EA08-12F2-45CF-BE5A-2FE46023662F}"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Matchmaking between brine suppliers and salt users</a:t>
            </a:r>
            <a:endParaRPr kumimoji="0" lang="en-US" sz="2400" b="0" i="0" u="none" strike="noStrike" kern="1200" cap="none" spc="-1" normalizeH="0" baseline="0" noProof="0">
              <a:ln>
                <a:noFill/>
              </a:ln>
              <a:solidFill>
                <a:srgbClr val="002060"/>
              </a:solidFill>
              <a:effectLst/>
              <a:uLnTx/>
              <a:uFillTx/>
              <a:latin typeface="Calibri"/>
            </a:endParaRPr>
          </a:p>
        </p:txBody>
      </p:sp>
      <p:sp>
        <p:nvSpPr>
          <p:cNvPr id="572"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dirty="0">
                <a:ln>
                  <a:noFill/>
                </a:ln>
                <a:solidFill>
                  <a:srgbClr val="2A2356"/>
                </a:solidFill>
                <a:effectLst/>
                <a:uLnTx/>
                <a:uFillTx/>
                <a:latin typeface="Calibri"/>
              </a:rPr>
              <a:t>Online Brine Platform</a:t>
            </a:r>
            <a:endParaRPr kumimoji="0" lang="en-US" sz="4200" b="0" i="0" u="none" strike="noStrike" kern="1200" cap="none" spc="-1" normalizeH="0" baseline="0" noProof="0" dirty="0">
              <a:ln>
                <a:noFill/>
              </a:ln>
              <a:solidFill>
                <a:srgbClr val="002060"/>
              </a:solidFill>
              <a:effectLst/>
              <a:uLnTx/>
              <a:uFillTx/>
              <a:latin typeface="Calibri"/>
            </a:endParaRPr>
          </a:p>
        </p:txBody>
      </p:sp>
      <p:pic>
        <p:nvPicPr>
          <p:cNvPr id="573" name="Picture 4"/>
          <p:cNvPicPr/>
          <p:nvPr/>
        </p:nvPicPr>
        <p:blipFill>
          <a:blip r:embed="rId2"/>
          <a:stretch/>
        </p:blipFill>
        <p:spPr>
          <a:xfrm>
            <a:off x="7709040" y="2892960"/>
            <a:ext cx="4162680" cy="3120840"/>
          </a:xfrm>
          <a:prstGeom prst="rect">
            <a:avLst/>
          </a:prstGeom>
          <a:ln>
            <a:noFill/>
          </a:ln>
        </p:spPr>
      </p:pic>
      <p:pic>
        <p:nvPicPr>
          <p:cNvPr id="574" name="Tijdelijke aanduiding voor inhoud 3"/>
          <p:cNvPicPr/>
          <p:nvPr/>
        </p:nvPicPr>
        <p:blipFill>
          <a:blip r:embed="rId3"/>
          <a:stretch/>
        </p:blipFill>
        <p:spPr>
          <a:xfrm>
            <a:off x="729720" y="2428560"/>
            <a:ext cx="5760720" cy="3779640"/>
          </a:xfrm>
          <a:prstGeom prst="rect">
            <a:avLst/>
          </a:prstGeom>
          <a:ln>
            <a:noFill/>
          </a:ln>
        </p:spPr>
      </p:pic>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849BAD-1436-4D46-8479-511F7481EFA4}"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lang="en-US" sz="2400" i="1" spc="-1" dirty="0">
                <a:solidFill>
                  <a:srgbClr val="2A2356"/>
                </a:solidFill>
                <a:latin typeface="Calibri"/>
              </a:rPr>
              <a:t>F</a:t>
            </a:r>
            <a:r>
              <a:rPr kumimoji="0" lang="en-US" sz="2400" b="0" i="1" u="none" strike="noStrike" kern="1200" cap="none" spc="-1" normalizeH="0" baseline="0" noProof="0" dirty="0">
                <a:ln>
                  <a:noFill/>
                </a:ln>
                <a:solidFill>
                  <a:srgbClr val="2A2356"/>
                </a:solidFill>
                <a:effectLst/>
                <a:uLnTx/>
                <a:uFillTx/>
                <a:latin typeface="Calibri"/>
              </a:rPr>
              <a:t>rom waste into products</a:t>
            </a:r>
            <a:r>
              <a:rPr kumimoji="0" lang="en-US" sz="2400" b="0" i="0" u="none" strike="noStrike" kern="1200" cap="none" spc="-1" normalizeH="0" baseline="0" noProof="0" dirty="0">
                <a:ln>
                  <a:noFill/>
                </a:ln>
                <a:solidFill>
                  <a:srgbClr val="2A2356"/>
                </a:solidFill>
                <a:effectLst/>
                <a:uLnTx/>
                <a:uFillTx/>
                <a:latin typeface="Calibri"/>
              </a:rPr>
              <a:t>: </a:t>
            </a:r>
            <a:endParaRPr kumimoji="0" lang="en-US" sz="2400" b="0" i="0" u="none" strike="noStrike" kern="1200" cap="none" spc="-1" normalizeH="0" baseline="0" noProof="0" dirty="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dirty="0">
                <a:ln>
                  <a:noFill/>
                </a:ln>
                <a:solidFill>
                  <a:srgbClr val="2A2356"/>
                </a:solidFill>
                <a:effectLst/>
                <a:uLnTx/>
                <a:uFillTx/>
                <a:latin typeface="Calibri"/>
              </a:rPr>
              <a:t>Upscaling of the technologies should be further studied </a:t>
            </a:r>
            <a:endParaRPr kumimoji="0" lang="en-US" sz="2400" b="0" i="0" u="none" strike="noStrike" kern="1200" cap="none" spc="-1" normalizeH="0" baseline="0" noProof="0" dirty="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dirty="0">
                <a:ln>
                  <a:noFill/>
                </a:ln>
                <a:solidFill>
                  <a:srgbClr val="2A2356"/>
                </a:solidFill>
                <a:effectLst/>
                <a:uLnTx/>
                <a:uFillTx/>
                <a:latin typeface="Calibri"/>
              </a:rPr>
              <a:t>Entrepreneurs reluctant to accept responsibilities in the circular setting. </a:t>
            </a:r>
            <a:endParaRPr kumimoji="0" lang="en-US" sz="2400" b="0" i="0" u="none" strike="noStrike" kern="1200" cap="none" spc="-1" normalizeH="0" baseline="0" noProof="0" dirty="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dirty="0">
                <a:ln>
                  <a:noFill/>
                </a:ln>
                <a:solidFill>
                  <a:srgbClr val="2A2356"/>
                </a:solidFill>
                <a:effectLst/>
                <a:uLnTx/>
                <a:uFillTx/>
                <a:latin typeface="Calibri"/>
              </a:rPr>
              <a:t>Government policies on waste and product are not tuned to circular use of resources yet.  </a:t>
            </a:r>
            <a:endParaRPr kumimoji="0" lang="en-US" sz="2400" b="0" i="0" u="none" strike="noStrike" kern="1200" cap="none" spc="-1" normalizeH="0" baseline="0" noProof="0" dirty="0">
              <a:ln>
                <a:noFill/>
              </a:ln>
              <a:solidFill>
                <a:srgbClr val="002060"/>
              </a:solidFill>
              <a:effectLst/>
              <a:uLnTx/>
              <a:uFillTx/>
              <a:latin typeface="Calibri"/>
            </a:endParaRPr>
          </a:p>
        </p:txBody>
      </p:sp>
      <p:sp>
        <p:nvSpPr>
          <p:cNvPr id="576"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Overall conclusions</a:t>
            </a:r>
            <a:endParaRPr kumimoji="0" lang="en-US" sz="4200" b="0" i="0" u="none" strike="noStrike" kern="1200" cap="none" spc="-1" normalizeH="0" baseline="0" noProof="0">
              <a:ln>
                <a:noFill/>
              </a:ln>
              <a:solidFill>
                <a:srgbClr val="002060"/>
              </a:solidFill>
              <a:effectLst/>
              <a:uLnTx/>
              <a:uFillTx/>
              <a:latin typeface="Calibri"/>
            </a:endParaRPr>
          </a:p>
        </p:txBody>
      </p:sp>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BC3659E-B492-491C-9CD7-58E91E9C4FFF}"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US" sz="2400" b="0" i="1" u="none" strike="noStrike" kern="1200" cap="none" spc="-1" normalizeH="0" baseline="0" noProof="0">
                <a:ln>
                  <a:noFill/>
                </a:ln>
                <a:solidFill>
                  <a:srgbClr val="2A2356"/>
                </a:solidFill>
                <a:effectLst/>
                <a:uLnTx/>
                <a:uFillTx/>
                <a:latin typeface="Calibri"/>
              </a:rPr>
              <a:t>Business cases: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a:ln>
                  <a:noFill/>
                </a:ln>
                <a:solidFill>
                  <a:srgbClr val="2A2356"/>
                </a:solidFill>
                <a:effectLst/>
                <a:uLnTx/>
                <a:uFillTx/>
                <a:latin typeface="Calibri"/>
              </a:rPr>
              <a:t>Very site-specific character.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a:ln>
                  <a:noFill/>
                </a:ln>
                <a:solidFill>
                  <a:srgbClr val="2A2356"/>
                </a:solidFill>
                <a:effectLst/>
                <a:uLnTx/>
                <a:uFillTx/>
                <a:latin typeface="Calibri"/>
              </a:rPr>
              <a:t>Permits, subsidies and taxes determine the attractiveness of ZERO BRINE technologies.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a:ln>
                  <a:noFill/>
                </a:ln>
                <a:solidFill>
                  <a:srgbClr val="2A2356"/>
                </a:solidFill>
                <a:effectLst/>
                <a:uLnTx/>
                <a:uFillTx/>
                <a:latin typeface="Calibri"/>
              </a:rPr>
              <a:t>Practical considerations limit the applicability of technically sound technologies. </a:t>
            </a:r>
            <a:endParaRPr kumimoji="0" lang="en-US" sz="2400" b="0" i="0" u="none" strike="noStrike" kern="1200" cap="none" spc="-1" normalizeH="0" baseline="0" noProof="0">
              <a:ln>
                <a:noFill/>
              </a:ln>
              <a:solidFill>
                <a:srgbClr val="002060"/>
              </a:solidFill>
              <a:effectLst/>
              <a:uLnTx/>
              <a:uFillTx/>
              <a:latin typeface="Calibri"/>
            </a:endParaRPr>
          </a:p>
        </p:txBody>
      </p:sp>
      <p:sp>
        <p:nvSpPr>
          <p:cNvPr id="578"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Overall conclusions</a:t>
            </a:r>
            <a:endParaRPr kumimoji="0" lang="en-US" sz="4200" b="0" i="0" u="none" strike="noStrike" kern="1200" cap="none" spc="-1" normalizeH="0" baseline="0" noProof="0">
              <a:ln>
                <a:noFill/>
              </a:ln>
              <a:solidFill>
                <a:srgbClr val="002060"/>
              </a:solidFill>
              <a:effectLst/>
              <a:uLnTx/>
              <a:uFillTx/>
              <a:latin typeface="Calibri"/>
            </a:endParaRPr>
          </a:p>
        </p:txBody>
      </p:sp>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19687D7-E478-478C-80B1-77893F19BD4F}"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KEY ZERO BRINE RESULTS</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MORNING SESSION</a:t>
            </a:r>
          </a:p>
        </p:txBody>
      </p:sp>
    </p:spTree>
    <p:extLst>
      <p:ext uri="{BB962C8B-B14F-4D97-AF65-F5344CB8AC3E}">
        <p14:creationId xmlns:p14="http://schemas.microsoft.com/office/powerpoint/2010/main" val="2141522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US" sz="2400" b="0" i="1" u="none" strike="noStrike" kern="1200" cap="none" spc="-1" normalizeH="0" baseline="0" noProof="0">
                <a:ln>
                  <a:noFill/>
                </a:ln>
                <a:solidFill>
                  <a:srgbClr val="2A2356"/>
                </a:solidFill>
                <a:effectLst/>
                <a:uLnTx/>
                <a:uFillTx/>
                <a:latin typeface="Calibri"/>
              </a:rPr>
              <a:t>Sectoral development within Europe</a:t>
            </a:r>
            <a:r>
              <a:rPr kumimoji="0" lang="en-US" sz="2400" b="0" i="0" u="none" strike="noStrike" kern="1200" cap="none" spc="-1" normalizeH="0" baseline="0" noProof="0">
                <a:ln>
                  <a:noFill/>
                </a:ln>
                <a:solidFill>
                  <a:srgbClr val="2A2356"/>
                </a:solidFill>
                <a:effectLst/>
                <a:uLnTx/>
                <a:uFillTx/>
                <a:latin typeface="Calibri"/>
              </a:rPr>
              <a:t>: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a:ln>
                  <a:noFill/>
                </a:ln>
                <a:solidFill>
                  <a:srgbClr val="2A2356"/>
                </a:solidFill>
                <a:effectLst/>
                <a:uLnTx/>
                <a:uFillTx/>
                <a:latin typeface="Calibri"/>
              </a:rPr>
              <a:t>Scarce minerals can be recovered from brines and re-used to reduce dependency from other continents or China.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a:ln>
                  <a:noFill/>
                </a:ln>
                <a:solidFill>
                  <a:srgbClr val="2A2356"/>
                </a:solidFill>
                <a:effectLst/>
                <a:uLnTx/>
                <a:uFillTx/>
                <a:latin typeface="Calibri"/>
              </a:rPr>
              <a:t>A global strategy for self-sustainability within Europe is not in place yet.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US" sz="2400" b="0" i="0" u="none" strike="noStrike" kern="1200" cap="none" spc="-1" normalizeH="0" baseline="0" noProof="0">
                <a:ln>
                  <a:noFill/>
                </a:ln>
                <a:solidFill>
                  <a:srgbClr val="2A2356"/>
                </a:solidFill>
                <a:effectLst/>
                <a:uLnTx/>
                <a:uFillTx/>
                <a:latin typeface="Calibri"/>
              </a:rPr>
              <a:t>Resources, energy and basic industries would ask for additional policy instruments to encourage implementation of circular economy solutions. </a:t>
            </a:r>
            <a:endParaRPr kumimoji="0" lang="en-US" sz="2400" b="0" i="0" u="none" strike="noStrike" kern="1200" cap="none" spc="-1" normalizeH="0" baseline="0" noProof="0">
              <a:ln>
                <a:noFill/>
              </a:ln>
              <a:solidFill>
                <a:srgbClr val="002060"/>
              </a:solidFill>
              <a:effectLst/>
              <a:uLnTx/>
              <a:uFillTx/>
              <a:latin typeface="Calibri"/>
            </a:endParaRPr>
          </a:p>
        </p:txBody>
      </p:sp>
      <p:sp>
        <p:nvSpPr>
          <p:cNvPr id="580"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Overall conclusions</a:t>
            </a:r>
            <a:endParaRPr kumimoji="0" lang="en-US" sz="4200" b="0" i="0" u="none" strike="noStrike" kern="1200" cap="none" spc="-1" normalizeH="0" baseline="0" noProof="0">
              <a:ln>
                <a:noFill/>
              </a:ln>
              <a:solidFill>
                <a:srgbClr val="002060"/>
              </a:solidFill>
              <a:effectLst/>
              <a:uLnTx/>
              <a:uFillTx/>
              <a:latin typeface="Calibri"/>
            </a:endParaRPr>
          </a:p>
        </p:txBody>
      </p:sp>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BF96CE1-482F-42FD-B9E3-BC9B876A00B6}"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b="0" i="0" dirty="0">
                <a:effectLst/>
                <a:latin typeface="-apple-system"/>
              </a:rPr>
              <a:t>Xavier Martinez is a chemical engineer and environmental researcher with professional activities focusing on the design, execution and coordination of R+D+I projects in the field of chemistry, environmental chemistry and water treatment technologies. Currently, he lead</a:t>
            </a:r>
            <a:r>
              <a:rPr lang="en-GB" dirty="0">
                <a:latin typeface="-apple-system"/>
              </a:rPr>
              <a:t>s </a:t>
            </a:r>
            <a:r>
              <a:rPr lang="en-GB" b="0" i="0" dirty="0">
                <a:effectLst/>
                <a:latin typeface="-apple-system"/>
              </a:rPr>
              <a:t>the Water, Air and Soil Unit at </a:t>
            </a:r>
            <a:r>
              <a:rPr lang="en-GB" b="0" i="0" dirty="0" err="1">
                <a:effectLst/>
                <a:latin typeface="-apple-system"/>
              </a:rPr>
              <a:t>Eurecat</a:t>
            </a:r>
            <a:r>
              <a:rPr lang="en-GB" b="0" i="0" dirty="0">
                <a:effectLst/>
                <a:latin typeface="-apple-system"/>
              </a:rPr>
              <a:t>.</a:t>
            </a:r>
            <a:endParaRPr lang="en-US" dirty="0"/>
          </a:p>
        </p:txBody>
      </p:sp>
      <p:pic>
        <p:nvPicPr>
          <p:cNvPr id="9" name="Picture Placeholder 8" descr="A person with glasses smiling&#10;&#10;Description automatically generated with low confidence">
            <a:extLst>
              <a:ext uri="{FF2B5EF4-FFF2-40B4-BE49-F238E27FC236}">
                <a16:creationId xmlns:a16="http://schemas.microsoft.com/office/drawing/2014/main" id="{59649CE8-224D-43BE-A87B-2750B577A122}"/>
              </a:ext>
            </a:extLst>
          </p:cNvPr>
          <p:cNvPicPr>
            <a:picLocks noGrp="1" noChangeAspect="1"/>
          </p:cNvPicPr>
          <p:nvPr>
            <p:ph type="pic" sz="quarter" idx="10"/>
          </p:nvPr>
        </p:nvPicPr>
        <p:blipFill>
          <a:blip r:embed="rId3"/>
          <a:srcRect/>
          <a:stretch>
            <a:fillRect/>
          </a:stretch>
        </p:blipFill>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Xavier Martinez </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5973442" cy="389542"/>
          </a:xfrm>
        </p:spPr>
        <p:txBody>
          <a:bodyPr/>
          <a:lstStyle/>
          <a:p>
            <a:r>
              <a:rPr lang="en-GB" dirty="0"/>
              <a:t>Director of Water, Air and Soil Unit</a:t>
            </a:r>
            <a:endParaRPr lang="en-US" dirty="0"/>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err="1"/>
              <a:t>Eurecat</a:t>
            </a:r>
            <a:endParaRPr lang="en-US" dirty="0"/>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ZERO BRINE PILOTS – SILICA FACTORY (SPAIN)</a:t>
            </a:r>
          </a:p>
        </p:txBody>
      </p:sp>
    </p:spTree>
    <p:extLst>
      <p:ext uri="{BB962C8B-B14F-4D97-AF65-F5344CB8AC3E}">
        <p14:creationId xmlns:p14="http://schemas.microsoft.com/office/powerpoint/2010/main" val="223547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ZERO BRINE | The technology behind our pilot plant in Spain">
            <a:hlinkClick r:id="" action="ppaction://media"/>
            <a:extLst>
              <a:ext uri="{FF2B5EF4-FFF2-40B4-BE49-F238E27FC236}">
                <a16:creationId xmlns:a16="http://schemas.microsoft.com/office/drawing/2014/main" id="{FBB1B484-AB83-4FFA-ADE4-DE11EDF3A658}"/>
              </a:ext>
            </a:extLst>
          </p:cNvPr>
          <p:cNvPicPr>
            <a:picLocks noRot="1" noChangeAspect="1"/>
          </p:cNvPicPr>
          <p:nvPr>
            <a:videoFile r:link="rId1"/>
          </p:nvPr>
        </p:nvPicPr>
        <p:blipFill>
          <a:blip r:embed="rId3"/>
          <a:stretch>
            <a:fillRect/>
          </a:stretch>
        </p:blipFill>
        <p:spPr>
          <a:xfrm>
            <a:off x="2063695" y="1449957"/>
            <a:ext cx="7005462" cy="3958086"/>
          </a:xfrm>
          <a:prstGeom prst="rect">
            <a:avLst/>
          </a:prstGeom>
        </p:spPr>
      </p:pic>
    </p:spTree>
    <p:extLst>
      <p:ext uri="{BB962C8B-B14F-4D97-AF65-F5344CB8AC3E}">
        <p14:creationId xmlns:p14="http://schemas.microsoft.com/office/powerpoint/2010/main" val="15147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err="1"/>
              <a:t>Dr.</a:t>
            </a:r>
            <a:r>
              <a:rPr lang="en-GB" dirty="0"/>
              <a:t> Mitko is an assistant professor at the Silesian University of Technology, Faculty of Chemistry. His research interests include </a:t>
            </a:r>
            <a:r>
              <a:rPr lang="en-GB" dirty="0" err="1"/>
              <a:t>electromembrane</a:t>
            </a:r>
            <a:r>
              <a:rPr lang="en-GB" dirty="0"/>
              <a:t> processes (electrodialysis, </a:t>
            </a:r>
            <a:r>
              <a:rPr lang="en-GB" dirty="0" err="1"/>
              <a:t>electrodeionization</a:t>
            </a:r>
            <a:r>
              <a:rPr lang="en-GB" dirty="0"/>
              <a:t>, membrane capacitive deionization); removal of metal ions from the waste waters; seawater, coal mine water and industrial wastewater desalination.</a:t>
            </a:r>
            <a:endParaRPr lang="en-US" dirty="0"/>
          </a:p>
          <a:p>
            <a:endParaRPr lang="en-US" dirty="0">
              <a:highlight>
                <a:srgbClr val="FFFF00"/>
              </a:highlight>
            </a:endParaRPr>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Krzysztof Mitko</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5973442" cy="389542"/>
          </a:xfrm>
        </p:spPr>
        <p:txBody>
          <a:bodyPr/>
          <a:lstStyle/>
          <a:p>
            <a:r>
              <a:rPr lang="en-GB" dirty="0"/>
              <a:t>Assistant Professor</a:t>
            </a:r>
            <a:endParaRPr lang="en-US" dirty="0"/>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SUT</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ZERO BRINE PILOTS – COAL MINE (POLAND)</a:t>
            </a:r>
          </a:p>
        </p:txBody>
      </p:sp>
      <p:pic>
        <p:nvPicPr>
          <p:cNvPr id="11" name="Picture Placeholder 10" descr="A person wearing glasses&#10;&#10;Description automatically generated with medium confidence">
            <a:extLst>
              <a:ext uri="{FF2B5EF4-FFF2-40B4-BE49-F238E27FC236}">
                <a16:creationId xmlns:a16="http://schemas.microsoft.com/office/drawing/2014/main" id="{9CDFB128-3670-4BF4-BF52-EF08AC2528EB}"/>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1527399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3" title="ZERO BRINE | The technology behind our coal mine pilot in Poland">
            <a:hlinkClick r:id="" action="ppaction://media"/>
            <a:extLst>
              <a:ext uri="{FF2B5EF4-FFF2-40B4-BE49-F238E27FC236}">
                <a16:creationId xmlns:a16="http://schemas.microsoft.com/office/drawing/2014/main" id="{1C1E62FE-0504-4ECC-BBFB-2A101329BC3E}"/>
              </a:ext>
            </a:extLst>
          </p:cNvPr>
          <p:cNvPicPr>
            <a:picLocks noRot="1" noChangeAspect="1"/>
          </p:cNvPicPr>
          <p:nvPr>
            <a:videoFile r:link="rId1"/>
          </p:nvPr>
        </p:nvPicPr>
        <p:blipFill>
          <a:blip r:embed="rId3"/>
          <a:stretch>
            <a:fillRect/>
          </a:stretch>
        </p:blipFill>
        <p:spPr>
          <a:xfrm>
            <a:off x="2063695" y="1449957"/>
            <a:ext cx="7005462" cy="3958086"/>
          </a:xfrm>
          <a:prstGeom prst="rect">
            <a:avLst/>
          </a:prstGeom>
        </p:spPr>
      </p:pic>
    </p:spTree>
    <p:extLst>
      <p:ext uri="{BB962C8B-B14F-4D97-AF65-F5344CB8AC3E}">
        <p14:creationId xmlns:p14="http://schemas.microsoft.com/office/powerpoint/2010/main" val="88410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Henri Spanjers graduated as an Environmental Engineer. He worked with a number of research institutes in various EU countries and was project director with a consultancy firm. He is currently professor at Delft University of Technology, faculty of Civil Engineering and Geosciences, where he leads the Industry Water group. He is Editor-in-Chief of the Water Resources and Industry journal.</a:t>
            </a:r>
            <a:endParaRPr lang="en-US" dirty="0"/>
          </a:p>
        </p:txBody>
      </p:sp>
      <p:pic>
        <p:nvPicPr>
          <p:cNvPr id="10" name="Picture Placeholder 9" descr="A person smiling for the camera&#10;&#10;Description automatically generated with medium confidence">
            <a:extLst>
              <a:ext uri="{FF2B5EF4-FFF2-40B4-BE49-F238E27FC236}">
                <a16:creationId xmlns:a16="http://schemas.microsoft.com/office/drawing/2014/main" id="{2873BACA-5386-4D20-8B61-94EF3E324D8C}"/>
              </a:ext>
            </a:extLst>
          </p:cNvPr>
          <p:cNvPicPr>
            <a:picLocks noGrp="1" noChangeAspect="1"/>
          </p:cNvPicPr>
          <p:nvPr>
            <p:ph type="pic" sz="quarter" idx="10"/>
          </p:nvPr>
        </p:nvPicPr>
        <p:blipFill>
          <a:blip r:embed="rId3"/>
          <a:srcRect/>
          <a:stretch>
            <a:fillRect/>
          </a:stretch>
        </p:blipFill>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Henri Spanjers</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196931"/>
            <a:ext cx="6955576" cy="546111"/>
          </a:xfrm>
        </p:spPr>
        <p:txBody>
          <a:bodyPr/>
          <a:lstStyle/>
          <a:p>
            <a:r>
              <a:rPr lang="en-US" dirty="0"/>
              <a:t>Associate Professor, Industry Water Lead</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TU Delft</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646331"/>
          </a:xfrm>
          <a:prstGeom prst="rect">
            <a:avLst/>
          </a:prstGeom>
          <a:noFill/>
        </p:spPr>
        <p:txBody>
          <a:bodyPr wrap="square" rtlCol="0">
            <a:spAutoFit/>
          </a:bodyPr>
          <a:lstStyle/>
          <a:p>
            <a:pPr algn="ctr"/>
            <a:r>
              <a:rPr lang="en-GB" b="1" dirty="0"/>
              <a:t>ZERO BRINE PILOTS – DEMINERALISED WATER PLANT (THE NETHERLANDS)</a:t>
            </a:r>
          </a:p>
        </p:txBody>
      </p:sp>
    </p:spTree>
    <p:extLst>
      <p:ext uri="{BB962C8B-B14F-4D97-AF65-F5344CB8AC3E}">
        <p14:creationId xmlns:p14="http://schemas.microsoft.com/office/powerpoint/2010/main" val="296934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5" title="ZERO BRINE | The technology behind our demi water pilots in the Netherlands">
            <a:hlinkClick r:id="" action="ppaction://media"/>
            <a:extLst>
              <a:ext uri="{FF2B5EF4-FFF2-40B4-BE49-F238E27FC236}">
                <a16:creationId xmlns:a16="http://schemas.microsoft.com/office/drawing/2014/main" id="{40443776-AC60-4FB7-A114-9094ECC6A5B0}"/>
              </a:ext>
            </a:extLst>
          </p:cNvPr>
          <p:cNvPicPr>
            <a:picLocks noRot="1" noChangeAspect="1"/>
          </p:cNvPicPr>
          <p:nvPr>
            <a:videoFile r:link="rId1"/>
          </p:nvPr>
        </p:nvPicPr>
        <p:blipFill>
          <a:blip r:embed="rId3"/>
          <a:stretch>
            <a:fillRect/>
          </a:stretch>
        </p:blipFill>
        <p:spPr>
          <a:xfrm>
            <a:off x="2063695" y="1449957"/>
            <a:ext cx="7005462" cy="3958086"/>
          </a:xfrm>
          <a:prstGeom prst="rect">
            <a:avLst/>
          </a:prstGeom>
        </p:spPr>
      </p:pic>
    </p:spTree>
    <p:extLst>
      <p:ext uri="{BB962C8B-B14F-4D97-AF65-F5344CB8AC3E}">
        <p14:creationId xmlns:p14="http://schemas.microsoft.com/office/powerpoint/2010/main" val="22661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Senior Research Scientist working at TUBITAK Marmara Research Center, Environment and Cleaner Production Institute– Turkey. Research topics include water and wastewater management, water reuse, advanced treatment technologies, textile industry, food industry water management, circular economy, and sustainable water management.</a:t>
            </a:r>
            <a:endParaRPr lang="en-US" dirty="0"/>
          </a:p>
        </p:txBody>
      </p:sp>
      <p:pic>
        <p:nvPicPr>
          <p:cNvPr id="9" name="Picture Placeholder 8" descr="A person wearing glasses&#10;&#10;Description automatically generated with low confidence">
            <a:extLst>
              <a:ext uri="{FF2B5EF4-FFF2-40B4-BE49-F238E27FC236}">
                <a16:creationId xmlns:a16="http://schemas.microsoft.com/office/drawing/2014/main" id="{4D7D072E-A8F2-4DBF-B858-F0C56913E87A}"/>
              </a:ext>
            </a:extLst>
          </p:cNvPr>
          <p:cNvPicPr>
            <a:picLocks noGrp="1" noChangeAspect="1"/>
          </p:cNvPicPr>
          <p:nvPr>
            <p:ph type="pic" sz="quarter" idx="10"/>
          </p:nvPr>
        </p:nvPicPr>
        <p:blipFill>
          <a:blip r:embed="rId3"/>
          <a:srcRect t="9926" b="9926"/>
          <a:stretch>
            <a:fillRect/>
          </a:stretch>
        </p:blipFill>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Ahmet Baban</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0" y="1089051"/>
            <a:ext cx="7853043" cy="721724"/>
          </a:xfrm>
        </p:spPr>
        <p:txBody>
          <a:bodyPr/>
          <a:lstStyle/>
          <a:p>
            <a:r>
              <a:rPr lang="en-US" dirty="0"/>
              <a:t>Associate Professor, Senior Researcher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b="1" dirty="0"/>
              <a:t>TÜBITAK</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646331"/>
          </a:xfrm>
          <a:prstGeom prst="rect">
            <a:avLst/>
          </a:prstGeom>
          <a:noFill/>
        </p:spPr>
        <p:txBody>
          <a:bodyPr wrap="square" rtlCol="0">
            <a:spAutoFit/>
          </a:bodyPr>
          <a:lstStyle/>
          <a:p>
            <a:pPr algn="ctr"/>
            <a:r>
              <a:rPr lang="en-GB" b="1" dirty="0"/>
              <a:t>ZERO BRINE PILOTS – TEXTILE FACTORY (TURKEY)</a:t>
            </a:r>
          </a:p>
        </p:txBody>
      </p:sp>
    </p:spTree>
    <p:extLst>
      <p:ext uri="{BB962C8B-B14F-4D97-AF65-F5344CB8AC3E}">
        <p14:creationId xmlns:p14="http://schemas.microsoft.com/office/powerpoint/2010/main" val="1741131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4" title="ZERO BRINE | The technology behind our textile pilot in Turkey">
            <a:hlinkClick r:id="" action="ppaction://media"/>
            <a:extLst>
              <a:ext uri="{FF2B5EF4-FFF2-40B4-BE49-F238E27FC236}">
                <a16:creationId xmlns:a16="http://schemas.microsoft.com/office/drawing/2014/main" id="{73090BF3-13BF-4F49-9C3C-322E8A077E28}"/>
              </a:ext>
            </a:extLst>
          </p:cNvPr>
          <p:cNvPicPr>
            <a:picLocks noRot="1" noChangeAspect="1"/>
          </p:cNvPicPr>
          <p:nvPr>
            <a:videoFile r:link="rId1"/>
          </p:nvPr>
        </p:nvPicPr>
        <p:blipFill>
          <a:blip r:embed="rId3"/>
          <a:stretch>
            <a:fillRect/>
          </a:stretch>
        </p:blipFill>
        <p:spPr>
          <a:xfrm>
            <a:off x="2063695" y="1449957"/>
            <a:ext cx="7005462" cy="3958086"/>
          </a:xfrm>
          <a:prstGeom prst="rect">
            <a:avLst/>
          </a:prstGeom>
        </p:spPr>
      </p:pic>
    </p:spTree>
    <p:extLst>
      <p:ext uri="{BB962C8B-B14F-4D97-AF65-F5344CB8AC3E}">
        <p14:creationId xmlns:p14="http://schemas.microsoft.com/office/powerpoint/2010/main" val="2732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Henri Spanjers graduated as an Environmental Engineer. He worked with a number of research institutes in various EU countries and was project director with a consultancy firm. He is currently professor at Delft University of Technology, faculty of Civil Engineering and Geosciences, where he leads the Industry Water group. He is Editor-in-Chief of the Water Resources and Industry journal.</a:t>
            </a:r>
            <a:endParaRPr lang="en-US" dirty="0"/>
          </a:p>
        </p:txBody>
      </p:sp>
      <p:pic>
        <p:nvPicPr>
          <p:cNvPr id="10" name="Picture Placeholder 9" descr="A person smiling for the camera&#10;&#10;Description automatically generated with medium confidence">
            <a:extLst>
              <a:ext uri="{FF2B5EF4-FFF2-40B4-BE49-F238E27FC236}">
                <a16:creationId xmlns:a16="http://schemas.microsoft.com/office/drawing/2014/main" id="{2873BACA-5386-4D20-8B61-94EF3E324D8C}"/>
              </a:ext>
            </a:extLst>
          </p:cNvPr>
          <p:cNvPicPr>
            <a:picLocks noGrp="1" noChangeAspect="1"/>
          </p:cNvPicPr>
          <p:nvPr>
            <p:ph type="pic" sz="quarter" idx="10"/>
          </p:nvPr>
        </p:nvPicPr>
        <p:blipFill>
          <a:blip r:embed="rId3"/>
          <a:srcRect/>
          <a:stretch>
            <a:fillRect/>
          </a:stretch>
        </p:blipFill>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Henri Spanjers</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196931"/>
            <a:ext cx="6955576" cy="546111"/>
          </a:xfrm>
        </p:spPr>
        <p:txBody>
          <a:bodyPr/>
          <a:lstStyle/>
          <a:p>
            <a:r>
              <a:rPr lang="en-US" dirty="0"/>
              <a:t>Associate Professor, Industry Water Lead</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TU Delft</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5483532" cy="646331"/>
          </a:xfrm>
          <a:prstGeom prst="rect">
            <a:avLst/>
          </a:prstGeom>
          <a:noFill/>
        </p:spPr>
        <p:txBody>
          <a:bodyPr wrap="square" rtlCol="0">
            <a:spAutoFit/>
          </a:bodyPr>
          <a:lstStyle/>
          <a:p>
            <a:pPr algn="ctr"/>
            <a:r>
              <a:rPr lang="en-GB" b="1" dirty="0"/>
              <a:t>DEMONSTRATION OF THE BRINE EXCELLENCE CENTRES (BECs): TECHNOLOGIES &amp; SIMULATION SUITES</a:t>
            </a:r>
          </a:p>
        </p:txBody>
      </p:sp>
    </p:spTree>
    <p:extLst>
      <p:ext uri="{BB962C8B-B14F-4D97-AF65-F5344CB8AC3E}">
        <p14:creationId xmlns:p14="http://schemas.microsoft.com/office/powerpoint/2010/main" val="21842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Roelof Moll is Executive Project Coordinator for ZERO BRINE and manager of the section Hydraulic Structures and Flood Risk at Delft University of Technology . During his career of 40 years in the water sector, he has worked at Wageningen University, Delft Hydraulics and Royal </a:t>
            </a:r>
            <a:r>
              <a:rPr lang="en-GB" dirty="0" err="1"/>
              <a:t>Haskoning</a:t>
            </a:r>
            <a:r>
              <a:rPr lang="en-GB" dirty="0"/>
              <a:t> DHV, directing large international water projects in Europe, Asia, Africa and Latin-America.</a:t>
            </a:r>
            <a:endParaRPr lang="en-US" dirty="0"/>
          </a:p>
        </p:txBody>
      </p:sp>
      <p:pic>
        <p:nvPicPr>
          <p:cNvPr id="9" name="Picture Placeholder 8" descr="A person wearing glasses&#10;&#10;Description automatically generated with medium confidence">
            <a:extLst>
              <a:ext uri="{FF2B5EF4-FFF2-40B4-BE49-F238E27FC236}">
                <a16:creationId xmlns:a16="http://schemas.microsoft.com/office/drawing/2014/main" id="{46962AE4-D8FC-48E6-928E-10BF843F617C}"/>
              </a:ext>
            </a:extLst>
          </p:cNvPr>
          <p:cNvPicPr>
            <a:picLocks noGrp="1" noChangeAspect="1"/>
          </p:cNvPicPr>
          <p:nvPr>
            <p:ph type="pic" sz="quarter" idx="10"/>
          </p:nvPr>
        </p:nvPicPr>
        <p:blipFill>
          <a:blip r:embed="rId2"/>
          <a:srcRect/>
          <a:stretch>
            <a:fillRect/>
          </a:stretch>
        </p:blipFill>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Roelof Moll</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Executive Project Manager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ZERO BRINE</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OPENING AND WELCOME</a:t>
            </a:r>
          </a:p>
        </p:txBody>
      </p:sp>
    </p:spTree>
    <p:extLst>
      <p:ext uri="{BB962C8B-B14F-4D97-AF65-F5344CB8AC3E}">
        <p14:creationId xmlns:p14="http://schemas.microsoft.com/office/powerpoint/2010/main" val="245825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558360" y="2267640"/>
            <a:ext cx="10998360" cy="11635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1" normalizeH="0" baseline="0" noProof="0">
                <a:ln>
                  <a:noFill/>
                </a:ln>
                <a:solidFill>
                  <a:srgbClr val="49C2D7"/>
                </a:solidFill>
                <a:effectLst/>
                <a:uLnTx/>
                <a:uFillTx/>
                <a:latin typeface="Calibri"/>
              </a:rPr>
              <a:t>RCE simulation platform</a:t>
            </a:r>
            <a:br>
              <a:rPr kumimoji="0" sz="1800" b="0" i="0" u="none" strike="noStrike" kern="1200" cap="none" spc="0" normalizeH="0" baseline="0" noProof="0">
                <a:ln>
                  <a:noFill/>
                </a:ln>
                <a:solidFill>
                  <a:prstClr val="black"/>
                </a:solidFill>
                <a:effectLst/>
                <a:uLnTx/>
                <a:uFillTx/>
                <a:latin typeface="Arial"/>
              </a:rPr>
            </a:br>
            <a:r>
              <a:rPr kumimoji="0" lang="en-US" sz="2800" b="1" i="0" u="none" strike="noStrike" kern="1200" cap="none" spc="-1" normalizeH="0" baseline="0" noProof="0">
                <a:ln>
                  <a:noFill/>
                </a:ln>
                <a:solidFill>
                  <a:srgbClr val="49C2D7"/>
                </a:solidFill>
                <a:effectLst/>
                <a:uLnTx/>
                <a:uFillTx/>
                <a:latin typeface="Calibri"/>
              </a:rPr>
              <a:t>Modeling of Circular Economy-based WW Treatment Chains</a:t>
            </a:r>
            <a:r>
              <a:rPr kumimoji="0" lang="en-US" sz="4000" b="1" i="0" u="none" strike="noStrike" kern="1200" cap="none" spc="-1" normalizeH="0" baseline="0" noProof="0">
                <a:ln>
                  <a:noFill/>
                </a:ln>
                <a:solidFill>
                  <a:srgbClr val="49C2D7"/>
                </a:solidFill>
                <a:effectLst/>
                <a:uLnTx/>
                <a:uFillTx/>
                <a:latin typeface="Calibri"/>
              </a:rPr>
              <a:t> </a:t>
            </a:r>
            <a:br>
              <a:rPr kumimoji="0" sz="1800" b="0" i="0" u="none" strike="noStrike" kern="1200" cap="none" spc="0" normalizeH="0" baseline="0" noProof="0">
                <a:ln>
                  <a:noFill/>
                </a:ln>
                <a:solidFill>
                  <a:prstClr val="black"/>
                </a:solidFill>
                <a:effectLst/>
                <a:uLnTx/>
                <a:uFillTx/>
                <a:latin typeface="Arial"/>
              </a:rPr>
            </a:br>
            <a:r>
              <a:rPr kumimoji="0" lang="en-US" sz="2400" b="0" i="0" u="none" strike="noStrike" kern="1200" cap="none" spc="-1" normalizeH="0" baseline="0" noProof="0">
                <a:ln>
                  <a:noFill/>
                </a:ln>
                <a:solidFill>
                  <a:srgbClr val="49C2D7"/>
                </a:solidFill>
                <a:effectLst/>
                <a:uLnTx/>
                <a:uFillTx/>
                <a:latin typeface="Calibri"/>
              </a:rPr>
              <a:t>ZERO BRINE Final Forum, 4</a:t>
            </a:r>
            <a:r>
              <a:rPr kumimoji="0" lang="en-US" sz="2400" b="0" i="0" u="none" strike="noStrike" kern="1200" cap="none" spc="-1" normalizeH="0" baseline="30000" noProof="0">
                <a:ln>
                  <a:noFill/>
                </a:ln>
                <a:solidFill>
                  <a:srgbClr val="49C2D7"/>
                </a:solidFill>
                <a:effectLst/>
                <a:uLnTx/>
                <a:uFillTx/>
                <a:latin typeface="Calibri"/>
              </a:rPr>
              <a:t>th</a:t>
            </a:r>
            <a:r>
              <a:rPr kumimoji="0" lang="en-US" sz="2400" b="0" i="0" u="none" strike="noStrike" kern="1200" cap="none" spc="-1" normalizeH="0" baseline="0" noProof="0">
                <a:ln>
                  <a:noFill/>
                </a:ln>
                <a:solidFill>
                  <a:srgbClr val="49C2D7"/>
                </a:solidFill>
                <a:effectLst/>
                <a:uLnTx/>
                <a:uFillTx/>
                <a:latin typeface="Calibri"/>
              </a:rPr>
              <a:t> November 2021</a:t>
            </a:r>
            <a:endParaRPr kumimoji="0" lang="en-US" sz="2400" b="0" i="0" u="none" strike="noStrike" kern="1200" cap="none" spc="-1" normalizeH="0" baseline="0" noProof="0">
              <a:ln>
                <a:noFill/>
              </a:ln>
              <a:solidFill>
                <a:srgbClr val="2A105B"/>
              </a:solidFill>
              <a:effectLst/>
              <a:uLnTx/>
              <a:uFillTx/>
              <a:latin typeface="Calibri"/>
            </a:endParaRPr>
          </a:p>
        </p:txBody>
      </p:sp>
      <p:sp>
        <p:nvSpPr>
          <p:cNvPr id="97" name="TextShape 2"/>
          <p:cNvSpPr txBox="1"/>
          <p:nvPr/>
        </p:nvSpPr>
        <p:spPr>
          <a:xfrm>
            <a:off x="558360" y="4929840"/>
            <a:ext cx="10819440" cy="11595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2A105B"/>
                </a:solidFill>
                <a:effectLst/>
                <a:uLnTx/>
                <a:uFillTx/>
                <a:latin typeface="Calibri"/>
              </a:rPr>
              <a:t>M.Sc. Nikhil Pawar, Dr. Thomas Pregger, Dr. Benjamin Fuchs</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0" noProof="0">
                <a:ln>
                  <a:noFill/>
                </a:ln>
                <a:solidFill>
                  <a:srgbClr val="2A105B"/>
                </a:solidFill>
                <a:effectLst/>
                <a:uLnTx/>
                <a:uFillTx/>
                <a:latin typeface="Calibri"/>
              </a:rPr>
              <a:t>German Aerospace Center (DLR), Institute of Networked Energy Systems, Curiestrasse 4, 70563 Stuttgart, Germany</a:t>
            </a:r>
            <a:endParaRPr kumimoji="0" lang="en-US" sz="1400" b="0" i="0" u="none" strike="noStrike" kern="1200" cap="none" spc="-1" normalizeH="0" baseline="0" noProof="0">
              <a:ln>
                <a:noFill/>
              </a:ln>
              <a:solidFill>
                <a:prstClr val="black"/>
              </a:solidFill>
              <a:effectLst/>
              <a:uLnTx/>
              <a:uFillTx/>
              <a:latin typeface="Calibri"/>
            </a:endParaRPr>
          </a:p>
        </p:txBody>
      </p:sp>
      <p:pic>
        <p:nvPicPr>
          <p:cNvPr id="98" name="Picture 4" descr="Bildergebnis für DLR logo"/>
          <p:cNvPicPr/>
          <p:nvPr/>
        </p:nvPicPr>
        <p:blipFill>
          <a:blip r:embed="rId2"/>
          <a:stretch/>
        </p:blipFill>
        <p:spPr>
          <a:xfrm>
            <a:off x="10443240" y="-10800"/>
            <a:ext cx="1746000" cy="1459440"/>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Shape 1"/>
          <p:cNvSpPr txBox="1"/>
          <p:nvPr/>
        </p:nvSpPr>
        <p:spPr>
          <a:xfrm>
            <a:off x="1007280" y="2011680"/>
            <a:ext cx="10106280" cy="33328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What is RCE?</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Technology Tools published via RCE</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Illustration of a modeled Treatment Chain</a:t>
            </a: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100" name="TextShape 2"/>
          <p:cNvSpPr txBox="1"/>
          <p:nvPr/>
        </p:nvSpPr>
        <p:spPr>
          <a:xfrm>
            <a:off x="1444320" y="84708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Agenda</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01" name="Picture 4" descr="Bildergebnis für DLR logo"/>
          <p:cNvPicPr/>
          <p:nvPr/>
        </p:nvPicPr>
        <p:blipFill>
          <a:blip r:embed="rId2"/>
          <a:stretch/>
        </p:blipFill>
        <p:spPr>
          <a:xfrm>
            <a:off x="10443240" y="-10800"/>
            <a:ext cx="1746000" cy="1459440"/>
          </a:xfrm>
          <a:prstGeom prst="rect">
            <a:avLst/>
          </a:prstGeom>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Shape 1"/>
          <p:cNvSpPr txBox="1"/>
          <p:nvPr/>
        </p:nvSpPr>
        <p:spPr>
          <a:xfrm>
            <a:off x="1007280" y="2001960"/>
            <a:ext cx="10784520" cy="33328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dirty="0">
                <a:ln>
                  <a:noFill/>
                </a:ln>
                <a:solidFill>
                  <a:srgbClr val="2A105B"/>
                </a:solidFill>
                <a:effectLst/>
                <a:uLnTx/>
                <a:uFillTx/>
                <a:latin typeface="Calibri"/>
              </a:rPr>
              <a:t>Remote Component Environment (RCE)</a:t>
            </a:r>
            <a:r>
              <a:rPr kumimoji="0" lang="de-DE" sz="2800" b="0" i="0" u="none" strike="noStrike" kern="1200" cap="none" spc="-1" normalizeH="0" baseline="30000" noProof="0" dirty="0">
                <a:ln>
                  <a:noFill/>
                </a:ln>
                <a:solidFill>
                  <a:srgbClr val="2A105B"/>
                </a:solidFill>
                <a:effectLst/>
                <a:uLnTx/>
                <a:uFillTx/>
                <a:latin typeface="Calibri"/>
              </a:rPr>
              <a:t>1</a:t>
            </a:r>
            <a:r>
              <a:rPr kumimoji="0" lang="de-DE" sz="2800" b="0" i="0" u="none" strike="noStrike" kern="1200" cap="none" spc="-1" normalizeH="0" baseline="0" noProof="0" dirty="0">
                <a:ln>
                  <a:noFill/>
                </a:ln>
                <a:solidFill>
                  <a:srgbClr val="2A105B"/>
                </a:solidFill>
                <a:effectLst/>
                <a:uLnTx/>
                <a:uFillTx/>
                <a:latin typeface="Calibri"/>
              </a:rPr>
              <a:t> is an open-source, distributed integration environment which can be used to simulate complex treatment chains by combining Tools developed and shared by different teams within a project</a:t>
            </a:r>
            <a:endParaRPr kumimoji="0" lang="en-US" sz="2800" b="0" i="0" u="none" strike="noStrike" kern="1200" cap="none" spc="-1" normalizeH="0" baseline="0" noProof="0" dirty="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dirty="0">
                <a:ln>
                  <a:noFill/>
                </a:ln>
                <a:solidFill>
                  <a:srgbClr val="2A105B"/>
                </a:solidFill>
                <a:effectLst/>
                <a:uLnTx/>
                <a:uFillTx/>
                <a:latin typeface="Calibri"/>
              </a:rPr>
              <a:t>Tools</a:t>
            </a:r>
            <a:r>
              <a:rPr kumimoji="0" lang="de-DE" sz="2800" b="0" i="0" u="none" strike="noStrike" kern="1200" cap="none" spc="-1" normalizeH="0" baseline="0" noProof="0" dirty="0">
                <a:ln>
                  <a:noFill/>
                </a:ln>
                <a:solidFill>
                  <a:srgbClr val="2A105B"/>
                </a:solidFill>
                <a:effectLst/>
                <a:uLnTx/>
                <a:uFillTx/>
                <a:latin typeface="Calibri"/>
              </a:rPr>
              <a:t>: These could be techno-economic modeling of a treatment technology like nanofiltration (NF)</a:t>
            </a:r>
            <a:endParaRPr kumimoji="0" lang="en-US" sz="2800" b="0" i="0" u="none" strike="noStrike" kern="1200" cap="none" spc="-1" normalizeH="0" baseline="0" noProof="0" dirty="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dirty="0">
                <a:ln>
                  <a:noFill/>
                </a:ln>
                <a:solidFill>
                  <a:srgbClr val="2A105B"/>
                </a:solidFill>
                <a:effectLst/>
                <a:uLnTx/>
                <a:uFillTx/>
                <a:latin typeface="Calibri"/>
              </a:rPr>
              <a:t>Application</a:t>
            </a:r>
            <a:r>
              <a:rPr kumimoji="0" lang="de-DE" sz="2800" b="0" i="0" u="none" strike="noStrike" kern="1200" cap="none" spc="-1" normalizeH="0" baseline="0" noProof="0" dirty="0">
                <a:ln>
                  <a:noFill/>
                </a:ln>
                <a:solidFill>
                  <a:srgbClr val="2A105B"/>
                </a:solidFill>
                <a:effectLst/>
                <a:uLnTx/>
                <a:uFillTx/>
                <a:latin typeface="Calibri"/>
              </a:rPr>
              <a:t>: To determine economic feasibility of a proposed treatment chain by performing its techno-economic simulation</a:t>
            </a:r>
            <a:endParaRPr kumimoji="0" lang="en-US" sz="2800" b="0" i="0" u="none" strike="noStrike" kern="1200" cap="none" spc="-1" normalizeH="0" baseline="0" noProof="0" dirty="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dirty="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dirty="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dirty="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dirty="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dirty="0">
              <a:ln>
                <a:noFill/>
              </a:ln>
              <a:solidFill>
                <a:srgbClr val="2A105B"/>
              </a:solidFill>
              <a:effectLst/>
              <a:uLnTx/>
              <a:uFillTx/>
              <a:latin typeface="Calibri"/>
            </a:endParaRPr>
          </a:p>
        </p:txBody>
      </p:sp>
      <p:sp>
        <p:nvSpPr>
          <p:cNvPr id="103" name="TextShape 2"/>
          <p:cNvSpPr txBox="1"/>
          <p:nvPr/>
        </p:nvSpPr>
        <p:spPr>
          <a:xfrm>
            <a:off x="2332800" y="542520"/>
            <a:ext cx="9725400" cy="100080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What is RCE?</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04" name="Picture 4" descr="Bildergebnis für DLR logo"/>
          <p:cNvPicPr/>
          <p:nvPr/>
        </p:nvPicPr>
        <p:blipFill>
          <a:blip r:embed="rId2"/>
          <a:stretch/>
        </p:blipFill>
        <p:spPr>
          <a:xfrm>
            <a:off x="10443240" y="-10800"/>
            <a:ext cx="1746000" cy="1459440"/>
          </a:xfrm>
          <a:prstGeom prst="rect">
            <a:avLst/>
          </a:prstGeom>
          <a:ln>
            <a:noFill/>
          </a:ln>
        </p:spPr>
      </p:pic>
      <p:sp>
        <p:nvSpPr>
          <p:cNvPr id="105" name="CustomShape 3"/>
          <p:cNvSpPr/>
          <p:nvPr/>
        </p:nvSpPr>
        <p:spPr>
          <a:xfrm>
            <a:off x="1021320" y="6025320"/>
            <a:ext cx="22676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1" normalizeH="0" baseline="0" noProof="0">
                <a:ln>
                  <a:noFill/>
                </a:ln>
                <a:solidFill>
                  <a:srgbClr val="2A105B"/>
                </a:solidFill>
                <a:effectLst/>
                <a:uLnTx/>
                <a:uFillTx/>
                <a:latin typeface="Calibri"/>
              </a:rPr>
              <a:t>1. </a:t>
            </a:r>
            <a:r>
              <a:rPr kumimoji="0" lang="de-DE" sz="1400" b="0" i="0" u="sng" strike="noStrike" kern="1200" cap="none" spc="-1" normalizeH="0" baseline="0" noProof="0">
                <a:ln>
                  <a:noFill/>
                </a:ln>
                <a:solidFill>
                  <a:srgbClr val="E6007E"/>
                </a:solidFill>
                <a:effectLst/>
                <a:uLnTx/>
                <a:uFillTx/>
                <a:latin typeface="Calibri"/>
                <a:hlinkClick r:id="rId3"/>
              </a:rPr>
              <a:t>https://rcenvironment.de/</a:t>
            </a:r>
            <a:endParaRPr kumimoji="0" lang="en-US" sz="1400" b="0" i="0" u="none" strike="noStrike" kern="1200" cap="none" spc="-1" normalizeH="0" baseline="0" noProof="0">
              <a:ln>
                <a:noFill/>
              </a:ln>
              <a:solidFill>
                <a:prstClr val="black"/>
              </a:solidFill>
              <a:effectLst/>
              <a:uLnTx/>
              <a:uFillTx/>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Shape 1"/>
          <p:cNvSpPr txBox="1"/>
          <p:nvPr/>
        </p:nvSpPr>
        <p:spPr>
          <a:xfrm>
            <a:off x="1007280" y="2001960"/>
            <a:ext cx="10784520" cy="333288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107" name="TextShape 2"/>
          <p:cNvSpPr txBox="1"/>
          <p:nvPr/>
        </p:nvSpPr>
        <p:spPr>
          <a:xfrm>
            <a:off x="2332800" y="542520"/>
            <a:ext cx="9725400" cy="100080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Technology Tools published via RCE</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08" name="Picture 4" descr="Bildergebnis für DLR logo"/>
          <p:cNvPicPr/>
          <p:nvPr/>
        </p:nvPicPr>
        <p:blipFill>
          <a:blip r:embed="rId3"/>
          <a:stretch/>
        </p:blipFill>
        <p:spPr>
          <a:xfrm>
            <a:off x="10443240" y="-10800"/>
            <a:ext cx="1746000" cy="1459440"/>
          </a:xfrm>
          <a:prstGeom prst="rect">
            <a:avLst/>
          </a:prstGeom>
          <a:ln>
            <a:noFill/>
          </a:ln>
        </p:spPr>
      </p:pic>
      <p:pic>
        <p:nvPicPr>
          <p:cNvPr id="109" name="Grafik 8"/>
          <p:cNvPicPr/>
          <p:nvPr/>
        </p:nvPicPr>
        <p:blipFill>
          <a:blip r:embed="rId4"/>
          <a:stretch/>
        </p:blipFill>
        <p:spPr>
          <a:xfrm>
            <a:off x="447120" y="1722240"/>
            <a:ext cx="1517040" cy="1860840"/>
          </a:xfrm>
          <a:prstGeom prst="rect">
            <a:avLst/>
          </a:prstGeom>
          <a:ln>
            <a:noFill/>
          </a:ln>
        </p:spPr>
      </p:pic>
      <p:pic>
        <p:nvPicPr>
          <p:cNvPr id="110" name="Grafik 10"/>
          <p:cNvPicPr/>
          <p:nvPr/>
        </p:nvPicPr>
        <p:blipFill>
          <a:blip r:embed="rId5"/>
          <a:stretch/>
        </p:blipFill>
        <p:spPr>
          <a:xfrm>
            <a:off x="5376600" y="1505520"/>
            <a:ext cx="1517040" cy="1887480"/>
          </a:xfrm>
          <a:prstGeom prst="rect">
            <a:avLst/>
          </a:prstGeom>
          <a:ln>
            <a:noFill/>
          </a:ln>
        </p:spPr>
      </p:pic>
      <p:pic>
        <p:nvPicPr>
          <p:cNvPr id="111" name="Grafik 12"/>
          <p:cNvPicPr/>
          <p:nvPr/>
        </p:nvPicPr>
        <p:blipFill>
          <a:blip r:embed="rId6"/>
          <a:stretch/>
        </p:blipFill>
        <p:spPr>
          <a:xfrm>
            <a:off x="41400" y="3924360"/>
            <a:ext cx="1931040" cy="1965960"/>
          </a:xfrm>
          <a:prstGeom prst="rect">
            <a:avLst/>
          </a:prstGeom>
          <a:ln>
            <a:noFill/>
          </a:ln>
        </p:spPr>
      </p:pic>
      <p:pic>
        <p:nvPicPr>
          <p:cNvPr id="112" name="Grafik 14"/>
          <p:cNvPicPr/>
          <p:nvPr/>
        </p:nvPicPr>
        <p:blipFill>
          <a:blip r:embed="rId7"/>
          <a:stretch/>
        </p:blipFill>
        <p:spPr>
          <a:xfrm>
            <a:off x="4282920" y="3827520"/>
            <a:ext cx="1517040" cy="1965960"/>
          </a:xfrm>
          <a:prstGeom prst="rect">
            <a:avLst/>
          </a:prstGeom>
          <a:ln>
            <a:noFill/>
          </a:ln>
        </p:spPr>
      </p:pic>
      <p:pic>
        <p:nvPicPr>
          <p:cNvPr id="113" name="Grafik 18"/>
          <p:cNvPicPr/>
          <p:nvPr/>
        </p:nvPicPr>
        <p:blipFill>
          <a:blip r:embed="rId8"/>
          <a:stretch/>
        </p:blipFill>
        <p:spPr>
          <a:xfrm>
            <a:off x="7706520" y="3850920"/>
            <a:ext cx="1843560" cy="2039400"/>
          </a:xfrm>
          <a:prstGeom prst="rect">
            <a:avLst/>
          </a:prstGeom>
          <a:ln>
            <a:noFill/>
          </a:ln>
        </p:spPr>
      </p:pic>
      <p:sp>
        <p:nvSpPr>
          <p:cNvPr id="114" name="CustomShape 3"/>
          <p:cNvSpPr/>
          <p:nvPr/>
        </p:nvSpPr>
        <p:spPr>
          <a:xfrm>
            <a:off x="2109240" y="2201760"/>
            <a:ext cx="2066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Nanofiltration (NF)</a:t>
            </a:r>
            <a:endParaRPr kumimoji="0" lang="en-US" sz="1800" b="0" i="0" u="none" strike="noStrike" kern="1200" cap="none" spc="-1" normalizeH="0" baseline="0" noProof="0">
              <a:ln>
                <a:noFill/>
              </a:ln>
              <a:solidFill>
                <a:prstClr val="black"/>
              </a:solidFill>
              <a:effectLst/>
              <a:uLnTx/>
              <a:uFillTx/>
              <a:latin typeface="Calibri"/>
            </a:endParaRPr>
          </a:p>
        </p:txBody>
      </p:sp>
      <p:sp>
        <p:nvSpPr>
          <p:cNvPr id="115" name="CustomShape 4"/>
          <p:cNvSpPr/>
          <p:nvPr/>
        </p:nvSpPr>
        <p:spPr>
          <a:xfrm>
            <a:off x="6894000" y="2082960"/>
            <a:ext cx="40194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Crystallizers for several minerals &amp; salts</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(Mg, Ca, NaCl)</a:t>
            </a:r>
            <a:endParaRPr kumimoji="0" lang="en-US" sz="1800" b="0" i="0" u="none" strike="noStrike" kern="1200" cap="none" spc="-1" normalizeH="0" baseline="0" noProof="0">
              <a:ln>
                <a:noFill/>
              </a:ln>
              <a:solidFill>
                <a:prstClr val="black"/>
              </a:solidFill>
              <a:effectLst/>
              <a:uLnTx/>
              <a:uFillTx/>
              <a:latin typeface="Calibri"/>
            </a:endParaRPr>
          </a:p>
        </p:txBody>
      </p:sp>
      <p:sp>
        <p:nvSpPr>
          <p:cNvPr id="116" name="CustomShape 5"/>
          <p:cNvSpPr/>
          <p:nvPr/>
        </p:nvSpPr>
        <p:spPr>
          <a:xfrm>
            <a:off x="2114640" y="4675320"/>
            <a:ext cx="20664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Multi-effect distillation  (MED)</a:t>
            </a:r>
            <a:endParaRPr kumimoji="0" lang="en-US" sz="1800" b="0" i="0" u="none" strike="noStrike" kern="1200" cap="none" spc="-1" normalizeH="0" baseline="0" noProof="0">
              <a:ln>
                <a:noFill/>
              </a:ln>
              <a:solidFill>
                <a:prstClr val="black"/>
              </a:solidFill>
              <a:effectLst/>
              <a:uLnTx/>
              <a:uFillTx/>
              <a:latin typeface="Calibri"/>
            </a:endParaRPr>
          </a:p>
        </p:txBody>
      </p:sp>
      <p:sp>
        <p:nvSpPr>
          <p:cNvPr id="117" name="CustomShape 6"/>
          <p:cNvSpPr/>
          <p:nvPr/>
        </p:nvSpPr>
        <p:spPr>
          <a:xfrm>
            <a:off x="5799960" y="4411800"/>
            <a:ext cx="20664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Reverse osmosis (RO)</a:t>
            </a:r>
            <a:endParaRPr kumimoji="0" lang="en-US" sz="1800" b="0" i="0" u="none" strike="noStrike" kern="1200" cap="none" spc="-1" normalizeH="0" baseline="0" noProof="0">
              <a:ln>
                <a:noFill/>
              </a:ln>
              <a:solidFill>
                <a:prstClr val="black"/>
              </a:solidFill>
              <a:effectLst/>
              <a:uLnTx/>
              <a:uFillTx/>
              <a:latin typeface="Calibri"/>
            </a:endParaRPr>
          </a:p>
        </p:txBody>
      </p:sp>
      <p:sp>
        <p:nvSpPr>
          <p:cNvPr id="118" name="CustomShape 7"/>
          <p:cNvSpPr/>
          <p:nvPr/>
        </p:nvSpPr>
        <p:spPr>
          <a:xfrm>
            <a:off x="9550440" y="4411800"/>
            <a:ext cx="2066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Electrodialysis (ED)</a:t>
            </a:r>
            <a:endParaRPr kumimoji="0" lang="en-US" sz="1800" b="0" i="0" u="none" strike="noStrike" kern="1200" cap="none" spc="-1" normalizeH="0" baseline="0" noProof="0">
              <a:ln>
                <a:noFill/>
              </a:ln>
              <a:solidFill>
                <a:prstClr val="black"/>
              </a:solidFill>
              <a:effectLst/>
              <a:uLnTx/>
              <a:uFillTx/>
              <a:latin typeface="Calibri"/>
            </a:endParaRPr>
          </a:p>
        </p:txBody>
      </p:sp>
      <p:sp>
        <p:nvSpPr>
          <p:cNvPr id="119" name="CustomShape 8"/>
          <p:cNvSpPr/>
          <p:nvPr/>
        </p:nvSpPr>
        <p:spPr>
          <a:xfrm>
            <a:off x="41400" y="1573560"/>
            <a:ext cx="4022280" cy="2129760"/>
          </a:xfrm>
          <a:prstGeom prst="rect">
            <a:avLst/>
          </a:prstGeom>
          <a:noFill/>
          <a:ln w="28440"/>
        </p:spPr>
        <p:style>
          <a:lnRef idx="2">
            <a:schemeClr val="accent1">
              <a:shade val="50000"/>
            </a:schemeClr>
          </a:lnRef>
          <a:fillRef idx="1">
            <a:schemeClr val="accent1"/>
          </a:fillRef>
          <a:effectRef idx="0">
            <a:schemeClr val="accent1"/>
          </a:effectRef>
          <a:fontRef idx="minor"/>
        </p:style>
      </p:sp>
      <p:sp>
        <p:nvSpPr>
          <p:cNvPr id="120" name="CustomShape 9"/>
          <p:cNvSpPr/>
          <p:nvPr/>
        </p:nvSpPr>
        <p:spPr>
          <a:xfrm>
            <a:off x="4064040" y="1573560"/>
            <a:ext cx="7382520" cy="2129760"/>
          </a:xfrm>
          <a:prstGeom prst="rect">
            <a:avLst/>
          </a:prstGeom>
          <a:noFill/>
          <a:ln w="28440"/>
        </p:spPr>
        <p:style>
          <a:lnRef idx="2">
            <a:schemeClr val="accent1">
              <a:shade val="50000"/>
            </a:schemeClr>
          </a:lnRef>
          <a:fillRef idx="1">
            <a:schemeClr val="accent1"/>
          </a:fillRef>
          <a:effectRef idx="0">
            <a:schemeClr val="accent1"/>
          </a:effectRef>
          <a:fontRef idx="minor"/>
        </p:style>
      </p:sp>
      <p:sp>
        <p:nvSpPr>
          <p:cNvPr id="121" name="CustomShape 10"/>
          <p:cNvSpPr/>
          <p:nvPr/>
        </p:nvSpPr>
        <p:spPr>
          <a:xfrm>
            <a:off x="41400" y="3703680"/>
            <a:ext cx="4022280" cy="2292120"/>
          </a:xfrm>
          <a:prstGeom prst="rect">
            <a:avLst/>
          </a:prstGeom>
          <a:noFill/>
          <a:ln w="28440"/>
        </p:spPr>
        <p:style>
          <a:lnRef idx="2">
            <a:schemeClr val="accent1">
              <a:shade val="50000"/>
            </a:schemeClr>
          </a:lnRef>
          <a:fillRef idx="1">
            <a:schemeClr val="accent1"/>
          </a:fillRef>
          <a:effectRef idx="0">
            <a:schemeClr val="accent1"/>
          </a:effectRef>
          <a:fontRef idx="minor"/>
        </p:style>
      </p:sp>
      <p:sp>
        <p:nvSpPr>
          <p:cNvPr id="122" name="CustomShape 11"/>
          <p:cNvSpPr/>
          <p:nvPr/>
        </p:nvSpPr>
        <p:spPr>
          <a:xfrm>
            <a:off x="4064040" y="3696120"/>
            <a:ext cx="3467160" cy="2292120"/>
          </a:xfrm>
          <a:prstGeom prst="rect">
            <a:avLst/>
          </a:prstGeom>
          <a:noFill/>
          <a:ln w="28440"/>
        </p:spPr>
        <p:style>
          <a:lnRef idx="2">
            <a:schemeClr val="accent1">
              <a:shade val="50000"/>
            </a:schemeClr>
          </a:lnRef>
          <a:fillRef idx="1">
            <a:schemeClr val="accent1"/>
          </a:fillRef>
          <a:effectRef idx="0">
            <a:schemeClr val="accent1"/>
          </a:effectRef>
          <a:fontRef idx="minor"/>
        </p:style>
      </p:sp>
      <p:sp>
        <p:nvSpPr>
          <p:cNvPr id="123" name="CustomShape 12"/>
          <p:cNvSpPr/>
          <p:nvPr/>
        </p:nvSpPr>
        <p:spPr>
          <a:xfrm>
            <a:off x="7531560" y="3701520"/>
            <a:ext cx="3915000" cy="2292120"/>
          </a:xfrm>
          <a:prstGeom prst="rect">
            <a:avLst/>
          </a:prstGeom>
          <a:noFill/>
          <a:ln w="28440"/>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Shape 1"/>
          <p:cNvSpPr txBox="1"/>
          <p:nvPr/>
        </p:nvSpPr>
        <p:spPr>
          <a:xfrm>
            <a:off x="8306640" y="2001960"/>
            <a:ext cx="3751560" cy="33328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400" b="1" i="0" u="none" strike="noStrike" kern="1200" cap="none" spc="-1" normalizeH="0" baseline="0" noProof="0" dirty="0">
                <a:ln>
                  <a:noFill/>
                </a:ln>
                <a:solidFill>
                  <a:srgbClr val="2A105B"/>
                </a:solidFill>
                <a:effectLst/>
                <a:uLnTx/>
                <a:uFillTx/>
                <a:latin typeface="Calibri"/>
              </a:rPr>
              <a:t>Example</a:t>
            </a:r>
            <a:r>
              <a:rPr kumimoji="0" lang="de-DE" sz="2400" b="0" i="0" u="none" strike="noStrike" kern="1200" cap="none" spc="-1" normalizeH="0" baseline="0" noProof="0" dirty="0">
                <a:ln>
                  <a:noFill/>
                </a:ln>
                <a:solidFill>
                  <a:srgbClr val="2A105B"/>
                </a:solidFill>
                <a:effectLst/>
                <a:uLnTx/>
                <a:uFillTx/>
                <a:latin typeface="Calibri"/>
              </a:rPr>
              <a:t>: Coalmine effluent treatment chain (Polish case study)</a:t>
            </a:r>
            <a:endParaRPr kumimoji="0" lang="en-US" sz="2400" b="0" i="0" u="none" strike="noStrike" kern="1200" cap="none" spc="-1" normalizeH="0" baseline="0" noProof="0" dirty="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400" b="1" i="0" u="none" strike="noStrike" kern="1200" cap="none" spc="-1" normalizeH="0" baseline="0" noProof="0" dirty="0">
                <a:ln>
                  <a:noFill/>
                </a:ln>
                <a:solidFill>
                  <a:srgbClr val="2A105B"/>
                </a:solidFill>
                <a:effectLst/>
                <a:uLnTx/>
                <a:uFillTx/>
                <a:latin typeface="Calibri"/>
              </a:rPr>
              <a:t>Technologies</a:t>
            </a:r>
            <a:r>
              <a:rPr kumimoji="0" lang="de-DE" sz="2400" b="0" i="0" u="none" strike="noStrike" kern="1200" cap="none" spc="-1" normalizeH="0" baseline="0" noProof="0" dirty="0">
                <a:ln>
                  <a:noFill/>
                </a:ln>
                <a:solidFill>
                  <a:srgbClr val="2A105B"/>
                </a:solidFill>
                <a:effectLst/>
                <a:uLnTx/>
                <a:uFillTx/>
                <a:latin typeface="Calibri"/>
              </a:rPr>
              <a:t>: NF, CaSO</a:t>
            </a:r>
            <a:r>
              <a:rPr kumimoji="0" lang="de-DE" sz="2400" b="0" i="0" u="none" strike="noStrike" kern="1200" cap="none" spc="-1" normalizeH="0" baseline="-25000" noProof="0" dirty="0">
                <a:ln>
                  <a:noFill/>
                </a:ln>
                <a:solidFill>
                  <a:srgbClr val="2A105B"/>
                </a:solidFill>
                <a:effectLst/>
                <a:uLnTx/>
                <a:uFillTx/>
                <a:latin typeface="Calibri"/>
              </a:rPr>
              <a:t>4</a:t>
            </a:r>
            <a:r>
              <a:rPr kumimoji="0" lang="de-DE" sz="2400" b="0" i="0" u="none" strike="noStrike" kern="1200" cap="none" spc="-1" normalizeH="0" baseline="0" noProof="0" dirty="0">
                <a:ln>
                  <a:noFill/>
                </a:ln>
                <a:solidFill>
                  <a:srgbClr val="2A105B"/>
                </a:solidFill>
                <a:effectLst/>
                <a:uLnTx/>
                <a:uFillTx/>
                <a:latin typeface="Calibri"/>
              </a:rPr>
              <a:t> &amp; Mg(OH)</a:t>
            </a:r>
            <a:r>
              <a:rPr kumimoji="0" lang="de-DE" sz="2400" b="0" i="0" u="none" strike="noStrike" kern="1200" cap="none" spc="-1" normalizeH="0" baseline="-25000" noProof="0" dirty="0">
                <a:ln>
                  <a:noFill/>
                </a:ln>
                <a:solidFill>
                  <a:srgbClr val="2A105B"/>
                </a:solidFill>
                <a:effectLst/>
                <a:uLnTx/>
                <a:uFillTx/>
                <a:latin typeface="Calibri"/>
              </a:rPr>
              <a:t>2</a:t>
            </a:r>
            <a:r>
              <a:rPr kumimoji="0" lang="de-DE" sz="2400" b="0" i="0" u="none" strike="noStrike" kern="1200" cap="none" spc="-1" normalizeH="0" baseline="0" noProof="0" dirty="0">
                <a:ln>
                  <a:noFill/>
                </a:ln>
                <a:solidFill>
                  <a:srgbClr val="2A105B"/>
                </a:solidFill>
                <a:effectLst/>
                <a:uLnTx/>
                <a:uFillTx/>
                <a:latin typeface="Calibri"/>
              </a:rPr>
              <a:t> precipitators, RO, ED, MED and NaCl Evaporator</a:t>
            </a:r>
            <a:endParaRPr kumimoji="0" lang="en-US" sz="2400" b="0" i="0" u="none" strike="noStrike" kern="1200" cap="none" spc="-1" normalizeH="0" baseline="0" noProof="0" dirty="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400" b="1" i="0" u="none" strike="noStrike" kern="1200" cap="none" spc="-1" normalizeH="0" baseline="0" noProof="0" dirty="0">
                <a:ln>
                  <a:noFill/>
                </a:ln>
                <a:solidFill>
                  <a:srgbClr val="2A105B"/>
                </a:solidFill>
                <a:effectLst/>
                <a:uLnTx/>
                <a:uFillTx/>
                <a:latin typeface="Calibri"/>
              </a:rPr>
              <a:t>Goal</a:t>
            </a:r>
            <a:r>
              <a:rPr kumimoji="0" lang="de-DE" sz="2400" b="0" i="0" u="none" strike="noStrike" kern="1200" cap="none" spc="-1" normalizeH="0" baseline="0" noProof="0" dirty="0">
                <a:ln>
                  <a:noFill/>
                </a:ln>
                <a:solidFill>
                  <a:srgbClr val="2A105B"/>
                </a:solidFill>
                <a:effectLst/>
                <a:uLnTx/>
                <a:uFillTx/>
                <a:latin typeface="Calibri"/>
              </a:rPr>
              <a:t>: Estimate economic feasibility of the chain</a:t>
            </a:r>
            <a:endParaRPr kumimoji="0" lang="en-US" sz="2400" b="0" i="0" u="none" strike="noStrike" kern="1200" cap="none" spc="-1" normalizeH="0" baseline="0" noProof="0" dirty="0">
              <a:ln>
                <a:noFill/>
              </a:ln>
              <a:solidFill>
                <a:srgbClr val="2A105B"/>
              </a:solidFill>
              <a:effectLst/>
              <a:uLnTx/>
              <a:uFillTx/>
              <a:latin typeface="Calibri"/>
            </a:endParaRPr>
          </a:p>
        </p:txBody>
      </p:sp>
      <p:sp>
        <p:nvSpPr>
          <p:cNvPr id="125" name="TextShape 2"/>
          <p:cNvSpPr txBox="1"/>
          <p:nvPr/>
        </p:nvSpPr>
        <p:spPr>
          <a:xfrm>
            <a:off x="2332800" y="542520"/>
            <a:ext cx="9725400" cy="100080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Illustration of a modeled Treatment Chain</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26" name="Picture 4" descr="Bildergebnis für DLR logo"/>
          <p:cNvPicPr/>
          <p:nvPr/>
        </p:nvPicPr>
        <p:blipFill>
          <a:blip r:embed="rId2"/>
          <a:stretch/>
        </p:blipFill>
        <p:spPr>
          <a:xfrm>
            <a:off x="10443240" y="-10800"/>
            <a:ext cx="1746000" cy="1459440"/>
          </a:xfrm>
          <a:prstGeom prst="rect">
            <a:avLst/>
          </a:prstGeom>
          <a:ln>
            <a:noFill/>
          </a:ln>
        </p:spPr>
      </p:pic>
      <p:pic>
        <p:nvPicPr>
          <p:cNvPr id="127" name="Picture 1"/>
          <p:cNvPicPr/>
          <p:nvPr/>
        </p:nvPicPr>
        <p:blipFill>
          <a:blip r:embed="rId3"/>
          <a:stretch/>
        </p:blipFill>
        <p:spPr>
          <a:xfrm>
            <a:off x="111960" y="1242720"/>
            <a:ext cx="8194680" cy="561528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Shape 1"/>
          <p:cNvSpPr txBox="1"/>
          <p:nvPr/>
        </p:nvSpPr>
        <p:spPr>
          <a:xfrm>
            <a:off x="1007280" y="2001960"/>
            <a:ext cx="10784520" cy="33328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To explain and encourage the implementation of wastewater treatment chain simulations on RCE, exemplary workflows and RCE Cookbook are available</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For more information on this and getting access to the Technology Tools:</a:t>
            </a:r>
            <a:endParaRPr kumimoji="0" lang="en-US" sz="28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de-DE" sz="2400" b="0" i="0" u="none" strike="noStrike" kern="1200" cap="none" spc="-1" normalizeH="0" baseline="0" noProof="0">
                <a:ln>
                  <a:noFill/>
                </a:ln>
                <a:solidFill>
                  <a:srgbClr val="2A105B"/>
                </a:solidFill>
                <a:effectLst/>
                <a:uLnTx/>
                <a:uFillTx/>
                <a:latin typeface="Calibri"/>
              </a:rPr>
              <a:t>Dr. Benjamin Fuchs (</a:t>
            </a:r>
            <a:r>
              <a:rPr kumimoji="0" lang="de-DE" sz="2400" b="0" i="0" u="sng" strike="noStrike" kern="1200" cap="none" spc="-1" normalizeH="0" baseline="0" noProof="0">
                <a:ln>
                  <a:noFill/>
                </a:ln>
                <a:solidFill>
                  <a:srgbClr val="E6007E"/>
                </a:solidFill>
                <a:effectLst/>
                <a:uLnTx/>
                <a:uFillTx/>
                <a:latin typeface="Calibri"/>
                <a:hlinkClick r:id="rId2"/>
              </a:rPr>
              <a:t>Benjamin.Fuchs@dlr.de</a:t>
            </a:r>
            <a:r>
              <a:rPr kumimoji="0" lang="de-DE" sz="2400" b="0" i="0" u="none" strike="noStrike" kern="1200" cap="none" spc="-1" normalizeH="0" baseline="0" noProof="0">
                <a:ln>
                  <a:noFill/>
                </a:ln>
                <a:solidFill>
                  <a:srgbClr val="2A105B"/>
                </a:solidFill>
                <a:effectLst/>
                <a:uLnTx/>
                <a:uFillTx/>
                <a:latin typeface="Calibri"/>
              </a:rPr>
              <a:t>)</a:t>
            </a:r>
            <a:endParaRPr kumimoji="0" lang="en-US" sz="24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de-DE" sz="2400" b="0" i="0" u="none" strike="noStrike" kern="1200" cap="none" spc="-1" normalizeH="0" baseline="0" noProof="0">
                <a:ln>
                  <a:noFill/>
                </a:ln>
                <a:solidFill>
                  <a:srgbClr val="2A105B"/>
                </a:solidFill>
                <a:effectLst/>
                <a:uLnTx/>
                <a:uFillTx/>
                <a:latin typeface="Calibri"/>
              </a:rPr>
              <a:t>Nikhil Pawar (</a:t>
            </a:r>
            <a:r>
              <a:rPr kumimoji="0" lang="de-DE" sz="2400" b="0" i="0" u="sng" strike="noStrike" kern="1200" cap="none" spc="-1" normalizeH="0" baseline="0" noProof="0">
                <a:ln>
                  <a:noFill/>
                </a:ln>
                <a:solidFill>
                  <a:srgbClr val="E6007E"/>
                </a:solidFill>
                <a:effectLst/>
                <a:uLnTx/>
                <a:uFillTx/>
                <a:latin typeface="Calibri"/>
                <a:hlinkClick r:id="rId3"/>
              </a:rPr>
              <a:t>Nikhil.Pawar@dlr.de</a:t>
            </a:r>
            <a:r>
              <a:rPr kumimoji="0" lang="de-DE" sz="2400" b="0" i="0" u="none" strike="noStrike" kern="1200" cap="none" spc="-1" normalizeH="0" baseline="0" noProof="0">
                <a:ln>
                  <a:noFill/>
                </a:ln>
                <a:solidFill>
                  <a:srgbClr val="2A105B"/>
                </a:solidFill>
                <a:effectLst/>
                <a:uLnTx/>
                <a:uFillTx/>
                <a:latin typeface="Calibri"/>
              </a:rPr>
              <a:t>)</a:t>
            </a:r>
            <a:endParaRPr kumimoji="0" lang="en-US" sz="24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4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400" b="0" i="0" u="none" strike="noStrike" kern="1200" cap="none" spc="-1" normalizeH="0" baseline="0" noProof="0">
              <a:ln>
                <a:noFill/>
              </a:ln>
              <a:solidFill>
                <a:srgbClr val="2A105B"/>
              </a:solidFill>
              <a:effectLst/>
              <a:uLnTx/>
              <a:uFillTx/>
              <a:latin typeface="Calibri"/>
            </a:endParaRPr>
          </a:p>
        </p:txBody>
      </p:sp>
      <p:sp>
        <p:nvSpPr>
          <p:cNvPr id="129" name="TextShape 2"/>
          <p:cNvSpPr txBox="1"/>
          <p:nvPr/>
        </p:nvSpPr>
        <p:spPr>
          <a:xfrm>
            <a:off x="2332800" y="542520"/>
            <a:ext cx="9725400" cy="100080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Further Information</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30" name="Picture 4" descr="Bildergebnis für DLR logo"/>
          <p:cNvPicPr/>
          <p:nvPr/>
        </p:nvPicPr>
        <p:blipFill>
          <a:blip r:embed="rId4"/>
          <a:stretch/>
        </p:blipFill>
        <p:spPr>
          <a:xfrm>
            <a:off x="10443240" y="-10800"/>
            <a:ext cx="1746000" cy="1459440"/>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5607-672E-3943-866A-0B37FD3785E7}"/>
              </a:ext>
            </a:extLst>
          </p:cNvPr>
          <p:cNvSpPr>
            <a:spLocks noGrp="1"/>
          </p:cNvSpPr>
          <p:nvPr>
            <p:ph type="ctrTitle"/>
          </p:nvPr>
        </p:nvSpPr>
        <p:spPr/>
        <p:txBody>
          <a:bodyPr/>
          <a:lstStyle/>
          <a:p>
            <a:r>
              <a:rPr lang="en-US" dirty="0"/>
              <a:t>Demonstration of Brine Excellence Centers: Technologies and </a:t>
            </a:r>
            <a:br>
              <a:rPr lang="en-US" dirty="0"/>
            </a:br>
            <a:r>
              <a:rPr lang="en-US" dirty="0"/>
              <a:t>Simulation Suites</a:t>
            </a:r>
          </a:p>
        </p:txBody>
      </p:sp>
      <p:sp>
        <p:nvSpPr>
          <p:cNvPr id="3" name="Subtitle 2">
            <a:extLst>
              <a:ext uri="{FF2B5EF4-FFF2-40B4-BE49-F238E27FC236}">
                <a16:creationId xmlns:a16="http://schemas.microsoft.com/office/drawing/2014/main" id="{FC97EB45-BE92-7847-9D94-BB527075955B}"/>
              </a:ext>
            </a:extLst>
          </p:cNvPr>
          <p:cNvSpPr>
            <a:spLocks noGrp="1"/>
          </p:cNvSpPr>
          <p:nvPr>
            <p:ph type="subTitle" idx="1"/>
          </p:nvPr>
        </p:nvSpPr>
        <p:spPr/>
        <p:txBody>
          <a:bodyPr/>
          <a:lstStyle/>
          <a:p>
            <a:endParaRPr lang="en-US" dirty="0"/>
          </a:p>
        </p:txBody>
      </p:sp>
      <p:sp>
        <p:nvSpPr>
          <p:cNvPr id="4" name="Date Placeholder 3">
            <a:extLst>
              <a:ext uri="{FF2B5EF4-FFF2-40B4-BE49-F238E27FC236}">
                <a16:creationId xmlns:a16="http://schemas.microsoft.com/office/drawing/2014/main" id="{C454A2D6-C186-AD4D-837B-BE16D7798916}"/>
              </a:ext>
            </a:extLst>
          </p:cNvPr>
          <p:cNvSpPr>
            <a:spLocks noGrp="1"/>
          </p:cNvSpPr>
          <p:nvPr>
            <p:ph type="dt" sz="half" idx="2"/>
          </p:nvPr>
        </p:nvSpPr>
        <p:spPr/>
        <p:txBody>
          <a:bodyPr/>
          <a:lstStyle/>
          <a:p>
            <a:fld id="{D41D173A-1162-4C46-BDAD-27700CF48C88}" type="datetime3">
              <a:rPr lang="en-US" smtClean="0"/>
              <a:pPr/>
              <a:t>15 November 2021</a:t>
            </a:fld>
            <a:endParaRPr lang="en-US" dirty="0"/>
          </a:p>
        </p:txBody>
      </p:sp>
      <p:sp>
        <p:nvSpPr>
          <p:cNvPr id="5" name="Slide Number Placeholder 4">
            <a:extLst>
              <a:ext uri="{FF2B5EF4-FFF2-40B4-BE49-F238E27FC236}">
                <a16:creationId xmlns:a16="http://schemas.microsoft.com/office/drawing/2014/main" id="{A60C97B5-9709-F148-A71A-CC7F8AD4EA4F}"/>
              </a:ext>
            </a:extLst>
          </p:cNvPr>
          <p:cNvSpPr>
            <a:spLocks noGrp="1"/>
          </p:cNvSpPr>
          <p:nvPr>
            <p:ph type="sldNum" sz="quarter" idx="4"/>
          </p:nvPr>
        </p:nvSpPr>
        <p:spPr/>
        <p:txBody>
          <a:bodyPr/>
          <a:lstStyle/>
          <a:p>
            <a:fld id="{B9B99B71-7D20-A64F-8CAE-338721934E2C}" type="slidenum">
              <a:rPr lang="en-US" smtClean="0"/>
              <a:pPr/>
              <a:t>36</a:t>
            </a:fld>
            <a:endParaRPr lang="en-US" dirty="0"/>
          </a:p>
        </p:txBody>
      </p:sp>
      <p:sp>
        <p:nvSpPr>
          <p:cNvPr id="6" name="Footer Placeholder 5">
            <a:extLst>
              <a:ext uri="{FF2B5EF4-FFF2-40B4-BE49-F238E27FC236}">
                <a16:creationId xmlns:a16="http://schemas.microsoft.com/office/drawing/2014/main" id="{F1F0338A-0463-2949-834A-6D37BC68D207}"/>
              </a:ext>
            </a:extLst>
          </p:cNvPr>
          <p:cNvSpPr>
            <a:spLocks noGrp="1"/>
          </p:cNvSpPr>
          <p:nvPr>
            <p:ph type="ftr" sz="quarter" idx="3"/>
          </p:nvPr>
        </p:nvSpPr>
        <p:spPr/>
        <p:txBody>
          <a:bodyPr/>
          <a:lstStyle/>
          <a:p>
            <a:r>
              <a:rPr lang="en-US"/>
              <a:t>The ZERO BRINE project (www.zerobrine.eu) has received funding from the European Union’s Horizon 2020 </a:t>
            </a:r>
            <a:br>
              <a:rPr lang="en-US"/>
            </a:br>
            <a:r>
              <a:rPr lang="en-US"/>
              <a:t>research and innovation programme under grant agreement No 730390.</a:t>
            </a:r>
            <a:endParaRPr lang="en-US" dirty="0"/>
          </a:p>
        </p:txBody>
      </p:sp>
      <p:pic>
        <p:nvPicPr>
          <p:cNvPr id="7" name="Picture 6"/>
          <p:cNvPicPr>
            <a:picLocks noChangeAspect="1"/>
          </p:cNvPicPr>
          <p:nvPr/>
        </p:nvPicPr>
        <p:blipFill>
          <a:blip r:embed="rId2"/>
          <a:stretch>
            <a:fillRect/>
          </a:stretch>
        </p:blipFill>
        <p:spPr>
          <a:xfrm>
            <a:off x="5316224" y="3840480"/>
            <a:ext cx="1843601" cy="1622938"/>
          </a:xfrm>
          <a:prstGeom prst="rect">
            <a:avLst/>
          </a:prstGeom>
        </p:spPr>
      </p:pic>
    </p:spTree>
    <p:extLst>
      <p:ext uri="{BB962C8B-B14F-4D97-AF65-F5344CB8AC3E}">
        <p14:creationId xmlns:p14="http://schemas.microsoft.com/office/powerpoint/2010/main" val="1740023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4419600"/>
            <a:ext cx="10515600" cy="1573426"/>
          </a:xfrm>
        </p:spPr>
        <p:txBody>
          <a:bodyPr/>
          <a:lstStyle/>
          <a:p>
            <a:r>
              <a:rPr lang="en-US" dirty="0"/>
              <a:t>Task 5.1: Upgrade of pilot brine treatment systems</a:t>
            </a:r>
          </a:p>
          <a:p>
            <a:r>
              <a:rPr lang="en-US" dirty="0"/>
              <a:t>Task 5.2: Development of BECs (equipment, plan)</a:t>
            </a:r>
          </a:p>
          <a:p>
            <a:r>
              <a:rPr lang="en-US" dirty="0"/>
              <a:t>Task 5.3: Development of software tool and integration</a:t>
            </a:r>
          </a:p>
        </p:txBody>
      </p:sp>
      <p:sp>
        <p:nvSpPr>
          <p:cNvPr id="3" name="Title 2"/>
          <p:cNvSpPr>
            <a:spLocks noGrp="1"/>
          </p:cNvSpPr>
          <p:nvPr>
            <p:ph type="title"/>
          </p:nvPr>
        </p:nvSpPr>
        <p:spPr>
          <a:xfrm>
            <a:off x="831850" y="1709739"/>
            <a:ext cx="10515600" cy="2300286"/>
          </a:xfrm>
        </p:spPr>
        <p:txBody>
          <a:bodyPr/>
          <a:lstStyle/>
          <a:p>
            <a:r>
              <a:rPr lang="en-US" dirty="0"/>
              <a:t>WP5: Optimization of innovative technologies - Integration of bench-scale and optimized pilot systems  into fully-equipped </a:t>
            </a:r>
            <a:r>
              <a:rPr lang="en-US" u="sng" dirty="0">
                <a:solidFill>
                  <a:srgbClr val="00396B"/>
                </a:solidFill>
              </a:rPr>
              <a:t>Brine Excellence Centers (BECs) </a:t>
            </a:r>
            <a:r>
              <a:rPr lang="en-US" dirty="0"/>
              <a:t>– Development of technology libraries (</a:t>
            </a:r>
            <a:r>
              <a:rPr lang="en-US" dirty="0">
                <a:solidFill>
                  <a:srgbClr val="00396B"/>
                </a:solidFill>
              </a:rPr>
              <a:t>software tool) and integration </a:t>
            </a:r>
            <a:r>
              <a:rPr lang="en-US" dirty="0"/>
              <a:t>into a common platform </a:t>
            </a:r>
          </a:p>
        </p:txBody>
      </p:sp>
      <p:sp>
        <p:nvSpPr>
          <p:cNvPr id="4" name="Date Placeholder 3"/>
          <p:cNvSpPr>
            <a:spLocks noGrp="1"/>
          </p:cNvSpPr>
          <p:nvPr>
            <p:ph type="dt" sz="half" idx="2"/>
          </p:nvPr>
        </p:nvSpPr>
        <p:spPr/>
        <p:txBody>
          <a:bodyPr/>
          <a:lstStyle/>
          <a:p>
            <a:fld id="{FD1EF39A-4319-5B42-B50C-F5B112A997C4}" type="datetime3">
              <a:rPr lang="en-US" smtClean="0"/>
              <a:pPr/>
              <a:t>15 November 2021</a:t>
            </a:fld>
            <a:endParaRPr lang="en-US" dirty="0"/>
          </a:p>
        </p:txBody>
      </p:sp>
      <p:sp>
        <p:nvSpPr>
          <p:cNvPr id="5" name="Slide Number Placeholder 4"/>
          <p:cNvSpPr>
            <a:spLocks noGrp="1"/>
          </p:cNvSpPr>
          <p:nvPr>
            <p:ph type="sldNum" sz="quarter" idx="4"/>
          </p:nvPr>
        </p:nvSpPr>
        <p:spPr/>
        <p:txBody>
          <a:bodyPr/>
          <a:lstStyle/>
          <a:p>
            <a:fld id="{B9B99B71-7D20-A64F-8CAE-338721934E2C}" type="slidenum">
              <a:rPr lang="en-US" smtClean="0"/>
              <a:pPr/>
              <a:t>37</a:t>
            </a:fld>
            <a:endParaRPr lang="en-US" dirty="0"/>
          </a:p>
        </p:txBody>
      </p:sp>
      <p:sp>
        <p:nvSpPr>
          <p:cNvPr id="6" name="Footer Placeholder 5"/>
          <p:cNvSpPr>
            <a:spLocks noGrp="1"/>
          </p:cNvSpPr>
          <p:nvPr>
            <p:ph type="ftr" sz="quarter" idx="3"/>
          </p:nvPr>
        </p:nvSpPr>
        <p:spPr/>
        <p:txBody>
          <a:bodyPr/>
          <a:lstStyle/>
          <a:p>
            <a:r>
              <a:rPr lang="en-US"/>
              <a:t>The ZERO BRINE project (www.zerobrine.eu) has received funding from the European Union’s Horizon 2020 </a:t>
            </a:r>
            <a:br>
              <a:rPr lang="en-US"/>
            </a:br>
            <a:r>
              <a:rPr lang="en-US"/>
              <a:t>research and innovation programme under grant agreement No 730390.</a:t>
            </a:r>
            <a:endParaRPr lang="en-US" dirty="0"/>
          </a:p>
        </p:txBody>
      </p:sp>
    </p:spTree>
    <p:extLst>
      <p:ext uri="{BB962C8B-B14F-4D97-AF65-F5344CB8AC3E}">
        <p14:creationId xmlns:p14="http://schemas.microsoft.com/office/powerpoint/2010/main" val="3818925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611121"/>
            <a:ext cx="7029450" cy="3381906"/>
          </a:xfrm>
        </p:spPr>
        <p:txBody>
          <a:bodyPr/>
          <a:lstStyle/>
          <a:p>
            <a:r>
              <a:rPr lang="en-US" dirty="0"/>
              <a:t>D5.1: Plan for the shared use of BEC modules</a:t>
            </a:r>
          </a:p>
          <a:p>
            <a:endParaRPr lang="en-US" dirty="0"/>
          </a:p>
          <a:p>
            <a:r>
              <a:rPr lang="en-US" dirty="0"/>
              <a:t>D5.2: Software tools for the simulation of  brine treatment technologies (technology libraries and integrated platform)</a:t>
            </a:r>
          </a:p>
        </p:txBody>
      </p:sp>
      <p:sp>
        <p:nvSpPr>
          <p:cNvPr id="3" name="Title 2"/>
          <p:cNvSpPr>
            <a:spLocks noGrp="1"/>
          </p:cNvSpPr>
          <p:nvPr>
            <p:ph type="title"/>
          </p:nvPr>
        </p:nvSpPr>
        <p:spPr/>
        <p:txBody>
          <a:bodyPr/>
          <a:lstStyle/>
          <a:p>
            <a:r>
              <a:rPr lang="en-US" dirty="0"/>
              <a:t>Deliverables</a:t>
            </a:r>
          </a:p>
        </p:txBody>
      </p:sp>
      <p:sp>
        <p:nvSpPr>
          <p:cNvPr id="4" name="Date Placeholder 3"/>
          <p:cNvSpPr>
            <a:spLocks noGrp="1"/>
          </p:cNvSpPr>
          <p:nvPr>
            <p:ph type="dt" sz="half" idx="2"/>
          </p:nvPr>
        </p:nvSpPr>
        <p:spPr/>
        <p:txBody>
          <a:bodyPr/>
          <a:lstStyle/>
          <a:p>
            <a:fld id="{FD1EF39A-4319-5B42-B50C-F5B112A997C4}" type="datetime3">
              <a:rPr lang="en-US" smtClean="0"/>
              <a:pPr/>
              <a:t>15 November 2021</a:t>
            </a:fld>
            <a:endParaRPr lang="en-US" dirty="0"/>
          </a:p>
        </p:txBody>
      </p:sp>
      <p:sp>
        <p:nvSpPr>
          <p:cNvPr id="5" name="Slide Number Placeholder 4"/>
          <p:cNvSpPr>
            <a:spLocks noGrp="1"/>
          </p:cNvSpPr>
          <p:nvPr>
            <p:ph type="sldNum" sz="quarter" idx="4"/>
          </p:nvPr>
        </p:nvSpPr>
        <p:spPr/>
        <p:txBody>
          <a:bodyPr/>
          <a:lstStyle/>
          <a:p>
            <a:fld id="{B9B99B71-7D20-A64F-8CAE-338721934E2C}" type="slidenum">
              <a:rPr lang="en-US" smtClean="0"/>
              <a:pPr/>
              <a:t>38</a:t>
            </a:fld>
            <a:endParaRPr lang="en-US" dirty="0"/>
          </a:p>
        </p:txBody>
      </p:sp>
      <p:sp>
        <p:nvSpPr>
          <p:cNvPr id="6" name="Footer Placeholder 5"/>
          <p:cNvSpPr>
            <a:spLocks noGrp="1"/>
          </p:cNvSpPr>
          <p:nvPr>
            <p:ph type="ftr" sz="quarter" idx="3"/>
          </p:nvPr>
        </p:nvSpPr>
        <p:spPr/>
        <p:txBody>
          <a:bodyPr/>
          <a:lstStyle/>
          <a:p>
            <a:r>
              <a:rPr lang="en-US"/>
              <a:t>The ZERO BRINE project (www.zerobrine.eu) has received funding from the European Union’s Horizon 2020 </a:t>
            </a:r>
            <a:br>
              <a:rPr lang="en-US"/>
            </a:br>
            <a:r>
              <a:rPr lang="en-US"/>
              <a:t>research and innovation programme under grant agreement No 730390.</a:t>
            </a:r>
            <a:endParaRPr lang="en-US" dirty="0"/>
          </a:p>
        </p:txBody>
      </p:sp>
      <p:pic>
        <p:nvPicPr>
          <p:cNvPr id="7" name="Picture 6"/>
          <p:cNvPicPr>
            <a:picLocks noChangeAspect="1"/>
          </p:cNvPicPr>
          <p:nvPr/>
        </p:nvPicPr>
        <p:blipFill>
          <a:blip r:embed="rId2"/>
          <a:stretch>
            <a:fillRect/>
          </a:stretch>
        </p:blipFill>
        <p:spPr>
          <a:xfrm>
            <a:off x="8145348" y="148015"/>
            <a:ext cx="2184315" cy="2840092"/>
          </a:xfrm>
          <a:prstGeom prst="rect">
            <a:avLst/>
          </a:prstGeom>
          <a:effectLst>
            <a:innerShdw blurRad="114300">
              <a:prstClr val="black"/>
            </a:innerShdw>
          </a:effectLst>
        </p:spPr>
      </p:pic>
      <p:pic>
        <p:nvPicPr>
          <p:cNvPr id="8" name="Picture 7"/>
          <p:cNvPicPr>
            <a:picLocks noChangeAspect="1"/>
          </p:cNvPicPr>
          <p:nvPr/>
        </p:nvPicPr>
        <p:blipFill>
          <a:blip r:embed="rId3"/>
          <a:stretch>
            <a:fillRect/>
          </a:stretch>
        </p:blipFill>
        <p:spPr>
          <a:xfrm>
            <a:off x="9340650" y="3181449"/>
            <a:ext cx="2114265" cy="2989776"/>
          </a:xfrm>
          <a:prstGeom prst="rect">
            <a:avLst/>
          </a:prstGeom>
        </p:spPr>
      </p:pic>
    </p:spTree>
    <p:extLst>
      <p:ext uri="{BB962C8B-B14F-4D97-AF65-F5344CB8AC3E}">
        <p14:creationId xmlns:p14="http://schemas.microsoft.com/office/powerpoint/2010/main" val="817813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Brine Excellence </a:t>
            </a:r>
            <a:r>
              <a:rPr lang="en-US" dirty="0" err="1"/>
              <a:t>Centres</a:t>
            </a:r>
            <a:r>
              <a:rPr lang="en-US" dirty="0"/>
              <a:t> (BECs)</a:t>
            </a:r>
          </a:p>
        </p:txBody>
      </p:sp>
      <p:sp>
        <p:nvSpPr>
          <p:cNvPr id="4" name="Date Placeholder 3"/>
          <p:cNvSpPr>
            <a:spLocks noGrp="1"/>
          </p:cNvSpPr>
          <p:nvPr>
            <p:ph type="dt" sz="half" idx="2"/>
          </p:nvPr>
        </p:nvSpPr>
        <p:spPr/>
        <p:txBody>
          <a:bodyPr/>
          <a:lstStyle/>
          <a:p>
            <a:fld id="{FD1EF39A-4319-5B42-B50C-F5B112A997C4}" type="datetime3">
              <a:rPr lang="en-US" smtClean="0"/>
              <a:pPr/>
              <a:t>15 November 2021</a:t>
            </a:fld>
            <a:endParaRPr lang="en-US" dirty="0"/>
          </a:p>
        </p:txBody>
      </p:sp>
      <p:sp>
        <p:nvSpPr>
          <p:cNvPr id="5" name="Slide Number Placeholder 4"/>
          <p:cNvSpPr>
            <a:spLocks noGrp="1"/>
          </p:cNvSpPr>
          <p:nvPr>
            <p:ph type="sldNum" sz="quarter" idx="4"/>
          </p:nvPr>
        </p:nvSpPr>
        <p:spPr/>
        <p:txBody>
          <a:bodyPr/>
          <a:lstStyle/>
          <a:p>
            <a:fld id="{B9B99B71-7D20-A64F-8CAE-338721934E2C}" type="slidenum">
              <a:rPr lang="en-US" smtClean="0"/>
              <a:pPr/>
              <a:t>39</a:t>
            </a:fld>
            <a:endParaRPr lang="en-US" dirty="0"/>
          </a:p>
        </p:txBody>
      </p:sp>
      <p:sp>
        <p:nvSpPr>
          <p:cNvPr id="6" name="Footer Placeholder 5"/>
          <p:cNvSpPr>
            <a:spLocks noGrp="1"/>
          </p:cNvSpPr>
          <p:nvPr>
            <p:ph type="ftr" sz="quarter" idx="3"/>
          </p:nvPr>
        </p:nvSpPr>
        <p:spPr/>
        <p:txBody>
          <a:bodyPr/>
          <a:lstStyle/>
          <a:p>
            <a:r>
              <a:rPr lang="en-US"/>
              <a:t>The ZERO BRINE project (www.zerobrine.eu) has received funding from the European Union’s Horizon 2020 </a:t>
            </a:r>
            <a:br>
              <a:rPr lang="en-US"/>
            </a:br>
            <a:r>
              <a:rPr lang="en-US"/>
              <a:t>research and innovation programme under grant agreement No 730390.</a:t>
            </a:r>
            <a:endParaRPr lang="en-US" dirty="0"/>
          </a:p>
        </p:txBody>
      </p:sp>
      <p:pic>
        <p:nvPicPr>
          <p:cNvPr id="7" name="Picture 6"/>
          <p:cNvPicPr>
            <a:picLocks noChangeAspect="1"/>
          </p:cNvPicPr>
          <p:nvPr/>
        </p:nvPicPr>
        <p:blipFill>
          <a:blip r:embed="rId3"/>
          <a:stretch>
            <a:fillRect/>
          </a:stretch>
        </p:blipFill>
        <p:spPr>
          <a:xfrm>
            <a:off x="6075364" y="594911"/>
            <a:ext cx="5720181" cy="5035524"/>
          </a:xfrm>
          <a:prstGeom prst="rect">
            <a:avLst/>
          </a:prstGeom>
        </p:spPr>
      </p:pic>
    </p:spTree>
    <p:extLst>
      <p:ext uri="{BB962C8B-B14F-4D97-AF65-F5344CB8AC3E}">
        <p14:creationId xmlns:p14="http://schemas.microsoft.com/office/powerpoint/2010/main" val="364181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10;&#10;Description automatically generated">
            <a:extLst>
              <a:ext uri="{FF2B5EF4-FFF2-40B4-BE49-F238E27FC236}">
                <a16:creationId xmlns:a16="http://schemas.microsoft.com/office/drawing/2014/main" id="{557EC554-710F-4F71-86B2-01419168E819}"/>
              </a:ext>
            </a:extLst>
          </p:cNvPr>
          <p:cNvPicPr>
            <a:picLocks noChangeAspect="1"/>
          </p:cNvPicPr>
          <p:nvPr/>
        </p:nvPicPr>
        <p:blipFill>
          <a:blip r:embed="rId2"/>
          <a:stretch>
            <a:fillRect/>
          </a:stretch>
        </p:blipFill>
        <p:spPr>
          <a:xfrm>
            <a:off x="1145224" y="172809"/>
            <a:ext cx="4978255" cy="5988336"/>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BE636CB9-CB59-45B1-AAEC-4893C4848CCE}"/>
              </a:ext>
            </a:extLst>
          </p:cNvPr>
          <p:cNvPicPr>
            <a:picLocks noChangeAspect="1"/>
          </p:cNvPicPr>
          <p:nvPr/>
        </p:nvPicPr>
        <p:blipFill>
          <a:blip r:embed="rId3"/>
          <a:stretch>
            <a:fillRect/>
          </a:stretch>
        </p:blipFill>
        <p:spPr>
          <a:xfrm>
            <a:off x="6488241" y="70654"/>
            <a:ext cx="4978253" cy="6716691"/>
          </a:xfrm>
          <a:prstGeom prst="rect">
            <a:avLst/>
          </a:prstGeom>
        </p:spPr>
      </p:pic>
    </p:spTree>
    <p:extLst>
      <p:ext uri="{BB962C8B-B14F-4D97-AF65-F5344CB8AC3E}">
        <p14:creationId xmlns:p14="http://schemas.microsoft.com/office/powerpoint/2010/main" val="750666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endParaRPr lang="en-US" dirty="0"/>
          </a:p>
        </p:txBody>
      </p:sp>
      <p:sp>
        <p:nvSpPr>
          <p:cNvPr id="12" name="Title 11"/>
          <p:cNvSpPr>
            <a:spLocks noGrp="1"/>
          </p:cNvSpPr>
          <p:nvPr>
            <p:ph type="title"/>
          </p:nvPr>
        </p:nvSpPr>
        <p:spPr>
          <a:xfrm>
            <a:off x="1663923" y="473052"/>
            <a:ext cx="10515600" cy="720000"/>
          </a:xfrm>
        </p:spPr>
        <p:txBody>
          <a:bodyPr/>
          <a:lstStyle/>
          <a:p>
            <a:r>
              <a:rPr lang="en-US" dirty="0"/>
              <a:t>Leaflet BEC</a:t>
            </a:r>
          </a:p>
        </p:txBody>
      </p:sp>
      <p:sp>
        <p:nvSpPr>
          <p:cNvPr id="2" name="Date Placeholder 1"/>
          <p:cNvSpPr>
            <a:spLocks noGrp="1"/>
          </p:cNvSpPr>
          <p:nvPr>
            <p:ph type="dt" sz="half" idx="2"/>
          </p:nvPr>
        </p:nvSpPr>
        <p:spPr/>
        <p:txBody>
          <a:bodyPr/>
          <a:lstStyle/>
          <a:p>
            <a:fld id="{CB7A209A-9BC5-8041-A897-291FB519845A}" type="datetime3">
              <a:rPr lang="en-US" smtClean="0"/>
              <a:pPr/>
              <a:t>15 November 2021</a:t>
            </a:fld>
            <a:endParaRPr lang="en-US" dirty="0"/>
          </a:p>
        </p:txBody>
      </p:sp>
      <p:sp>
        <p:nvSpPr>
          <p:cNvPr id="3" name="Slide Number Placeholder 2"/>
          <p:cNvSpPr>
            <a:spLocks noGrp="1"/>
          </p:cNvSpPr>
          <p:nvPr>
            <p:ph type="sldNum" sz="quarter" idx="4"/>
          </p:nvPr>
        </p:nvSpPr>
        <p:spPr/>
        <p:txBody>
          <a:bodyPr/>
          <a:lstStyle/>
          <a:p>
            <a:fld id="{B9B99B71-7D20-A64F-8CAE-338721934E2C}" type="slidenum">
              <a:rPr lang="en-US" smtClean="0"/>
              <a:pPr/>
              <a:t>40</a:t>
            </a:fld>
            <a:endParaRPr lang="en-US" dirty="0"/>
          </a:p>
        </p:txBody>
      </p:sp>
      <p:sp>
        <p:nvSpPr>
          <p:cNvPr id="4" name="Footer Placeholder 3"/>
          <p:cNvSpPr>
            <a:spLocks noGrp="1"/>
          </p:cNvSpPr>
          <p:nvPr>
            <p:ph type="ftr" sz="quarter" idx="3"/>
          </p:nvPr>
        </p:nvSpPr>
        <p:spPr/>
        <p:txBody>
          <a:bodyPr/>
          <a:lstStyle/>
          <a:p>
            <a:r>
              <a:rPr lang="en-US"/>
              <a:t>The ZERO BRINE project (www.zerobrine.eu) has received funding from the European Union’s Horizon 2020 </a:t>
            </a:r>
            <a:br>
              <a:rPr lang="en-US"/>
            </a:br>
            <a:r>
              <a:rPr lang="en-US"/>
              <a:t>research and innovation programme under grant agreement No 730390.</a:t>
            </a:r>
            <a:endParaRPr lang="en-US" dirty="0"/>
          </a:p>
        </p:txBody>
      </p:sp>
      <p:pic>
        <p:nvPicPr>
          <p:cNvPr id="5" name="Picture 4"/>
          <p:cNvPicPr>
            <a:picLocks noChangeAspect="1"/>
          </p:cNvPicPr>
          <p:nvPr/>
        </p:nvPicPr>
        <p:blipFill>
          <a:blip r:embed="rId2"/>
          <a:stretch>
            <a:fillRect/>
          </a:stretch>
        </p:blipFill>
        <p:spPr>
          <a:xfrm>
            <a:off x="114299" y="1864407"/>
            <a:ext cx="5857876" cy="4164918"/>
          </a:xfrm>
          <a:prstGeom prst="rect">
            <a:avLst/>
          </a:prstGeom>
          <a:effectLst>
            <a:innerShdw blurRad="114300">
              <a:prstClr val="black"/>
            </a:innerShdw>
          </a:effectLst>
        </p:spPr>
      </p:pic>
      <p:pic>
        <p:nvPicPr>
          <p:cNvPr id="7" name="Picture 6"/>
          <p:cNvPicPr>
            <a:picLocks noChangeAspect="1"/>
          </p:cNvPicPr>
          <p:nvPr/>
        </p:nvPicPr>
        <p:blipFill>
          <a:blip r:embed="rId3"/>
          <a:stretch>
            <a:fillRect/>
          </a:stretch>
        </p:blipFill>
        <p:spPr>
          <a:xfrm>
            <a:off x="6128196" y="142654"/>
            <a:ext cx="5920930" cy="4171422"/>
          </a:xfrm>
          <a:prstGeom prst="rect">
            <a:avLst/>
          </a:prstGeom>
          <a:effectLst>
            <a:innerShdw blurRad="114300">
              <a:prstClr val="black"/>
            </a:innerShdw>
          </a:effectLst>
        </p:spPr>
      </p:pic>
      <p:sp>
        <p:nvSpPr>
          <p:cNvPr id="8" name="Oval 7"/>
          <p:cNvSpPr/>
          <p:nvPr/>
        </p:nvSpPr>
        <p:spPr>
          <a:xfrm>
            <a:off x="1895474" y="1816783"/>
            <a:ext cx="2009775" cy="11359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95122" y="2556944"/>
            <a:ext cx="1514474" cy="5630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104352" y="251894"/>
            <a:ext cx="1514474" cy="5630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28196" y="251894"/>
            <a:ext cx="1587054" cy="5630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365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611121"/>
            <a:ext cx="5965257" cy="3381906"/>
          </a:xfrm>
        </p:spPr>
        <p:txBody>
          <a:bodyPr/>
          <a:lstStyle/>
          <a:p>
            <a:r>
              <a:rPr lang="en-US" dirty="0"/>
              <a:t>Sustainable Bottle Washer (Heineken): Recovery of caustic from bottle washer effluent</a:t>
            </a:r>
          </a:p>
          <a:p>
            <a:endParaRPr lang="en-US" dirty="0"/>
          </a:p>
          <a:p>
            <a:endParaRPr lang="en-US" dirty="0"/>
          </a:p>
          <a:p>
            <a:r>
              <a:rPr lang="en-US" dirty="0"/>
              <a:t>Brine2Beton (NEOM): use residual brine in production new materials</a:t>
            </a:r>
          </a:p>
        </p:txBody>
      </p:sp>
      <p:sp>
        <p:nvSpPr>
          <p:cNvPr id="3" name="Title 2"/>
          <p:cNvSpPr>
            <a:spLocks noGrp="1"/>
          </p:cNvSpPr>
          <p:nvPr>
            <p:ph type="title"/>
          </p:nvPr>
        </p:nvSpPr>
        <p:spPr/>
        <p:txBody>
          <a:bodyPr/>
          <a:lstStyle/>
          <a:p>
            <a:r>
              <a:rPr lang="en-US" dirty="0"/>
              <a:t>BEC follow-up examples</a:t>
            </a:r>
          </a:p>
        </p:txBody>
      </p:sp>
      <p:sp>
        <p:nvSpPr>
          <p:cNvPr id="4" name="Date Placeholder 3"/>
          <p:cNvSpPr>
            <a:spLocks noGrp="1"/>
          </p:cNvSpPr>
          <p:nvPr>
            <p:ph type="dt" sz="half" idx="2"/>
          </p:nvPr>
        </p:nvSpPr>
        <p:spPr/>
        <p:txBody>
          <a:bodyPr/>
          <a:lstStyle/>
          <a:p>
            <a:fld id="{FD1EF39A-4319-5B42-B50C-F5B112A997C4}" type="datetime3">
              <a:rPr lang="en-US" smtClean="0"/>
              <a:pPr/>
              <a:t>15 November 2021</a:t>
            </a:fld>
            <a:endParaRPr lang="en-US" dirty="0"/>
          </a:p>
        </p:txBody>
      </p:sp>
      <p:sp>
        <p:nvSpPr>
          <p:cNvPr id="5" name="Slide Number Placeholder 4"/>
          <p:cNvSpPr>
            <a:spLocks noGrp="1"/>
          </p:cNvSpPr>
          <p:nvPr>
            <p:ph type="sldNum" sz="quarter" idx="4"/>
          </p:nvPr>
        </p:nvSpPr>
        <p:spPr/>
        <p:txBody>
          <a:bodyPr/>
          <a:lstStyle/>
          <a:p>
            <a:fld id="{B9B99B71-7D20-A64F-8CAE-338721934E2C}" type="slidenum">
              <a:rPr lang="en-US" smtClean="0"/>
              <a:pPr/>
              <a:t>41</a:t>
            </a:fld>
            <a:endParaRPr lang="en-US" dirty="0"/>
          </a:p>
        </p:txBody>
      </p:sp>
      <p:sp>
        <p:nvSpPr>
          <p:cNvPr id="6" name="Footer Placeholder 5"/>
          <p:cNvSpPr>
            <a:spLocks noGrp="1"/>
          </p:cNvSpPr>
          <p:nvPr>
            <p:ph type="ftr" sz="quarter" idx="3"/>
          </p:nvPr>
        </p:nvSpPr>
        <p:spPr/>
        <p:txBody>
          <a:bodyPr/>
          <a:lstStyle/>
          <a:p>
            <a:r>
              <a:rPr lang="en-US"/>
              <a:t>The ZERO BRINE project (www.zerobrine.eu) has received funding from the European Union’s Horizon 2020 </a:t>
            </a:r>
            <a:br>
              <a:rPr lang="en-US"/>
            </a:br>
            <a:r>
              <a:rPr lang="en-US"/>
              <a:t>research and innovation programme under grant agreement No 730390.</a:t>
            </a:r>
            <a:endParaRPr lang="en-US" dirty="0"/>
          </a:p>
        </p:txBody>
      </p:sp>
      <p:pic>
        <p:nvPicPr>
          <p:cNvPr id="7" name="Picture 6"/>
          <p:cNvPicPr>
            <a:picLocks noChangeAspect="1"/>
          </p:cNvPicPr>
          <p:nvPr/>
        </p:nvPicPr>
        <p:blipFill>
          <a:blip r:embed="rId3"/>
          <a:stretch>
            <a:fillRect/>
          </a:stretch>
        </p:blipFill>
        <p:spPr>
          <a:xfrm>
            <a:off x="5600701" y="55122"/>
            <a:ext cx="6505574" cy="2419260"/>
          </a:xfrm>
          <a:prstGeom prst="rect">
            <a:avLst/>
          </a:prstGeom>
        </p:spPr>
      </p:pic>
      <p:pic>
        <p:nvPicPr>
          <p:cNvPr id="8" name="Picture 7"/>
          <p:cNvPicPr>
            <a:picLocks noChangeAspect="1"/>
          </p:cNvPicPr>
          <p:nvPr/>
        </p:nvPicPr>
        <p:blipFill>
          <a:blip r:embed="rId4"/>
          <a:stretch>
            <a:fillRect/>
          </a:stretch>
        </p:blipFill>
        <p:spPr>
          <a:xfrm>
            <a:off x="6530082" y="3650171"/>
            <a:ext cx="5265464" cy="2221819"/>
          </a:xfrm>
          <a:prstGeom prst="rect">
            <a:avLst/>
          </a:prstGeom>
        </p:spPr>
      </p:pic>
    </p:spTree>
    <p:extLst>
      <p:ext uri="{BB962C8B-B14F-4D97-AF65-F5344CB8AC3E}">
        <p14:creationId xmlns:p14="http://schemas.microsoft.com/office/powerpoint/2010/main" val="3484975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1" normalizeH="0" baseline="0" noProof="0">
                <a:ln>
                  <a:noFill/>
                </a:ln>
                <a:solidFill>
                  <a:srgbClr val="49C2D7"/>
                </a:solidFill>
                <a:effectLst/>
                <a:uLnTx/>
                <a:uFillTx/>
                <a:latin typeface="Calibri"/>
              </a:rPr>
              <a:t>Thank you for your attention</a:t>
            </a:r>
            <a:endParaRPr kumimoji="0" lang="en-US" sz="5400" b="0" i="0" u="none" strike="noStrike" kern="1200" cap="none" spc="-1" normalizeH="0" baseline="0" noProof="0">
              <a:ln>
                <a:noFill/>
              </a:ln>
              <a:solidFill>
                <a:srgbClr val="2A105B"/>
              </a:solidFill>
              <a:effectLst/>
              <a:uLnTx/>
              <a:uFillTx/>
              <a:latin typeface="Calibri"/>
            </a:endParaRPr>
          </a:p>
        </p:txBody>
      </p:sp>
      <p:sp>
        <p:nvSpPr>
          <p:cNvPr id="358" name="TextShape 2"/>
          <p:cNvSpPr txBox="1"/>
          <p:nvPr/>
        </p:nvSpPr>
        <p:spPr>
          <a:xfrm>
            <a:off x="1523880" y="384048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E6007E"/>
                </a:solidFill>
                <a:effectLst/>
                <a:uLnTx/>
                <a:uFillTx/>
                <a:latin typeface="Calibri"/>
              </a:rPr>
              <a:t> www.zerobrine.eu          #ZeroBrine               @zero_brine_</a:t>
            </a:r>
            <a:endParaRPr kumimoji="0" lang="en-US" sz="2400" b="0" i="0" u="none" strike="noStrike" kern="1200" cap="none" spc="-1" normalizeH="0" baseline="0" noProof="0">
              <a:ln>
                <a:noFill/>
              </a:ln>
              <a:solidFill>
                <a:prstClr val="black"/>
              </a:solidFill>
              <a:effectLst/>
              <a:uLnTx/>
              <a:uFillTx/>
              <a:latin typeface="Calibri"/>
            </a:endParaRPr>
          </a:p>
        </p:txBody>
      </p:sp>
      <p:sp>
        <p:nvSpPr>
          <p:cNvPr id="359"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20"/>
          </p:nvPr>
        </p:nvSpPr>
        <p:spPr>
          <a:xfrm>
            <a:off x="10861560" y="6171120"/>
            <a:ext cx="933480" cy="364680"/>
          </a:xfrm>
          <a:prstGeom prst="rect">
            <a:avLst/>
          </a:prstGeom>
        </p:spPr>
        <p:txBody>
          <a:bodyPr lIns="90000" tIns="45000" rIns="90000" bIns="45000" anchor="ctr">
            <a:noAutofit/>
          </a:bodyPr>
          <a:lstStyle>
            <a:defPPr>
              <a:defRPr lang="en-US"/>
            </a:defPPr>
            <a:lvl1pPr marL="0" algn="r" defTabSz="914400" rtl="0" eaLnBrk="1" latinLnBrk="0" hangingPunct="1">
              <a:lnSpc>
                <a:spcPct val="100000"/>
              </a:lnSpc>
              <a:defRPr lang="en-US" sz="1200" b="0" strike="noStrike" kern="1200" spc="-1">
                <a:solidFill>
                  <a:srgbClr val="2A105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0777EF-5C21-4782-9E52-FF8627EC0A53}"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9"/>
          </p:nvPr>
        </p:nvSpPr>
        <p:spPr>
          <a:xfrm>
            <a:off x="6238080" y="6171120"/>
            <a:ext cx="4388760" cy="364680"/>
          </a:xfrm>
          <a:prstGeom prst="rect">
            <a:avLst/>
          </a:prstGeom>
        </p:spPr>
        <p:txBody>
          <a:bodyPr lIns="90000" tIns="45000" rIns="90000" bIns="45000" anchor="ctr">
            <a:noAutofit/>
          </a:bodyPr>
          <a:lstStyle>
            <a:defPPr>
              <a:defRPr lang="en-US"/>
            </a:defPPr>
            <a:lvl1pPr marL="0" algn="r" defTabSz="914400" rtl="0" eaLnBrk="1" latinLnBrk="0" hangingPunct="1">
              <a:lnSpc>
                <a:spcPct val="100000"/>
              </a:lnSpc>
              <a:defRPr lang="en-US" sz="1200" b="0" strike="noStrike" kern="1200" spc="-1">
                <a:solidFill>
                  <a:srgbClr val="2A105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dirty="0">
              <a:ln>
                <a:noFill/>
              </a:ln>
              <a:solidFill>
                <a:srgbClr val="2A105B"/>
              </a:solidFill>
              <a:effectLst/>
              <a:uLnTx/>
              <a:uFillTx/>
              <a:latin typeface="Calibri"/>
            </a:endParaRPr>
          </a:p>
        </p:txBody>
      </p:sp>
    </p:spTree>
    <p:extLst>
      <p:ext uri="{BB962C8B-B14F-4D97-AF65-F5344CB8AC3E}">
        <p14:creationId xmlns:p14="http://schemas.microsoft.com/office/powerpoint/2010/main" val="201147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Maria Kyriazi</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Senior Researcher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NTUA</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646331"/>
          </a:xfrm>
          <a:prstGeom prst="rect">
            <a:avLst/>
          </a:prstGeom>
          <a:noFill/>
        </p:spPr>
        <p:txBody>
          <a:bodyPr wrap="square" rtlCol="0">
            <a:spAutoFit/>
          </a:bodyPr>
          <a:lstStyle/>
          <a:p>
            <a:pPr algn="ctr"/>
            <a:r>
              <a:rPr lang="en-GB" b="1" dirty="0"/>
              <a:t>DEMONSTRATION OF THE ONLINE BRINE PLATFORM (OBP)</a:t>
            </a:r>
          </a:p>
        </p:txBody>
      </p:sp>
      <p:grpSp>
        <p:nvGrpSpPr>
          <p:cNvPr id="32" name="Group 31">
            <a:extLst>
              <a:ext uri="{FF2B5EF4-FFF2-40B4-BE49-F238E27FC236}">
                <a16:creationId xmlns:a16="http://schemas.microsoft.com/office/drawing/2014/main" id="{12904FF0-5077-4483-877E-2BF1E41A1752}"/>
              </a:ext>
            </a:extLst>
          </p:cNvPr>
          <p:cNvGrpSpPr/>
          <p:nvPr/>
        </p:nvGrpSpPr>
        <p:grpSpPr>
          <a:xfrm>
            <a:off x="2984291" y="3171907"/>
            <a:ext cx="5314320" cy="1315504"/>
            <a:chOff x="2927141" y="3754433"/>
            <a:chExt cx="5314320" cy="1315504"/>
          </a:xfrm>
        </p:grpSpPr>
        <p:sp>
          <p:nvSpPr>
            <p:cNvPr id="13" name="Text Placeholder 3">
              <a:extLst>
                <a:ext uri="{FF2B5EF4-FFF2-40B4-BE49-F238E27FC236}">
                  <a16:creationId xmlns:a16="http://schemas.microsoft.com/office/drawing/2014/main" id="{8FEE5BAD-9EFB-45ED-ADEC-039A5C2C0B49}"/>
                </a:ext>
              </a:extLst>
            </p:cNvPr>
            <p:cNvSpPr txBox="1">
              <a:spLocks/>
            </p:cNvSpPr>
            <p:nvPr/>
          </p:nvSpPr>
          <p:spPr>
            <a:xfrm>
              <a:off x="2927141" y="3754433"/>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Kees Roest</a:t>
              </a:r>
            </a:p>
          </p:txBody>
        </p:sp>
        <p:sp>
          <p:nvSpPr>
            <p:cNvPr id="14" name="Text Placeholder 4">
              <a:extLst>
                <a:ext uri="{FF2B5EF4-FFF2-40B4-BE49-F238E27FC236}">
                  <a16:creationId xmlns:a16="http://schemas.microsoft.com/office/drawing/2014/main" id="{A0774CFE-8BFC-481E-B452-A8930A8C0361}"/>
                </a:ext>
              </a:extLst>
            </p:cNvPr>
            <p:cNvSpPr txBox="1">
              <a:spLocks/>
            </p:cNvSpPr>
            <p:nvPr/>
          </p:nvSpPr>
          <p:spPr>
            <a:xfrm>
              <a:off x="2927141" y="4217414"/>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Programme</a:t>
              </a:r>
              <a:r>
                <a:rPr lang="en-US" dirty="0"/>
                <a:t> Director</a:t>
              </a:r>
            </a:p>
          </p:txBody>
        </p:sp>
        <p:sp>
          <p:nvSpPr>
            <p:cNvPr id="15" name="Text Placeholder 5">
              <a:extLst>
                <a:ext uri="{FF2B5EF4-FFF2-40B4-BE49-F238E27FC236}">
                  <a16:creationId xmlns:a16="http://schemas.microsoft.com/office/drawing/2014/main" id="{D73D921B-828C-4299-8EEC-F59C051F3F8B}"/>
                </a:ext>
              </a:extLst>
            </p:cNvPr>
            <p:cNvSpPr txBox="1">
              <a:spLocks/>
            </p:cNvSpPr>
            <p:nvPr/>
          </p:nvSpPr>
          <p:spPr>
            <a:xfrm>
              <a:off x="2927141" y="4680395"/>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ISPT</a:t>
              </a:r>
            </a:p>
          </p:txBody>
        </p:sp>
      </p:grpSp>
      <p:pic>
        <p:nvPicPr>
          <p:cNvPr id="23" name="Picture Placeholder 21">
            <a:extLst>
              <a:ext uri="{FF2B5EF4-FFF2-40B4-BE49-F238E27FC236}">
                <a16:creationId xmlns:a16="http://schemas.microsoft.com/office/drawing/2014/main" id="{F23AEBBC-00F8-4C2D-BA9D-9E837EAD30FE}"/>
              </a:ext>
            </a:extLst>
          </p:cNvPr>
          <p:cNvPicPr>
            <a:picLocks noChangeAspect="1"/>
          </p:cNvPicPr>
          <p:nvPr/>
        </p:nvPicPr>
        <p:blipFill>
          <a:blip r:embed="rId3"/>
          <a:srcRect/>
          <a:stretch>
            <a:fillRect/>
          </a:stretch>
        </p:blipFill>
        <p:spPr>
          <a:xfrm>
            <a:off x="371474" y="2737099"/>
            <a:ext cx="2185117" cy="2185119"/>
          </a:xfrm>
          <a:prstGeom prst="ellipse">
            <a:avLst/>
          </a:prstGeom>
        </p:spPr>
      </p:pic>
      <p:pic>
        <p:nvPicPr>
          <p:cNvPr id="31" name="Picture Placeholder 30" descr="A person with curly hair&#10;&#10;Description automatically generated with low confidence">
            <a:extLst>
              <a:ext uri="{FF2B5EF4-FFF2-40B4-BE49-F238E27FC236}">
                <a16:creationId xmlns:a16="http://schemas.microsoft.com/office/drawing/2014/main" id="{87548D6F-1FF2-47E8-894D-FBF8784EFDAC}"/>
              </a:ext>
            </a:extLst>
          </p:cNvPr>
          <p:cNvPicPr>
            <a:picLocks noGrp="1" noChangeAspect="1"/>
          </p:cNvPicPr>
          <p:nvPr>
            <p:ph type="pic" sz="quarter" idx="10"/>
          </p:nvPr>
        </p:nvPicPr>
        <p:blipFill>
          <a:blip r:embed="rId4"/>
          <a:srcRect/>
          <a:stretch>
            <a:fillRect/>
          </a:stretch>
        </p:blipFill>
        <p:spPr/>
      </p:pic>
    </p:spTree>
    <p:extLst>
      <p:ext uri="{BB962C8B-B14F-4D97-AF65-F5344CB8AC3E}">
        <p14:creationId xmlns:p14="http://schemas.microsoft.com/office/powerpoint/2010/main" val="2357282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7C9B-DC00-314A-BA5F-3200FE9387AC}"/>
              </a:ext>
            </a:extLst>
          </p:cNvPr>
          <p:cNvSpPr>
            <a:spLocks noGrp="1"/>
          </p:cNvSpPr>
          <p:nvPr>
            <p:ph type="ctrTitle"/>
          </p:nvPr>
        </p:nvSpPr>
        <p:spPr>
          <a:xfrm>
            <a:off x="3824866" y="1073490"/>
            <a:ext cx="8179349" cy="2204720"/>
          </a:xfrm>
        </p:spPr>
        <p:txBody>
          <a:bodyPr/>
          <a:lstStyle/>
          <a:p>
            <a:r>
              <a:rPr lang="en-US" sz="4800" kern="0" dirty="0">
                <a:solidFill>
                  <a:srgbClr val="002060"/>
                </a:solidFill>
                <a:effectLst>
                  <a:glow rad="1409700">
                    <a:srgbClr val="FFFFFF">
                      <a:alpha val="40000"/>
                    </a:srgbClr>
                  </a:glow>
                </a:effectLst>
                <a:latin typeface="Calibri"/>
                <a:cs typeface="Calibri"/>
              </a:rPr>
              <a:t>Online Brine Platform </a:t>
            </a:r>
            <a:r>
              <a:rPr kumimoji="0" lang="en-US" sz="4800" b="1" i="0" u="none" strike="noStrike" kern="0" cap="none" spc="0" normalizeH="0" baseline="0" noProof="0" dirty="0">
                <a:ln>
                  <a:noFill/>
                </a:ln>
                <a:solidFill>
                  <a:srgbClr val="002060"/>
                </a:solidFill>
                <a:effectLst>
                  <a:glow rad="1409700">
                    <a:srgbClr val="FFFFFF">
                      <a:alpha val="40000"/>
                    </a:srgbClr>
                  </a:glow>
                </a:effectLst>
                <a:uLnTx/>
                <a:uFillTx/>
                <a:latin typeface="Calibri"/>
                <a:cs typeface="Calibri"/>
                <a:sym typeface="Calibri"/>
              </a:rPr>
              <a:t>Towards Circularity and Industrial Symbiosis</a:t>
            </a:r>
            <a:br>
              <a:rPr kumimoji="0" lang="en-US" sz="4800" b="1" i="0" u="none" strike="noStrike" kern="0" cap="none" spc="0" normalizeH="0" baseline="0" noProof="0" dirty="0">
                <a:ln>
                  <a:noFill/>
                </a:ln>
                <a:solidFill>
                  <a:srgbClr val="002060"/>
                </a:solidFill>
                <a:effectLst>
                  <a:glow rad="1409700">
                    <a:srgbClr val="FFFFFF">
                      <a:alpha val="40000"/>
                    </a:srgbClr>
                  </a:glow>
                </a:effectLst>
                <a:uLnTx/>
                <a:uFillTx/>
                <a:latin typeface="Calibri"/>
                <a:cs typeface="Calibri"/>
                <a:sym typeface="Calibri"/>
              </a:rPr>
            </a:br>
            <a:endParaRPr lang="en-US" sz="4800" dirty="0"/>
          </a:p>
        </p:txBody>
      </p:sp>
      <p:sp>
        <p:nvSpPr>
          <p:cNvPr id="4" name="Date Placeholder 3">
            <a:extLst>
              <a:ext uri="{FF2B5EF4-FFF2-40B4-BE49-F238E27FC236}">
                <a16:creationId xmlns:a16="http://schemas.microsoft.com/office/drawing/2014/main" id="{8A35DF9E-F91C-DE43-A860-811D3B32575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D173A-1162-4C46-BDAD-27700CF48C88}"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7ACF87A-1ACD-FF4F-B8B0-09E9F941B4D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2A8785-AAFD-814D-B3CC-744D553C0A2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59588C1-CA7C-41A0-B9EB-6124B1E0E514}"/>
              </a:ext>
            </a:extLst>
          </p:cNvPr>
          <p:cNvSpPr txBox="1"/>
          <p:nvPr/>
        </p:nvSpPr>
        <p:spPr>
          <a:xfrm>
            <a:off x="187785" y="2847238"/>
            <a:ext cx="5486184"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rPr>
              <a:t>Dr Maria Kyriazi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rPr>
              <a:t>National Technical University of Athens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kyriazimaria@mail.ntua.gr</a:t>
            </a:r>
            <a:endPar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rPr>
              <a:t>Dr Kees Roest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rPr>
              <a:t>Institute for Sustainable Process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2A105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kees.roest@ispt.eu</a:t>
            </a:r>
            <a:endParaRPr kumimoji="0" lang="fr-BE" sz="18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792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0B10-0E84-4CE1-9619-90B043397D36}"/>
              </a:ext>
            </a:extLst>
          </p:cNvPr>
          <p:cNvSpPr>
            <a:spLocks noGrp="1"/>
          </p:cNvSpPr>
          <p:nvPr>
            <p:ph type="title"/>
          </p:nvPr>
        </p:nvSpPr>
        <p:spPr>
          <a:xfrm>
            <a:off x="1430564" y="322332"/>
            <a:ext cx="10515600" cy="720000"/>
          </a:xfrm>
        </p:spPr>
        <p:txBody>
          <a:bodyPr/>
          <a:lstStyle/>
          <a:p>
            <a:r>
              <a:rPr lang="en-US" dirty="0"/>
              <a:t>The idea of an industrial symbiosis platform</a:t>
            </a:r>
          </a:p>
        </p:txBody>
      </p:sp>
      <p:sp>
        <p:nvSpPr>
          <p:cNvPr id="4" name="Date Placeholder 3">
            <a:extLst>
              <a:ext uri="{FF2B5EF4-FFF2-40B4-BE49-F238E27FC236}">
                <a16:creationId xmlns:a16="http://schemas.microsoft.com/office/drawing/2014/main" id="{59EC05FB-40F5-4E22-B81C-F6DF4DA4953A}"/>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93B27B-8913-41C3-9472-7F9C6C432FF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EC910D3-F875-42FB-8B7C-E0087D0C810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352102F-15DC-4E8E-88C9-1005EE27641E}"/>
              </a:ext>
            </a:extLst>
          </p:cNvPr>
          <p:cNvSpPr/>
          <p:nvPr/>
        </p:nvSpPr>
        <p:spPr>
          <a:xfrm>
            <a:off x="1430564" y="1088001"/>
            <a:ext cx="9684228" cy="1387570"/>
          </a:xfrm>
          <a:custGeom>
            <a:avLst/>
            <a:gdLst>
              <a:gd name="connsiteX0" fmla="*/ 0 w 9684228"/>
              <a:gd name="connsiteY0" fmla="*/ 231266 h 1387570"/>
              <a:gd name="connsiteX1" fmla="*/ 231266 w 9684228"/>
              <a:gd name="connsiteY1" fmla="*/ 0 h 1387570"/>
              <a:gd name="connsiteX2" fmla="*/ 715405 w 9684228"/>
              <a:gd name="connsiteY2" fmla="*/ 0 h 1387570"/>
              <a:gd name="connsiteX3" fmla="*/ 1291761 w 9684228"/>
              <a:gd name="connsiteY3" fmla="*/ 0 h 1387570"/>
              <a:gd name="connsiteX4" fmla="*/ 1591466 w 9684228"/>
              <a:gd name="connsiteY4" fmla="*/ 0 h 1387570"/>
              <a:gd name="connsiteX5" fmla="*/ 2075605 w 9684228"/>
              <a:gd name="connsiteY5" fmla="*/ 0 h 1387570"/>
              <a:gd name="connsiteX6" fmla="*/ 2467527 w 9684228"/>
              <a:gd name="connsiteY6" fmla="*/ 0 h 1387570"/>
              <a:gd name="connsiteX7" fmla="*/ 3228317 w 9684228"/>
              <a:gd name="connsiteY7" fmla="*/ 0 h 1387570"/>
              <a:gd name="connsiteX8" fmla="*/ 3896890 w 9684228"/>
              <a:gd name="connsiteY8" fmla="*/ 0 h 1387570"/>
              <a:gd name="connsiteX9" fmla="*/ 4288812 w 9684228"/>
              <a:gd name="connsiteY9" fmla="*/ 0 h 1387570"/>
              <a:gd name="connsiteX10" fmla="*/ 5049602 w 9684228"/>
              <a:gd name="connsiteY10" fmla="*/ 0 h 1387570"/>
              <a:gd name="connsiteX11" fmla="*/ 5533741 w 9684228"/>
              <a:gd name="connsiteY11" fmla="*/ 0 h 1387570"/>
              <a:gd name="connsiteX12" fmla="*/ 6017880 w 9684228"/>
              <a:gd name="connsiteY12" fmla="*/ 0 h 1387570"/>
              <a:gd name="connsiteX13" fmla="*/ 6502019 w 9684228"/>
              <a:gd name="connsiteY13" fmla="*/ 0 h 1387570"/>
              <a:gd name="connsiteX14" fmla="*/ 6986158 w 9684228"/>
              <a:gd name="connsiteY14" fmla="*/ 0 h 1387570"/>
              <a:gd name="connsiteX15" fmla="*/ 7746948 w 9684228"/>
              <a:gd name="connsiteY15" fmla="*/ 0 h 1387570"/>
              <a:gd name="connsiteX16" fmla="*/ 8415521 w 9684228"/>
              <a:gd name="connsiteY16" fmla="*/ 0 h 1387570"/>
              <a:gd name="connsiteX17" fmla="*/ 8899660 w 9684228"/>
              <a:gd name="connsiteY17" fmla="*/ 0 h 1387570"/>
              <a:gd name="connsiteX18" fmla="*/ 9452962 w 9684228"/>
              <a:gd name="connsiteY18" fmla="*/ 0 h 1387570"/>
              <a:gd name="connsiteX19" fmla="*/ 9684228 w 9684228"/>
              <a:gd name="connsiteY19" fmla="*/ 231266 h 1387570"/>
              <a:gd name="connsiteX20" fmla="*/ 9684228 w 9684228"/>
              <a:gd name="connsiteY20" fmla="*/ 703035 h 1387570"/>
              <a:gd name="connsiteX21" fmla="*/ 9684228 w 9684228"/>
              <a:gd name="connsiteY21" fmla="*/ 1156304 h 1387570"/>
              <a:gd name="connsiteX22" fmla="*/ 9452962 w 9684228"/>
              <a:gd name="connsiteY22" fmla="*/ 1387570 h 1387570"/>
              <a:gd name="connsiteX23" fmla="*/ 8784389 w 9684228"/>
              <a:gd name="connsiteY23" fmla="*/ 1387570 h 1387570"/>
              <a:gd name="connsiteX24" fmla="*/ 8208033 w 9684228"/>
              <a:gd name="connsiteY24" fmla="*/ 1387570 h 1387570"/>
              <a:gd name="connsiteX25" fmla="*/ 7908328 w 9684228"/>
              <a:gd name="connsiteY25" fmla="*/ 1387570 h 1387570"/>
              <a:gd name="connsiteX26" fmla="*/ 7239755 w 9684228"/>
              <a:gd name="connsiteY26" fmla="*/ 1387570 h 1387570"/>
              <a:gd name="connsiteX27" fmla="*/ 6847833 w 9684228"/>
              <a:gd name="connsiteY27" fmla="*/ 1387570 h 1387570"/>
              <a:gd name="connsiteX28" fmla="*/ 6087043 w 9684228"/>
              <a:gd name="connsiteY28" fmla="*/ 1387570 h 1387570"/>
              <a:gd name="connsiteX29" fmla="*/ 5326253 w 9684228"/>
              <a:gd name="connsiteY29" fmla="*/ 1387570 h 1387570"/>
              <a:gd name="connsiteX30" fmla="*/ 4657680 w 9684228"/>
              <a:gd name="connsiteY30" fmla="*/ 1387570 h 1387570"/>
              <a:gd name="connsiteX31" fmla="*/ 3896890 w 9684228"/>
              <a:gd name="connsiteY31" fmla="*/ 1387570 h 1387570"/>
              <a:gd name="connsiteX32" fmla="*/ 3597185 w 9684228"/>
              <a:gd name="connsiteY32" fmla="*/ 1387570 h 1387570"/>
              <a:gd name="connsiteX33" fmla="*/ 3020829 w 9684228"/>
              <a:gd name="connsiteY33" fmla="*/ 1387570 h 1387570"/>
              <a:gd name="connsiteX34" fmla="*/ 2260039 w 9684228"/>
              <a:gd name="connsiteY34" fmla="*/ 1387570 h 1387570"/>
              <a:gd name="connsiteX35" fmla="*/ 1775900 w 9684228"/>
              <a:gd name="connsiteY35" fmla="*/ 1387570 h 1387570"/>
              <a:gd name="connsiteX36" fmla="*/ 1383978 w 9684228"/>
              <a:gd name="connsiteY36" fmla="*/ 1387570 h 1387570"/>
              <a:gd name="connsiteX37" fmla="*/ 231266 w 9684228"/>
              <a:gd name="connsiteY37" fmla="*/ 1387570 h 1387570"/>
              <a:gd name="connsiteX38" fmla="*/ 0 w 9684228"/>
              <a:gd name="connsiteY38" fmla="*/ 1156304 h 1387570"/>
              <a:gd name="connsiteX39" fmla="*/ 0 w 9684228"/>
              <a:gd name="connsiteY39" fmla="*/ 712286 h 1387570"/>
              <a:gd name="connsiteX40" fmla="*/ 0 w 9684228"/>
              <a:gd name="connsiteY40" fmla="*/ 231266 h 138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4228" h="1387570" fill="none" extrusionOk="0">
                <a:moveTo>
                  <a:pt x="0" y="231266"/>
                </a:moveTo>
                <a:cubicBezTo>
                  <a:pt x="-5474" y="69119"/>
                  <a:pt x="139928" y="-8186"/>
                  <a:pt x="231266" y="0"/>
                </a:cubicBezTo>
                <a:cubicBezTo>
                  <a:pt x="447007" y="-34504"/>
                  <a:pt x="509451" y="43614"/>
                  <a:pt x="715405" y="0"/>
                </a:cubicBezTo>
                <a:cubicBezTo>
                  <a:pt x="921359" y="-43614"/>
                  <a:pt x="1092890" y="36862"/>
                  <a:pt x="1291761" y="0"/>
                </a:cubicBezTo>
                <a:cubicBezTo>
                  <a:pt x="1490632" y="-36862"/>
                  <a:pt x="1511137" y="35464"/>
                  <a:pt x="1591466" y="0"/>
                </a:cubicBezTo>
                <a:cubicBezTo>
                  <a:pt x="1671795" y="-35464"/>
                  <a:pt x="1925034" y="6413"/>
                  <a:pt x="2075605" y="0"/>
                </a:cubicBezTo>
                <a:cubicBezTo>
                  <a:pt x="2226177" y="-6413"/>
                  <a:pt x="2285059" y="46157"/>
                  <a:pt x="2467527" y="0"/>
                </a:cubicBezTo>
                <a:cubicBezTo>
                  <a:pt x="2649995" y="-46157"/>
                  <a:pt x="2871645" y="82303"/>
                  <a:pt x="3228317" y="0"/>
                </a:cubicBezTo>
                <a:cubicBezTo>
                  <a:pt x="3584989" y="-82303"/>
                  <a:pt x="3607130" y="59054"/>
                  <a:pt x="3896890" y="0"/>
                </a:cubicBezTo>
                <a:cubicBezTo>
                  <a:pt x="4186650" y="-59054"/>
                  <a:pt x="4125070" y="5652"/>
                  <a:pt x="4288812" y="0"/>
                </a:cubicBezTo>
                <a:cubicBezTo>
                  <a:pt x="4452554" y="-5652"/>
                  <a:pt x="4759071" y="50534"/>
                  <a:pt x="5049602" y="0"/>
                </a:cubicBezTo>
                <a:cubicBezTo>
                  <a:pt x="5340133" y="-50534"/>
                  <a:pt x="5384255" y="55981"/>
                  <a:pt x="5533741" y="0"/>
                </a:cubicBezTo>
                <a:cubicBezTo>
                  <a:pt x="5683227" y="-55981"/>
                  <a:pt x="5835503" y="32300"/>
                  <a:pt x="6017880" y="0"/>
                </a:cubicBezTo>
                <a:cubicBezTo>
                  <a:pt x="6200257" y="-32300"/>
                  <a:pt x="6389440" y="34058"/>
                  <a:pt x="6502019" y="0"/>
                </a:cubicBezTo>
                <a:cubicBezTo>
                  <a:pt x="6614598" y="-34058"/>
                  <a:pt x="6850094" y="48473"/>
                  <a:pt x="6986158" y="0"/>
                </a:cubicBezTo>
                <a:cubicBezTo>
                  <a:pt x="7122222" y="-48473"/>
                  <a:pt x="7546151" y="31386"/>
                  <a:pt x="7746948" y="0"/>
                </a:cubicBezTo>
                <a:cubicBezTo>
                  <a:pt x="7947745" y="-31386"/>
                  <a:pt x="8124729" y="36915"/>
                  <a:pt x="8415521" y="0"/>
                </a:cubicBezTo>
                <a:cubicBezTo>
                  <a:pt x="8706313" y="-36915"/>
                  <a:pt x="8745400" y="30426"/>
                  <a:pt x="8899660" y="0"/>
                </a:cubicBezTo>
                <a:cubicBezTo>
                  <a:pt x="9053920" y="-30426"/>
                  <a:pt x="9337819" y="58974"/>
                  <a:pt x="9452962" y="0"/>
                </a:cubicBezTo>
                <a:cubicBezTo>
                  <a:pt x="9552609" y="-22262"/>
                  <a:pt x="9679681" y="135014"/>
                  <a:pt x="9684228" y="231266"/>
                </a:cubicBezTo>
                <a:cubicBezTo>
                  <a:pt x="9719066" y="403717"/>
                  <a:pt x="9657989" y="516426"/>
                  <a:pt x="9684228" y="703035"/>
                </a:cubicBezTo>
                <a:cubicBezTo>
                  <a:pt x="9710467" y="889644"/>
                  <a:pt x="9642985" y="1001554"/>
                  <a:pt x="9684228" y="1156304"/>
                </a:cubicBezTo>
                <a:cubicBezTo>
                  <a:pt x="9679312" y="1294505"/>
                  <a:pt x="9596251" y="1365744"/>
                  <a:pt x="9452962" y="1387570"/>
                </a:cubicBezTo>
                <a:cubicBezTo>
                  <a:pt x="9238681" y="1451554"/>
                  <a:pt x="8961087" y="1330498"/>
                  <a:pt x="8784389" y="1387570"/>
                </a:cubicBezTo>
                <a:cubicBezTo>
                  <a:pt x="8607691" y="1444642"/>
                  <a:pt x="8377466" y="1359174"/>
                  <a:pt x="8208033" y="1387570"/>
                </a:cubicBezTo>
                <a:cubicBezTo>
                  <a:pt x="8038600" y="1415966"/>
                  <a:pt x="7985426" y="1379815"/>
                  <a:pt x="7908328" y="1387570"/>
                </a:cubicBezTo>
                <a:cubicBezTo>
                  <a:pt x="7831231" y="1395325"/>
                  <a:pt x="7400620" y="1375284"/>
                  <a:pt x="7239755" y="1387570"/>
                </a:cubicBezTo>
                <a:cubicBezTo>
                  <a:pt x="7078890" y="1399856"/>
                  <a:pt x="6992129" y="1365641"/>
                  <a:pt x="6847833" y="1387570"/>
                </a:cubicBezTo>
                <a:cubicBezTo>
                  <a:pt x="6703537" y="1409499"/>
                  <a:pt x="6304870" y="1386226"/>
                  <a:pt x="6087043" y="1387570"/>
                </a:cubicBezTo>
                <a:cubicBezTo>
                  <a:pt x="5869216" y="1388914"/>
                  <a:pt x="5503869" y="1313150"/>
                  <a:pt x="5326253" y="1387570"/>
                </a:cubicBezTo>
                <a:cubicBezTo>
                  <a:pt x="5148637" y="1461990"/>
                  <a:pt x="4929919" y="1351876"/>
                  <a:pt x="4657680" y="1387570"/>
                </a:cubicBezTo>
                <a:cubicBezTo>
                  <a:pt x="4385441" y="1423264"/>
                  <a:pt x="4090799" y="1380486"/>
                  <a:pt x="3896890" y="1387570"/>
                </a:cubicBezTo>
                <a:cubicBezTo>
                  <a:pt x="3702981" y="1394654"/>
                  <a:pt x="3738500" y="1375769"/>
                  <a:pt x="3597185" y="1387570"/>
                </a:cubicBezTo>
                <a:cubicBezTo>
                  <a:pt x="3455871" y="1399371"/>
                  <a:pt x="3210652" y="1362493"/>
                  <a:pt x="3020829" y="1387570"/>
                </a:cubicBezTo>
                <a:cubicBezTo>
                  <a:pt x="2831006" y="1412647"/>
                  <a:pt x="2501013" y="1334754"/>
                  <a:pt x="2260039" y="1387570"/>
                </a:cubicBezTo>
                <a:cubicBezTo>
                  <a:pt x="2019065" y="1440386"/>
                  <a:pt x="1889410" y="1383698"/>
                  <a:pt x="1775900" y="1387570"/>
                </a:cubicBezTo>
                <a:cubicBezTo>
                  <a:pt x="1662390" y="1391442"/>
                  <a:pt x="1494447" y="1365754"/>
                  <a:pt x="1383978" y="1387570"/>
                </a:cubicBezTo>
                <a:cubicBezTo>
                  <a:pt x="1273509" y="1409386"/>
                  <a:pt x="742602" y="1360254"/>
                  <a:pt x="231266" y="1387570"/>
                </a:cubicBezTo>
                <a:cubicBezTo>
                  <a:pt x="95349" y="1374615"/>
                  <a:pt x="-8717" y="1279883"/>
                  <a:pt x="0" y="1156304"/>
                </a:cubicBezTo>
                <a:cubicBezTo>
                  <a:pt x="-19698" y="950816"/>
                  <a:pt x="31354" y="870881"/>
                  <a:pt x="0" y="712286"/>
                </a:cubicBezTo>
                <a:cubicBezTo>
                  <a:pt x="-31354" y="553691"/>
                  <a:pt x="47924" y="421252"/>
                  <a:pt x="0" y="231266"/>
                </a:cubicBezTo>
                <a:close/>
              </a:path>
              <a:path w="9684228" h="1387570" stroke="0" extrusionOk="0">
                <a:moveTo>
                  <a:pt x="0" y="231266"/>
                </a:moveTo>
                <a:cubicBezTo>
                  <a:pt x="-6836" y="99594"/>
                  <a:pt x="123642" y="17401"/>
                  <a:pt x="231266" y="0"/>
                </a:cubicBezTo>
                <a:cubicBezTo>
                  <a:pt x="376864" y="-5734"/>
                  <a:pt x="464709" y="19159"/>
                  <a:pt x="623188" y="0"/>
                </a:cubicBezTo>
                <a:cubicBezTo>
                  <a:pt x="781667" y="-19159"/>
                  <a:pt x="929018" y="6760"/>
                  <a:pt x="1107327" y="0"/>
                </a:cubicBezTo>
                <a:cubicBezTo>
                  <a:pt x="1285636" y="-6760"/>
                  <a:pt x="1566281" y="76088"/>
                  <a:pt x="1868117" y="0"/>
                </a:cubicBezTo>
                <a:cubicBezTo>
                  <a:pt x="2169953" y="-76088"/>
                  <a:pt x="2241948" y="23875"/>
                  <a:pt x="2352256" y="0"/>
                </a:cubicBezTo>
                <a:cubicBezTo>
                  <a:pt x="2462564" y="-23875"/>
                  <a:pt x="2850823" y="39980"/>
                  <a:pt x="3113046" y="0"/>
                </a:cubicBezTo>
                <a:cubicBezTo>
                  <a:pt x="3375269" y="-39980"/>
                  <a:pt x="3488537" y="24293"/>
                  <a:pt x="3781619" y="0"/>
                </a:cubicBezTo>
                <a:cubicBezTo>
                  <a:pt x="4074701" y="-24293"/>
                  <a:pt x="4288412" y="1797"/>
                  <a:pt x="4542409" y="0"/>
                </a:cubicBezTo>
                <a:cubicBezTo>
                  <a:pt x="4796406" y="-1797"/>
                  <a:pt x="4897183" y="28684"/>
                  <a:pt x="5210982" y="0"/>
                </a:cubicBezTo>
                <a:cubicBezTo>
                  <a:pt x="5524781" y="-28684"/>
                  <a:pt x="5568665" y="8294"/>
                  <a:pt x="5695121" y="0"/>
                </a:cubicBezTo>
                <a:cubicBezTo>
                  <a:pt x="5821577" y="-8294"/>
                  <a:pt x="6297476" y="32671"/>
                  <a:pt x="6455911" y="0"/>
                </a:cubicBezTo>
                <a:cubicBezTo>
                  <a:pt x="6614346" y="-32671"/>
                  <a:pt x="6741898" y="7432"/>
                  <a:pt x="6847833" y="0"/>
                </a:cubicBezTo>
                <a:cubicBezTo>
                  <a:pt x="6953768" y="-7432"/>
                  <a:pt x="7290334" y="29299"/>
                  <a:pt x="7424189" y="0"/>
                </a:cubicBezTo>
                <a:cubicBezTo>
                  <a:pt x="7558044" y="-29299"/>
                  <a:pt x="7692226" y="22943"/>
                  <a:pt x="7816111" y="0"/>
                </a:cubicBezTo>
                <a:cubicBezTo>
                  <a:pt x="7939996" y="-22943"/>
                  <a:pt x="8170720" y="58917"/>
                  <a:pt x="8392467" y="0"/>
                </a:cubicBezTo>
                <a:cubicBezTo>
                  <a:pt x="8614214" y="-58917"/>
                  <a:pt x="8641359" y="43718"/>
                  <a:pt x="8784389" y="0"/>
                </a:cubicBezTo>
                <a:cubicBezTo>
                  <a:pt x="8927419" y="-43718"/>
                  <a:pt x="9240062" y="66324"/>
                  <a:pt x="9452962" y="0"/>
                </a:cubicBezTo>
                <a:cubicBezTo>
                  <a:pt x="9574847" y="3443"/>
                  <a:pt x="9698246" y="99893"/>
                  <a:pt x="9684228" y="231266"/>
                </a:cubicBezTo>
                <a:cubicBezTo>
                  <a:pt x="9707716" y="429968"/>
                  <a:pt x="9639907" y="510110"/>
                  <a:pt x="9684228" y="693785"/>
                </a:cubicBezTo>
                <a:cubicBezTo>
                  <a:pt x="9728549" y="877460"/>
                  <a:pt x="9649788" y="1015001"/>
                  <a:pt x="9684228" y="1156304"/>
                </a:cubicBezTo>
                <a:cubicBezTo>
                  <a:pt x="9720570" y="1284360"/>
                  <a:pt x="9567611" y="1397309"/>
                  <a:pt x="9452962" y="1387570"/>
                </a:cubicBezTo>
                <a:cubicBezTo>
                  <a:pt x="9298244" y="1434840"/>
                  <a:pt x="8946521" y="1315150"/>
                  <a:pt x="8784389" y="1387570"/>
                </a:cubicBezTo>
                <a:cubicBezTo>
                  <a:pt x="8622257" y="1459990"/>
                  <a:pt x="8499593" y="1340967"/>
                  <a:pt x="8300250" y="1387570"/>
                </a:cubicBezTo>
                <a:cubicBezTo>
                  <a:pt x="8100907" y="1434173"/>
                  <a:pt x="8142748" y="1378633"/>
                  <a:pt x="8000545" y="1387570"/>
                </a:cubicBezTo>
                <a:cubicBezTo>
                  <a:pt x="7858343" y="1396507"/>
                  <a:pt x="7765523" y="1353239"/>
                  <a:pt x="7700840" y="1387570"/>
                </a:cubicBezTo>
                <a:cubicBezTo>
                  <a:pt x="7636157" y="1421901"/>
                  <a:pt x="7287578" y="1364791"/>
                  <a:pt x="7124484" y="1387570"/>
                </a:cubicBezTo>
                <a:cubicBezTo>
                  <a:pt x="6961390" y="1410349"/>
                  <a:pt x="6734206" y="1325369"/>
                  <a:pt x="6455911" y="1387570"/>
                </a:cubicBezTo>
                <a:cubicBezTo>
                  <a:pt x="6177616" y="1449771"/>
                  <a:pt x="6195933" y="1356919"/>
                  <a:pt x="5971772" y="1387570"/>
                </a:cubicBezTo>
                <a:cubicBezTo>
                  <a:pt x="5747611" y="1418221"/>
                  <a:pt x="5716957" y="1357753"/>
                  <a:pt x="5487633" y="1387570"/>
                </a:cubicBezTo>
                <a:cubicBezTo>
                  <a:pt x="5258309" y="1417387"/>
                  <a:pt x="5011532" y="1353471"/>
                  <a:pt x="4726843" y="1387570"/>
                </a:cubicBezTo>
                <a:cubicBezTo>
                  <a:pt x="4442154" y="1421669"/>
                  <a:pt x="4555878" y="1384200"/>
                  <a:pt x="4427138" y="1387570"/>
                </a:cubicBezTo>
                <a:cubicBezTo>
                  <a:pt x="4298399" y="1390940"/>
                  <a:pt x="4158078" y="1331656"/>
                  <a:pt x="3942999" y="1387570"/>
                </a:cubicBezTo>
                <a:cubicBezTo>
                  <a:pt x="3727920" y="1443484"/>
                  <a:pt x="3675102" y="1350073"/>
                  <a:pt x="3458860" y="1387570"/>
                </a:cubicBezTo>
                <a:cubicBezTo>
                  <a:pt x="3242618" y="1425067"/>
                  <a:pt x="3107480" y="1381851"/>
                  <a:pt x="2882504" y="1387570"/>
                </a:cubicBezTo>
                <a:cubicBezTo>
                  <a:pt x="2657528" y="1393289"/>
                  <a:pt x="2580929" y="1348994"/>
                  <a:pt x="2306148" y="1387570"/>
                </a:cubicBezTo>
                <a:cubicBezTo>
                  <a:pt x="2031367" y="1426146"/>
                  <a:pt x="1805079" y="1310379"/>
                  <a:pt x="1545358" y="1387570"/>
                </a:cubicBezTo>
                <a:cubicBezTo>
                  <a:pt x="1285637" y="1464761"/>
                  <a:pt x="1185219" y="1337000"/>
                  <a:pt x="1061219" y="1387570"/>
                </a:cubicBezTo>
                <a:cubicBezTo>
                  <a:pt x="937219" y="1438140"/>
                  <a:pt x="398266" y="1307128"/>
                  <a:pt x="231266" y="1387570"/>
                </a:cubicBezTo>
                <a:cubicBezTo>
                  <a:pt x="107937" y="1419508"/>
                  <a:pt x="-17754" y="1251941"/>
                  <a:pt x="0" y="1156304"/>
                </a:cubicBezTo>
                <a:cubicBezTo>
                  <a:pt x="-4759" y="964029"/>
                  <a:pt x="19973" y="782509"/>
                  <a:pt x="0" y="675284"/>
                </a:cubicBezTo>
                <a:cubicBezTo>
                  <a:pt x="-19973" y="568059"/>
                  <a:pt x="15968" y="329968"/>
                  <a:pt x="0" y="231266"/>
                </a:cubicBezTo>
                <a:close/>
              </a:path>
            </a:pathLst>
          </a:custGeom>
          <a:solidFill>
            <a:schemeClr val="accent6">
              <a:lumMod val="20000"/>
              <a:lumOff val="80000"/>
            </a:schemeClr>
          </a:solidFill>
          <a:ln>
            <a:solidFill>
              <a:srgbClr val="FF0000"/>
            </a:solidFill>
            <a:extLst>
              <a:ext uri="{C807C97D-BFC1-408E-A445-0C87EB9F89A2}">
                <ask:lineSketchStyleProps xmlns:ask="http://schemas.microsoft.com/office/drawing/2018/sketchyshapes" sd="133492557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93B5">
                    <a:lumMod val="50000"/>
                  </a:srgbClr>
                </a:solidFill>
                <a:effectLst/>
                <a:uLnTx/>
                <a:uFillTx/>
                <a:latin typeface="Calibri" panose="020F0502020204030204"/>
                <a:ea typeface="+mn-ea"/>
                <a:cs typeface="+mn-cs"/>
              </a:rPr>
              <a:t>Zero Brine aims to the implementation of smart systems which can contribute to the elimination of the negative impacts from brine discharge</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B7F52A-8C2D-449A-A0F6-D730FEE76305}"/>
              </a:ext>
            </a:extLst>
          </p:cNvPr>
          <p:cNvSpPr/>
          <p:nvPr/>
        </p:nvSpPr>
        <p:spPr>
          <a:xfrm>
            <a:off x="898050" y="3481975"/>
            <a:ext cx="3685982" cy="2213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Adoption of the systems by the market</a:t>
            </a:r>
          </a:p>
        </p:txBody>
      </p:sp>
      <p:sp>
        <p:nvSpPr>
          <p:cNvPr id="15" name="Arrow: Right 14">
            <a:extLst>
              <a:ext uri="{FF2B5EF4-FFF2-40B4-BE49-F238E27FC236}">
                <a16:creationId xmlns:a16="http://schemas.microsoft.com/office/drawing/2014/main" id="{A3D4CD56-7BDF-4C06-9ED7-CF844CE0F127}"/>
              </a:ext>
            </a:extLst>
          </p:cNvPr>
          <p:cNvSpPr/>
          <p:nvPr/>
        </p:nvSpPr>
        <p:spPr>
          <a:xfrm>
            <a:off x="4860758" y="4330602"/>
            <a:ext cx="998621" cy="516556"/>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F87A7A1-C9F7-465D-BE3B-9B89E5F3F285}"/>
              </a:ext>
            </a:extLst>
          </p:cNvPr>
          <p:cNvSpPr/>
          <p:nvPr/>
        </p:nvSpPr>
        <p:spPr>
          <a:xfrm>
            <a:off x="6447926" y="2683323"/>
            <a:ext cx="2756426" cy="138757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Low environmental footprint</a:t>
            </a:r>
          </a:p>
        </p:txBody>
      </p:sp>
      <p:sp>
        <p:nvSpPr>
          <p:cNvPr id="17" name="Plus Sign 16">
            <a:extLst>
              <a:ext uri="{FF2B5EF4-FFF2-40B4-BE49-F238E27FC236}">
                <a16:creationId xmlns:a16="http://schemas.microsoft.com/office/drawing/2014/main" id="{FA1E98FE-7DCC-495E-B97A-595BAF51BAF5}"/>
              </a:ext>
            </a:extLst>
          </p:cNvPr>
          <p:cNvSpPr/>
          <p:nvPr/>
        </p:nvSpPr>
        <p:spPr>
          <a:xfrm>
            <a:off x="7503293" y="4273765"/>
            <a:ext cx="645693" cy="630231"/>
          </a:xfrm>
          <a:prstGeom prst="mathPlus">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8DEE76C0-AF61-47DE-8E76-AE46D609F841}"/>
              </a:ext>
            </a:extLst>
          </p:cNvPr>
          <p:cNvSpPr/>
          <p:nvPr/>
        </p:nvSpPr>
        <p:spPr>
          <a:xfrm>
            <a:off x="6447926" y="5076214"/>
            <a:ext cx="2756426" cy="138757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Economic feasibility</a:t>
            </a:r>
          </a:p>
        </p:txBody>
      </p:sp>
    </p:spTree>
    <p:extLst>
      <p:ext uri="{BB962C8B-B14F-4D97-AF65-F5344CB8AC3E}">
        <p14:creationId xmlns:p14="http://schemas.microsoft.com/office/powerpoint/2010/main" val="1895136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098B59-1C4F-4113-A8DC-36C5E3A7A33A}"/>
              </a:ext>
            </a:extLst>
          </p:cNvPr>
          <p:cNvSpPr>
            <a:spLocks noGrp="1"/>
          </p:cNvSpPr>
          <p:nvPr>
            <p:ph type="body" idx="1"/>
          </p:nvPr>
        </p:nvSpPr>
        <p:spPr>
          <a:xfrm>
            <a:off x="831850" y="1810677"/>
            <a:ext cx="10515600" cy="3880260"/>
          </a:xfrm>
        </p:spPr>
        <p:txBody>
          <a:bodyPr/>
          <a:lstStyle/>
          <a:p>
            <a:pPr marL="342900" indent="-342900">
              <a:buFont typeface="Arial" panose="020B0604020202020204" pitchFamily="34" charset="0"/>
              <a:buChar char="•"/>
            </a:pPr>
            <a:r>
              <a:rPr lang="en-US" sz="2400" dirty="0"/>
              <a:t>The economic feasibility is based on the value of the products that water treatment systems can produce. </a:t>
            </a:r>
          </a:p>
          <a:p>
            <a:pPr marL="342900" indent="-342900">
              <a:buFont typeface="Arial" panose="020B0604020202020204" pitchFamily="34" charset="0"/>
              <a:buChar char="•"/>
            </a:pPr>
            <a:r>
              <a:rPr lang="en-US" sz="2400" dirty="0"/>
              <a:t>These products must be raw materials that the market needs and </a:t>
            </a:r>
          </a:p>
          <a:p>
            <a:pPr marL="342900" indent="-342900">
              <a:buFont typeface="Arial" panose="020B0604020202020204" pitchFamily="34" charset="0"/>
              <a:buChar char="•"/>
            </a:pPr>
            <a:r>
              <a:rPr lang="en-US" sz="2400" dirty="0"/>
              <a:t>The income from their exploitation must be higher than the capital and operational cost of the system used for their production. </a:t>
            </a:r>
          </a:p>
          <a:p>
            <a:pPr marL="342900" indent="-342900">
              <a:buFont typeface="Arial" panose="020B0604020202020204" pitchFamily="34" charset="0"/>
              <a:buChar char="•"/>
            </a:pPr>
            <a:r>
              <a:rPr lang="en-US" sz="2400" dirty="0"/>
              <a:t>Even in case that valuable raw materials are produced many problems about their exploitation have been noticed.</a:t>
            </a:r>
          </a:p>
          <a:p>
            <a:pPr marL="342900" indent="-342900">
              <a:buFont typeface="Arial" panose="020B0604020202020204" pitchFamily="34" charset="0"/>
              <a:buChar char="•"/>
            </a:pPr>
            <a:r>
              <a:rPr lang="en-US" sz="2400" dirty="0"/>
              <a:t>ZB project tried to solve this problem bringing in contact all the actors of this market with an easy and immediate way.</a:t>
            </a:r>
          </a:p>
        </p:txBody>
      </p:sp>
      <p:sp>
        <p:nvSpPr>
          <p:cNvPr id="4" name="Date Placeholder 3">
            <a:extLst>
              <a:ext uri="{FF2B5EF4-FFF2-40B4-BE49-F238E27FC236}">
                <a16:creationId xmlns:a16="http://schemas.microsoft.com/office/drawing/2014/main" id="{0986BE2E-C482-4264-A36D-EAF9719864C3}"/>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DC52A13-842D-4DAA-B7F4-3C57E458EE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B0DEBB-0D40-46B5-8E3F-9AA489EAAF7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DDD23B7-0EFD-428A-8E4E-805EEDF19752}"/>
              </a:ext>
            </a:extLst>
          </p:cNvPr>
          <p:cNvSpPr>
            <a:spLocks noGrp="1"/>
          </p:cNvSpPr>
          <p:nvPr>
            <p:ph type="title"/>
          </p:nvPr>
        </p:nvSpPr>
        <p:spPr>
          <a:xfrm>
            <a:off x="1430564" y="322332"/>
            <a:ext cx="10515600" cy="720000"/>
          </a:xfrm>
        </p:spPr>
        <p:txBody>
          <a:bodyPr/>
          <a:lstStyle/>
          <a:p>
            <a:r>
              <a:rPr lang="en-US" dirty="0"/>
              <a:t>The idea of an industrial symbiosis platform</a:t>
            </a:r>
          </a:p>
        </p:txBody>
      </p:sp>
    </p:spTree>
    <p:extLst>
      <p:ext uri="{BB962C8B-B14F-4D97-AF65-F5344CB8AC3E}">
        <p14:creationId xmlns:p14="http://schemas.microsoft.com/office/powerpoint/2010/main" val="3139971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567C-F59B-4D04-8989-F7E4CC6651CF}"/>
              </a:ext>
            </a:extLst>
          </p:cNvPr>
          <p:cNvSpPr>
            <a:spLocks noGrp="1"/>
          </p:cNvSpPr>
          <p:nvPr>
            <p:ph type="title"/>
          </p:nvPr>
        </p:nvSpPr>
        <p:spPr>
          <a:xfrm>
            <a:off x="1409366" y="371031"/>
            <a:ext cx="10515600" cy="720000"/>
          </a:xfrm>
        </p:spPr>
        <p:txBody>
          <a:bodyPr/>
          <a:lstStyle/>
          <a:p>
            <a:r>
              <a:rPr lang="en-US" dirty="0"/>
              <a:t>Aim of the Online Brine Platform</a:t>
            </a:r>
          </a:p>
        </p:txBody>
      </p:sp>
      <p:sp>
        <p:nvSpPr>
          <p:cNvPr id="4" name="Date Placeholder 3">
            <a:extLst>
              <a:ext uri="{FF2B5EF4-FFF2-40B4-BE49-F238E27FC236}">
                <a16:creationId xmlns:a16="http://schemas.microsoft.com/office/drawing/2014/main" id="{F212F0EC-BC31-44A0-BBDF-803CAB908AD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BB244BC-262E-4D25-95DE-0EA6CA6593D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3A3F7D0-344C-417A-8CA3-7B9AF97B19C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ED839054-963B-4188-94EB-2D3A0B765A49}"/>
              </a:ext>
            </a:extLst>
          </p:cNvPr>
          <p:cNvSpPr/>
          <p:nvPr/>
        </p:nvSpPr>
        <p:spPr>
          <a:xfrm>
            <a:off x="1430564" y="1088001"/>
            <a:ext cx="9684228" cy="1387570"/>
          </a:xfrm>
          <a:custGeom>
            <a:avLst/>
            <a:gdLst>
              <a:gd name="connsiteX0" fmla="*/ 0 w 9684228"/>
              <a:gd name="connsiteY0" fmla="*/ 231266 h 1387570"/>
              <a:gd name="connsiteX1" fmla="*/ 231266 w 9684228"/>
              <a:gd name="connsiteY1" fmla="*/ 0 h 1387570"/>
              <a:gd name="connsiteX2" fmla="*/ 715405 w 9684228"/>
              <a:gd name="connsiteY2" fmla="*/ 0 h 1387570"/>
              <a:gd name="connsiteX3" fmla="*/ 1291761 w 9684228"/>
              <a:gd name="connsiteY3" fmla="*/ 0 h 1387570"/>
              <a:gd name="connsiteX4" fmla="*/ 1591466 w 9684228"/>
              <a:gd name="connsiteY4" fmla="*/ 0 h 1387570"/>
              <a:gd name="connsiteX5" fmla="*/ 2075605 w 9684228"/>
              <a:gd name="connsiteY5" fmla="*/ 0 h 1387570"/>
              <a:gd name="connsiteX6" fmla="*/ 2467527 w 9684228"/>
              <a:gd name="connsiteY6" fmla="*/ 0 h 1387570"/>
              <a:gd name="connsiteX7" fmla="*/ 3228317 w 9684228"/>
              <a:gd name="connsiteY7" fmla="*/ 0 h 1387570"/>
              <a:gd name="connsiteX8" fmla="*/ 3896890 w 9684228"/>
              <a:gd name="connsiteY8" fmla="*/ 0 h 1387570"/>
              <a:gd name="connsiteX9" fmla="*/ 4288812 w 9684228"/>
              <a:gd name="connsiteY9" fmla="*/ 0 h 1387570"/>
              <a:gd name="connsiteX10" fmla="*/ 5049602 w 9684228"/>
              <a:gd name="connsiteY10" fmla="*/ 0 h 1387570"/>
              <a:gd name="connsiteX11" fmla="*/ 5533741 w 9684228"/>
              <a:gd name="connsiteY11" fmla="*/ 0 h 1387570"/>
              <a:gd name="connsiteX12" fmla="*/ 6017880 w 9684228"/>
              <a:gd name="connsiteY12" fmla="*/ 0 h 1387570"/>
              <a:gd name="connsiteX13" fmla="*/ 6502019 w 9684228"/>
              <a:gd name="connsiteY13" fmla="*/ 0 h 1387570"/>
              <a:gd name="connsiteX14" fmla="*/ 6986158 w 9684228"/>
              <a:gd name="connsiteY14" fmla="*/ 0 h 1387570"/>
              <a:gd name="connsiteX15" fmla="*/ 7746948 w 9684228"/>
              <a:gd name="connsiteY15" fmla="*/ 0 h 1387570"/>
              <a:gd name="connsiteX16" fmla="*/ 8415521 w 9684228"/>
              <a:gd name="connsiteY16" fmla="*/ 0 h 1387570"/>
              <a:gd name="connsiteX17" fmla="*/ 8899660 w 9684228"/>
              <a:gd name="connsiteY17" fmla="*/ 0 h 1387570"/>
              <a:gd name="connsiteX18" fmla="*/ 9452962 w 9684228"/>
              <a:gd name="connsiteY18" fmla="*/ 0 h 1387570"/>
              <a:gd name="connsiteX19" fmla="*/ 9684228 w 9684228"/>
              <a:gd name="connsiteY19" fmla="*/ 231266 h 1387570"/>
              <a:gd name="connsiteX20" fmla="*/ 9684228 w 9684228"/>
              <a:gd name="connsiteY20" fmla="*/ 703035 h 1387570"/>
              <a:gd name="connsiteX21" fmla="*/ 9684228 w 9684228"/>
              <a:gd name="connsiteY21" fmla="*/ 1156304 h 1387570"/>
              <a:gd name="connsiteX22" fmla="*/ 9452962 w 9684228"/>
              <a:gd name="connsiteY22" fmla="*/ 1387570 h 1387570"/>
              <a:gd name="connsiteX23" fmla="*/ 8784389 w 9684228"/>
              <a:gd name="connsiteY23" fmla="*/ 1387570 h 1387570"/>
              <a:gd name="connsiteX24" fmla="*/ 8208033 w 9684228"/>
              <a:gd name="connsiteY24" fmla="*/ 1387570 h 1387570"/>
              <a:gd name="connsiteX25" fmla="*/ 7908328 w 9684228"/>
              <a:gd name="connsiteY25" fmla="*/ 1387570 h 1387570"/>
              <a:gd name="connsiteX26" fmla="*/ 7239755 w 9684228"/>
              <a:gd name="connsiteY26" fmla="*/ 1387570 h 1387570"/>
              <a:gd name="connsiteX27" fmla="*/ 6847833 w 9684228"/>
              <a:gd name="connsiteY27" fmla="*/ 1387570 h 1387570"/>
              <a:gd name="connsiteX28" fmla="*/ 6087043 w 9684228"/>
              <a:gd name="connsiteY28" fmla="*/ 1387570 h 1387570"/>
              <a:gd name="connsiteX29" fmla="*/ 5326253 w 9684228"/>
              <a:gd name="connsiteY29" fmla="*/ 1387570 h 1387570"/>
              <a:gd name="connsiteX30" fmla="*/ 4657680 w 9684228"/>
              <a:gd name="connsiteY30" fmla="*/ 1387570 h 1387570"/>
              <a:gd name="connsiteX31" fmla="*/ 3896890 w 9684228"/>
              <a:gd name="connsiteY31" fmla="*/ 1387570 h 1387570"/>
              <a:gd name="connsiteX32" fmla="*/ 3597185 w 9684228"/>
              <a:gd name="connsiteY32" fmla="*/ 1387570 h 1387570"/>
              <a:gd name="connsiteX33" fmla="*/ 3020829 w 9684228"/>
              <a:gd name="connsiteY33" fmla="*/ 1387570 h 1387570"/>
              <a:gd name="connsiteX34" fmla="*/ 2260039 w 9684228"/>
              <a:gd name="connsiteY34" fmla="*/ 1387570 h 1387570"/>
              <a:gd name="connsiteX35" fmla="*/ 1775900 w 9684228"/>
              <a:gd name="connsiteY35" fmla="*/ 1387570 h 1387570"/>
              <a:gd name="connsiteX36" fmla="*/ 1383978 w 9684228"/>
              <a:gd name="connsiteY36" fmla="*/ 1387570 h 1387570"/>
              <a:gd name="connsiteX37" fmla="*/ 231266 w 9684228"/>
              <a:gd name="connsiteY37" fmla="*/ 1387570 h 1387570"/>
              <a:gd name="connsiteX38" fmla="*/ 0 w 9684228"/>
              <a:gd name="connsiteY38" fmla="*/ 1156304 h 1387570"/>
              <a:gd name="connsiteX39" fmla="*/ 0 w 9684228"/>
              <a:gd name="connsiteY39" fmla="*/ 712286 h 1387570"/>
              <a:gd name="connsiteX40" fmla="*/ 0 w 9684228"/>
              <a:gd name="connsiteY40" fmla="*/ 231266 h 138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4228" h="1387570" fill="none" extrusionOk="0">
                <a:moveTo>
                  <a:pt x="0" y="231266"/>
                </a:moveTo>
                <a:cubicBezTo>
                  <a:pt x="-5474" y="69119"/>
                  <a:pt x="139928" y="-8186"/>
                  <a:pt x="231266" y="0"/>
                </a:cubicBezTo>
                <a:cubicBezTo>
                  <a:pt x="447007" y="-34504"/>
                  <a:pt x="509451" y="43614"/>
                  <a:pt x="715405" y="0"/>
                </a:cubicBezTo>
                <a:cubicBezTo>
                  <a:pt x="921359" y="-43614"/>
                  <a:pt x="1092890" y="36862"/>
                  <a:pt x="1291761" y="0"/>
                </a:cubicBezTo>
                <a:cubicBezTo>
                  <a:pt x="1490632" y="-36862"/>
                  <a:pt x="1511137" y="35464"/>
                  <a:pt x="1591466" y="0"/>
                </a:cubicBezTo>
                <a:cubicBezTo>
                  <a:pt x="1671795" y="-35464"/>
                  <a:pt x="1925034" y="6413"/>
                  <a:pt x="2075605" y="0"/>
                </a:cubicBezTo>
                <a:cubicBezTo>
                  <a:pt x="2226177" y="-6413"/>
                  <a:pt x="2285059" y="46157"/>
                  <a:pt x="2467527" y="0"/>
                </a:cubicBezTo>
                <a:cubicBezTo>
                  <a:pt x="2649995" y="-46157"/>
                  <a:pt x="2871645" y="82303"/>
                  <a:pt x="3228317" y="0"/>
                </a:cubicBezTo>
                <a:cubicBezTo>
                  <a:pt x="3584989" y="-82303"/>
                  <a:pt x="3607130" y="59054"/>
                  <a:pt x="3896890" y="0"/>
                </a:cubicBezTo>
                <a:cubicBezTo>
                  <a:pt x="4186650" y="-59054"/>
                  <a:pt x="4125070" y="5652"/>
                  <a:pt x="4288812" y="0"/>
                </a:cubicBezTo>
                <a:cubicBezTo>
                  <a:pt x="4452554" y="-5652"/>
                  <a:pt x="4759071" y="50534"/>
                  <a:pt x="5049602" y="0"/>
                </a:cubicBezTo>
                <a:cubicBezTo>
                  <a:pt x="5340133" y="-50534"/>
                  <a:pt x="5384255" y="55981"/>
                  <a:pt x="5533741" y="0"/>
                </a:cubicBezTo>
                <a:cubicBezTo>
                  <a:pt x="5683227" y="-55981"/>
                  <a:pt x="5835503" y="32300"/>
                  <a:pt x="6017880" y="0"/>
                </a:cubicBezTo>
                <a:cubicBezTo>
                  <a:pt x="6200257" y="-32300"/>
                  <a:pt x="6389440" y="34058"/>
                  <a:pt x="6502019" y="0"/>
                </a:cubicBezTo>
                <a:cubicBezTo>
                  <a:pt x="6614598" y="-34058"/>
                  <a:pt x="6850094" y="48473"/>
                  <a:pt x="6986158" y="0"/>
                </a:cubicBezTo>
                <a:cubicBezTo>
                  <a:pt x="7122222" y="-48473"/>
                  <a:pt x="7546151" y="31386"/>
                  <a:pt x="7746948" y="0"/>
                </a:cubicBezTo>
                <a:cubicBezTo>
                  <a:pt x="7947745" y="-31386"/>
                  <a:pt x="8124729" y="36915"/>
                  <a:pt x="8415521" y="0"/>
                </a:cubicBezTo>
                <a:cubicBezTo>
                  <a:pt x="8706313" y="-36915"/>
                  <a:pt x="8745400" y="30426"/>
                  <a:pt x="8899660" y="0"/>
                </a:cubicBezTo>
                <a:cubicBezTo>
                  <a:pt x="9053920" y="-30426"/>
                  <a:pt x="9337819" y="58974"/>
                  <a:pt x="9452962" y="0"/>
                </a:cubicBezTo>
                <a:cubicBezTo>
                  <a:pt x="9552609" y="-22262"/>
                  <a:pt x="9679681" y="135014"/>
                  <a:pt x="9684228" y="231266"/>
                </a:cubicBezTo>
                <a:cubicBezTo>
                  <a:pt x="9719066" y="403717"/>
                  <a:pt x="9657989" y="516426"/>
                  <a:pt x="9684228" y="703035"/>
                </a:cubicBezTo>
                <a:cubicBezTo>
                  <a:pt x="9710467" y="889644"/>
                  <a:pt x="9642985" y="1001554"/>
                  <a:pt x="9684228" y="1156304"/>
                </a:cubicBezTo>
                <a:cubicBezTo>
                  <a:pt x="9679312" y="1294505"/>
                  <a:pt x="9596251" y="1365744"/>
                  <a:pt x="9452962" y="1387570"/>
                </a:cubicBezTo>
                <a:cubicBezTo>
                  <a:pt x="9238681" y="1451554"/>
                  <a:pt x="8961087" y="1330498"/>
                  <a:pt x="8784389" y="1387570"/>
                </a:cubicBezTo>
                <a:cubicBezTo>
                  <a:pt x="8607691" y="1444642"/>
                  <a:pt x="8377466" y="1359174"/>
                  <a:pt x="8208033" y="1387570"/>
                </a:cubicBezTo>
                <a:cubicBezTo>
                  <a:pt x="8038600" y="1415966"/>
                  <a:pt x="7985426" y="1379815"/>
                  <a:pt x="7908328" y="1387570"/>
                </a:cubicBezTo>
                <a:cubicBezTo>
                  <a:pt x="7831231" y="1395325"/>
                  <a:pt x="7400620" y="1375284"/>
                  <a:pt x="7239755" y="1387570"/>
                </a:cubicBezTo>
                <a:cubicBezTo>
                  <a:pt x="7078890" y="1399856"/>
                  <a:pt x="6992129" y="1365641"/>
                  <a:pt x="6847833" y="1387570"/>
                </a:cubicBezTo>
                <a:cubicBezTo>
                  <a:pt x="6703537" y="1409499"/>
                  <a:pt x="6304870" y="1386226"/>
                  <a:pt x="6087043" y="1387570"/>
                </a:cubicBezTo>
                <a:cubicBezTo>
                  <a:pt x="5869216" y="1388914"/>
                  <a:pt x="5503869" y="1313150"/>
                  <a:pt x="5326253" y="1387570"/>
                </a:cubicBezTo>
                <a:cubicBezTo>
                  <a:pt x="5148637" y="1461990"/>
                  <a:pt x="4929919" y="1351876"/>
                  <a:pt x="4657680" y="1387570"/>
                </a:cubicBezTo>
                <a:cubicBezTo>
                  <a:pt x="4385441" y="1423264"/>
                  <a:pt x="4090799" y="1380486"/>
                  <a:pt x="3896890" y="1387570"/>
                </a:cubicBezTo>
                <a:cubicBezTo>
                  <a:pt x="3702981" y="1394654"/>
                  <a:pt x="3738500" y="1375769"/>
                  <a:pt x="3597185" y="1387570"/>
                </a:cubicBezTo>
                <a:cubicBezTo>
                  <a:pt x="3455871" y="1399371"/>
                  <a:pt x="3210652" y="1362493"/>
                  <a:pt x="3020829" y="1387570"/>
                </a:cubicBezTo>
                <a:cubicBezTo>
                  <a:pt x="2831006" y="1412647"/>
                  <a:pt x="2501013" y="1334754"/>
                  <a:pt x="2260039" y="1387570"/>
                </a:cubicBezTo>
                <a:cubicBezTo>
                  <a:pt x="2019065" y="1440386"/>
                  <a:pt x="1889410" y="1383698"/>
                  <a:pt x="1775900" y="1387570"/>
                </a:cubicBezTo>
                <a:cubicBezTo>
                  <a:pt x="1662390" y="1391442"/>
                  <a:pt x="1494447" y="1365754"/>
                  <a:pt x="1383978" y="1387570"/>
                </a:cubicBezTo>
                <a:cubicBezTo>
                  <a:pt x="1273509" y="1409386"/>
                  <a:pt x="742602" y="1360254"/>
                  <a:pt x="231266" y="1387570"/>
                </a:cubicBezTo>
                <a:cubicBezTo>
                  <a:pt x="95349" y="1374615"/>
                  <a:pt x="-8717" y="1279883"/>
                  <a:pt x="0" y="1156304"/>
                </a:cubicBezTo>
                <a:cubicBezTo>
                  <a:pt x="-19698" y="950816"/>
                  <a:pt x="31354" y="870881"/>
                  <a:pt x="0" y="712286"/>
                </a:cubicBezTo>
                <a:cubicBezTo>
                  <a:pt x="-31354" y="553691"/>
                  <a:pt x="47924" y="421252"/>
                  <a:pt x="0" y="231266"/>
                </a:cubicBezTo>
                <a:close/>
              </a:path>
              <a:path w="9684228" h="1387570" stroke="0" extrusionOk="0">
                <a:moveTo>
                  <a:pt x="0" y="231266"/>
                </a:moveTo>
                <a:cubicBezTo>
                  <a:pt x="-6836" y="99594"/>
                  <a:pt x="123642" y="17401"/>
                  <a:pt x="231266" y="0"/>
                </a:cubicBezTo>
                <a:cubicBezTo>
                  <a:pt x="376864" y="-5734"/>
                  <a:pt x="464709" y="19159"/>
                  <a:pt x="623188" y="0"/>
                </a:cubicBezTo>
                <a:cubicBezTo>
                  <a:pt x="781667" y="-19159"/>
                  <a:pt x="929018" y="6760"/>
                  <a:pt x="1107327" y="0"/>
                </a:cubicBezTo>
                <a:cubicBezTo>
                  <a:pt x="1285636" y="-6760"/>
                  <a:pt x="1566281" y="76088"/>
                  <a:pt x="1868117" y="0"/>
                </a:cubicBezTo>
                <a:cubicBezTo>
                  <a:pt x="2169953" y="-76088"/>
                  <a:pt x="2241948" y="23875"/>
                  <a:pt x="2352256" y="0"/>
                </a:cubicBezTo>
                <a:cubicBezTo>
                  <a:pt x="2462564" y="-23875"/>
                  <a:pt x="2850823" y="39980"/>
                  <a:pt x="3113046" y="0"/>
                </a:cubicBezTo>
                <a:cubicBezTo>
                  <a:pt x="3375269" y="-39980"/>
                  <a:pt x="3488537" y="24293"/>
                  <a:pt x="3781619" y="0"/>
                </a:cubicBezTo>
                <a:cubicBezTo>
                  <a:pt x="4074701" y="-24293"/>
                  <a:pt x="4288412" y="1797"/>
                  <a:pt x="4542409" y="0"/>
                </a:cubicBezTo>
                <a:cubicBezTo>
                  <a:pt x="4796406" y="-1797"/>
                  <a:pt x="4897183" y="28684"/>
                  <a:pt x="5210982" y="0"/>
                </a:cubicBezTo>
                <a:cubicBezTo>
                  <a:pt x="5524781" y="-28684"/>
                  <a:pt x="5568665" y="8294"/>
                  <a:pt x="5695121" y="0"/>
                </a:cubicBezTo>
                <a:cubicBezTo>
                  <a:pt x="5821577" y="-8294"/>
                  <a:pt x="6297476" y="32671"/>
                  <a:pt x="6455911" y="0"/>
                </a:cubicBezTo>
                <a:cubicBezTo>
                  <a:pt x="6614346" y="-32671"/>
                  <a:pt x="6741898" y="7432"/>
                  <a:pt x="6847833" y="0"/>
                </a:cubicBezTo>
                <a:cubicBezTo>
                  <a:pt x="6953768" y="-7432"/>
                  <a:pt x="7290334" y="29299"/>
                  <a:pt x="7424189" y="0"/>
                </a:cubicBezTo>
                <a:cubicBezTo>
                  <a:pt x="7558044" y="-29299"/>
                  <a:pt x="7692226" y="22943"/>
                  <a:pt x="7816111" y="0"/>
                </a:cubicBezTo>
                <a:cubicBezTo>
                  <a:pt x="7939996" y="-22943"/>
                  <a:pt x="8170720" y="58917"/>
                  <a:pt x="8392467" y="0"/>
                </a:cubicBezTo>
                <a:cubicBezTo>
                  <a:pt x="8614214" y="-58917"/>
                  <a:pt x="8641359" y="43718"/>
                  <a:pt x="8784389" y="0"/>
                </a:cubicBezTo>
                <a:cubicBezTo>
                  <a:pt x="8927419" y="-43718"/>
                  <a:pt x="9240062" y="66324"/>
                  <a:pt x="9452962" y="0"/>
                </a:cubicBezTo>
                <a:cubicBezTo>
                  <a:pt x="9574847" y="3443"/>
                  <a:pt x="9698246" y="99893"/>
                  <a:pt x="9684228" y="231266"/>
                </a:cubicBezTo>
                <a:cubicBezTo>
                  <a:pt x="9707716" y="429968"/>
                  <a:pt x="9639907" y="510110"/>
                  <a:pt x="9684228" y="693785"/>
                </a:cubicBezTo>
                <a:cubicBezTo>
                  <a:pt x="9728549" y="877460"/>
                  <a:pt x="9649788" y="1015001"/>
                  <a:pt x="9684228" y="1156304"/>
                </a:cubicBezTo>
                <a:cubicBezTo>
                  <a:pt x="9720570" y="1284360"/>
                  <a:pt x="9567611" y="1397309"/>
                  <a:pt x="9452962" y="1387570"/>
                </a:cubicBezTo>
                <a:cubicBezTo>
                  <a:pt x="9298244" y="1434840"/>
                  <a:pt x="8946521" y="1315150"/>
                  <a:pt x="8784389" y="1387570"/>
                </a:cubicBezTo>
                <a:cubicBezTo>
                  <a:pt x="8622257" y="1459990"/>
                  <a:pt x="8499593" y="1340967"/>
                  <a:pt x="8300250" y="1387570"/>
                </a:cubicBezTo>
                <a:cubicBezTo>
                  <a:pt x="8100907" y="1434173"/>
                  <a:pt x="8142748" y="1378633"/>
                  <a:pt x="8000545" y="1387570"/>
                </a:cubicBezTo>
                <a:cubicBezTo>
                  <a:pt x="7858343" y="1396507"/>
                  <a:pt x="7765523" y="1353239"/>
                  <a:pt x="7700840" y="1387570"/>
                </a:cubicBezTo>
                <a:cubicBezTo>
                  <a:pt x="7636157" y="1421901"/>
                  <a:pt x="7287578" y="1364791"/>
                  <a:pt x="7124484" y="1387570"/>
                </a:cubicBezTo>
                <a:cubicBezTo>
                  <a:pt x="6961390" y="1410349"/>
                  <a:pt x="6734206" y="1325369"/>
                  <a:pt x="6455911" y="1387570"/>
                </a:cubicBezTo>
                <a:cubicBezTo>
                  <a:pt x="6177616" y="1449771"/>
                  <a:pt x="6195933" y="1356919"/>
                  <a:pt x="5971772" y="1387570"/>
                </a:cubicBezTo>
                <a:cubicBezTo>
                  <a:pt x="5747611" y="1418221"/>
                  <a:pt x="5716957" y="1357753"/>
                  <a:pt x="5487633" y="1387570"/>
                </a:cubicBezTo>
                <a:cubicBezTo>
                  <a:pt x="5258309" y="1417387"/>
                  <a:pt x="5011532" y="1353471"/>
                  <a:pt x="4726843" y="1387570"/>
                </a:cubicBezTo>
                <a:cubicBezTo>
                  <a:pt x="4442154" y="1421669"/>
                  <a:pt x="4555878" y="1384200"/>
                  <a:pt x="4427138" y="1387570"/>
                </a:cubicBezTo>
                <a:cubicBezTo>
                  <a:pt x="4298399" y="1390940"/>
                  <a:pt x="4158078" y="1331656"/>
                  <a:pt x="3942999" y="1387570"/>
                </a:cubicBezTo>
                <a:cubicBezTo>
                  <a:pt x="3727920" y="1443484"/>
                  <a:pt x="3675102" y="1350073"/>
                  <a:pt x="3458860" y="1387570"/>
                </a:cubicBezTo>
                <a:cubicBezTo>
                  <a:pt x="3242618" y="1425067"/>
                  <a:pt x="3107480" y="1381851"/>
                  <a:pt x="2882504" y="1387570"/>
                </a:cubicBezTo>
                <a:cubicBezTo>
                  <a:pt x="2657528" y="1393289"/>
                  <a:pt x="2580929" y="1348994"/>
                  <a:pt x="2306148" y="1387570"/>
                </a:cubicBezTo>
                <a:cubicBezTo>
                  <a:pt x="2031367" y="1426146"/>
                  <a:pt x="1805079" y="1310379"/>
                  <a:pt x="1545358" y="1387570"/>
                </a:cubicBezTo>
                <a:cubicBezTo>
                  <a:pt x="1285637" y="1464761"/>
                  <a:pt x="1185219" y="1337000"/>
                  <a:pt x="1061219" y="1387570"/>
                </a:cubicBezTo>
                <a:cubicBezTo>
                  <a:pt x="937219" y="1438140"/>
                  <a:pt x="398266" y="1307128"/>
                  <a:pt x="231266" y="1387570"/>
                </a:cubicBezTo>
                <a:cubicBezTo>
                  <a:pt x="107937" y="1419508"/>
                  <a:pt x="-17754" y="1251941"/>
                  <a:pt x="0" y="1156304"/>
                </a:cubicBezTo>
                <a:cubicBezTo>
                  <a:pt x="-4759" y="964029"/>
                  <a:pt x="19973" y="782509"/>
                  <a:pt x="0" y="675284"/>
                </a:cubicBezTo>
                <a:cubicBezTo>
                  <a:pt x="-19973" y="568059"/>
                  <a:pt x="15968" y="329968"/>
                  <a:pt x="0" y="231266"/>
                </a:cubicBezTo>
                <a:close/>
              </a:path>
            </a:pathLst>
          </a:custGeom>
          <a:solidFill>
            <a:schemeClr val="accent6">
              <a:lumMod val="20000"/>
              <a:lumOff val="80000"/>
            </a:schemeClr>
          </a:solidFill>
          <a:ln>
            <a:solidFill>
              <a:srgbClr val="FF0000"/>
            </a:solidFill>
            <a:extLst>
              <a:ext uri="{C807C97D-BFC1-408E-A445-0C87EB9F89A2}">
                <ask:lineSketchStyleProps xmlns:ask="http://schemas.microsoft.com/office/drawing/2018/sketchyshapes" sd="133492557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93B5">
                    <a:lumMod val="50000"/>
                  </a:srgbClr>
                </a:solidFill>
                <a:effectLst/>
                <a:uLnTx/>
                <a:uFillTx/>
                <a:latin typeface="Calibri" panose="020F0502020204030204"/>
                <a:ea typeface="+mn-ea"/>
                <a:cs typeface="+mn-cs"/>
              </a:rPr>
              <a:t>The OBP enables the creation of a network among different stakeholders, active in the domain of brines.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AC8E6139-7812-4802-9EBB-EA9B2276F7C0}"/>
              </a:ext>
            </a:extLst>
          </p:cNvPr>
          <p:cNvGraphicFramePr/>
          <p:nvPr/>
        </p:nvGraphicFramePr>
        <p:xfrm>
          <a:off x="3214637" y="2560320"/>
          <a:ext cx="6630403" cy="329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EAF06E08-869B-42D0-9BD7-E04562DBE345}"/>
              </a:ext>
            </a:extLst>
          </p:cNvPr>
          <p:cNvSpPr/>
          <p:nvPr/>
        </p:nvSpPr>
        <p:spPr>
          <a:xfrm>
            <a:off x="613611" y="2839453"/>
            <a:ext cx="2033336" cy="2526631"/>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105B"/>
                </a:solidFill>
                <a:effectLst/>
                <a:uLnTx/>
                <a:uFillTx/>
                <a:latin typeface="Calibri" panose="020F0502020204030204"/>
                <a:ea typeface="+mn-ea"/>
                <a:cs typeface="+mn-cs"/>
              </a:rPr>
              <a:t>OBP addresses to industries or SMEs :</a:t>
            </a:r>
          </a:p>
        </p:txBody>
      </p:sp>
    </p:spTree>
    <p:extLst>
      <p:ext uri="{BB962C8B-B14F-4D97-AF65-F5344CB8AC3E}">
        <p14:creationId xmlns:p14="http://schemas.microsoft.com/office/powerpoint/2010/main" val="1821559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518E-CEC7-408F-91B4-6B1DAEAEC2E2}"/>
              </a:ext>
            </a:extLst>
          </p:cNvPr>
          <p:cNvSpPr>
            <a:spLocks noGrp="1"/>
          </p:cNvSpPr>
          <p:nvPr>
            <p:ph type="title"/>
          </p:nvPr>
        </p:nvSpPr>
        <p:spPr>
          <a:xfrm>
            <a:off x="1279945" y="344829"/>
            <a:ext cx="10515600" cy="720000"/>
          </a:xfrm>
        </p:spPr>
        <p:txBody>
          <a:bodyPr/>
          <a:lstStyle/>
          <a:p>
            <a:r>
              <a:rPr lang="en-US" dirty="0"/>
              <a:t>How OBP works</a:t>
            </a:r>
          </a:p>
        </p:txBody>
      </p:sp>
      <p:sp>
        <p:nvSpPr>
          <p:cNvPr id="4" name="Date Placeholder 3">
            <a:extLst>
              <a:ext uri="{FF2B5EF4-FFF2-40B4-BE49-F238E27FC236}">
                <a16:creationId xmlns:a16="http://schemas.microsoft.com/office/drawing/2014/main" id="{C78A2D0C-F24E-4BBD-B5ED-48D5E57F612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FB78C7D-E23A-4A16-8725-7A790463EE9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FB9BEF-8F0A-4305-A72B-937A95F3D05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E73A80C-BDEE-4829-B175-B0D8770F4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745" y="1665887"/>
            <a:ext cx="3904377" cy="963106"/>
          </a:xfrm>
          <a:prstGeom prst="rect">
            <a:avLst/>
          </a:prstGeom>
        </p:spPr>
      </p:pic>
      <p:cxnSp>
        <p:nvCxnSpPr>
          <p:cNvPr id="8" name="Straight Connector 7">
            <a:extLst>
              <a:ext uri="{FF2B5EF4-FFF2-40B4-BE49-F238E27FC236}">
                <a16:creationId xmlns:a16="http://schemas.microsoft.com/office/drawing/2014/main" id="{B4335718-723C-41B7-9303-E9F4C46ED155}"/>
              </a:ext>
            </a:extLst>
          </p:cNvPr>
          <p:cNvCxnSpPr>
            <a:cxnSpLocks/>
          </p:cNvCxnSpPr>
          <p:nvPr/>
        </p:nvCxnSpPr>
        <p:spPr>
          <a:xfrm>
            <a:off x="6837198" y="2785872"/>
            <a:ext cx="3195734" cy="24319"/>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9" name="Straight Connector 8">
            <a:extLst>
              <a:ext uri="{FF2B5EF4-FFF2-40B4-BE49-F238E27FC236}">
                <a16:creationId xmlns:a16="http://schemas.microsoft.com/office/drawing/2014/main" id="{E23D8F13-6FD0-4545-A05E-E5D3345E572E}"/>
              </a:ext>
            </a:extLst>
          </p:cNvPr>
          <p:cNvCxnSpPr>
            <a:cxnSpLocks/>
          </p:cNvCxnSpPr>
          <p:nvPr/>
        </p:nvCxnSpPr>
        <p:spPr>
          <a:xfrm>
            <a:off x="6866747" y="2416561"/>
            <a:ext cx="0" cy="366606"/>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0" name="Straight Connector 9">
            <a:extLst>
              <a:ext uri="{FF2B5EF4-FFF2-40B4-BE49-F238E27FC236}">
                <a16:creationId xmlns:a16="http://schemas.microsoft.com/office/drawing/2014/main" id="{44B0B4C1-0921-46D8-AC0C-6CE61CD2E0D6}"/>
              </a:ext>
            </a:extLst>
          </p:cNvPr>
          <p:cNvCxnSpPr>
            <a:cxnSpLocks/>
          </p:cNvCxnSpPr>
          <p:nvPr/>
        </p:nvCxnSpPr>
        <p:spPr>
          <a:xfrm>
            <a:off x="7928285" y="2425741"/>
            <a:ext cx="0" cy="366606"/>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1" name="Straight Connector 10">
            <a:extLst>
              <a:ext uri="{FF2B5EF4-FFF2-40B4-BE49-F238E27FC236}">
                <a16:creationId xmlns:a16="http://schemas.microsoft.com/office/drawing/2014/main" id="{7529D255-B8F4-4395-8D5A-1824AD8FFED0}"/>
              </a:ext>
            </a:extLst>
          </p:cNvPr>
          <p:cNvCxnSpPr>
            <a:cxnSpLocks/>
          </p:cNvCxnSpPr>
          <p:nvPr/>
        </p:nvCxnSpPr>
        <p:spPr>
          <a:xfrm>
            <a:off x="9050694" y="2416561"/>
            <a:ext cx="0" cy="366606"/>
          </a:xfrm>
          <a:prstGeom prst="line">
            <a:avLst/>
          </a:prstGeom>
          <a:ln w="38100"/>
        </p:spPr>
        <p:style>
          <a:lnRef idx="2">
            <a:schemeClr val="accent4"/>
          </a:lnRef>
          <a:fillRef idx="0">
            <a:schemeClr val="accent4"/>
          </a:fillRef>
          <a:effectRef idx="1">
            <a:schemeClr val="accent4"/>
          </a:effectRef>
          <a:fontRef idx="minor">
            <a:schemeClr val="tx1"/>
          </a:fontRef>
        </p:style>
      </p:cxnSp>
      <p:cxnSp>
        <p:nvCxnSpPr>
          <p:cNvPr id="12" name="Straight Connector 11">
            <a:extLst>
              <a:ext uri="{FF2B5EF4-FFF2-40B4-BE49-F238E27FC236}">
                <a16:creationId xmlns:a16="http://schemas.microsoft.com/office/drawing/2014/main" id="{7F677F15-4B51-4A57-89F8-919B6BA84D4F}"/>
              </a:ext>
            </a:extLst>
          </p:cNvPr>
          <p:cNvCxnSpPr>
            <a:cxnSpLocks/>
          </p:cNvCxnSpPr>
          <p:nvPr/>
        </p:nvCxnSpPr>
        <p:spPr>
          <a:xfrm>
            <a:off x="10032932" y="2452304"/>
            <a:ext cx="0" cy="366606"/>
          </a:xfrm>
          <a:prstGeom prst="line">
            <a:avLst/>
          </a:prstGeom>
          <a:ln w="28575"/>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280A5718-C1FF-4DA1-9FE1-6E7F09DBB43C}"/>
              </a:ext>
            </a:extLst>
          </p:cNvPr>
          <p:cNvCxnSpPr/>
          <p:nvPr/>
        </p:nvCxnSpPr>
        <p:spPr>
          <a:xfrm>
            <a:off x="8435065" y="2818910"/>
            <a:ext cx="0" cy="36540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pic>
        <p:nvPicPr>
          <p:cNvPr id="14" name="Picture 13">
            <a:extLst>
              <a:ext uri="{FF2B5EF4-FFF2-40B4-BE49-F238E27FC236}">
                <a16:creationId xmlns:a16="http://schemas.microsoft.com/office/drawing/2014/main" id="{DB9479A2-9699-41B1-9F96-B019DDA97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406" y="3226045"/>
            <a:ext cx="3057306" cy="2840783"/>
          </a:xfrm>
          <a:prstGeom prst="rect">
            <a:avLst/>
          </a:prstGeom>
        </p:spPr>
      </p:pic>
      <p:cxnSp>
        <p:nvCxnSpPr>
          <p:cNvPr id="15" name="Straight Arrow Connector 14">
            <a:extLst>
              <a:ext uri="{FF2B5EF4-FFF2-40B4-BE49-F238E27FC236}">
                <a16:creationId xmlns:a16="http://schemas.microsoft.com/office/drawing/2014/main" id="{0D7AA26F-71B8-4ED0-BF02-B0BFE62C7C2E}"/>
              </a:ext>
            </a:extLst>
          </p:cNvPr>
          <p:cNvCxnSpPr/>
          <p:nvPr/>
        </p:nvCxnSpPr>
        <p:spPr>
          <a:xfrm>
            <a:off x="8435065" y="3982230"/>
            <a:ext cx="0" cy="36540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16" name="Straight Arrow Connector 15">
            <a:extLst>
              <a:ext uri="{FF2B5EF4-FFF2-40B4-BE49-F238E27FC236}">
                <a16:creationId xmlns:a16="http://schemas.microsoft.com/office/drawing/2014/main" id="{FBB5E319-8550-49C9-8D04-79D122519AF0}"/>
              </a:ext>
            </a:extLst>
          </p:cNvPr>
          <p:cNvCxnSpPr/>
          <p:nvPr/>
        </p:nvCxnSpPr>
        <p:spPr>
          <a:xfrm>
            <a:off x="8435065" y="4721928"/>
            <a:ext cx="0" cy="36540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7" name="TextBox 16">
            <a:extLst>
              <a:ext uri="{FF2B5EF4-FFF2-40B4-BE49-F238E27FC236}">
                <a16:creationId xmlns:a16="http://schemas.microsoft.com/office/drawing/2014/main" id="{DAE6CF63-73E4-46BA-BFF2-421F57053201}"/>
              </a:ext>
            </a:extLst>
          </p:cNvPr>
          <p:cNvSpPr txBox="1"/>
          <p:nvPr/>
        </p:nvSpPr>
        <p:spPr>
          <a:xfrm>
            <a:off x="5094707" y="1630276"/>
            <a:ext cx="1670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rPr>
              <a:t>Brine Producer</a:t>
            </a:r>
            <a:endParaRPr kumimoji="0" lang="el-GR"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9A918E6-3484-492A-A16D-DDB3FDE462E7}"/>
              </a:ext>
            </a:extLst>
          </p:cNvPr>
          <p:cNvSpPr txBox="1"/>
          <p:nvPr/>
        </p:nvSpPr>
        <p:spPr>
          <a:xfrm>
            <a:off x="6905181" y="1111023"/>
            <a:ext cx="1670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105B">
                    <a:lumMod val="75000"/>
                  </a:srgbClr>
                </a:solidFill>
                <a:effectLst/>
                <a:uLnTx/>
                <a:uFillTx/>
                <a:latin typeface="Calibri" panose="020F0502020204030204"/>
                <a:ea typeface="+mn-ea"/>
                <a:cs typeface="+mn-cs"/>
              </a:rPr>
              <a:t>Water or salts end user</a:t>
            </a:r>
            <a:endParaRPr kumimoji="0" lang="el-GR" sz="1800" b="1" i="0" u="none" strike="noStrike" kern="1200" cap="none" spc="0" normalizeH="0" baseline="0" noProof="0" dirty="0">
              <a:ln>
                <a:noFill/>
              </a:ln>
              <a:solidFill>
                <a:srgbClr val="2A105B">
                  <a:lumMod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54F3412-1A2A-4126-A998-557291FF57D0}"/>
              </a:ext>
            </a:extLst>
          </p:cNvPr>
          <p:cNvSpPr txBox="1"/>
          <p:nvPr/>
        </p:nvSpPr>
        <p:spPr>
          <a:xfrm>
            <a:off x="9890061" y="1353654"/>
            <a:ext cx="1670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C3C90">
                    <a:lumMod val="50000"/>
                  </a:srgbClr>
                </a:solidFill>
                <a:effectLst/>
                <a:uLnTx/>
                <a:uFillTx/>
                <a:latin typeface="Calibri" panose="020F0502020204030204"/>
                <a:ea typeface="+mn-ea"/>
                <a:cs typeface="+mn-cs"/>
              </a:rPr>
              <a:t>Wasteheat</a:t>
            </a:r>
            <a:r>
              <a:rPr kumimoji="0" lang="en-US" sz="1800" b="1" i="0" u="none" strike="noStrike" kern="1200" cap="none" spc="0" normalizeH="0" baseline="0" noProof="0" dirty="0">
                <a:ln>
                  <a:noFill/>
                </a:ln>
                <a:solidFill>
                  <a:srgbClr val="4C3C90">
                    <a:lumMod val="50000"/>
                  </a:srgbClr>
                </a:solidFill>
                <a:effectLst/>
                <a:uLnTx/>
                <a:uFillTx/>
                <a:latin typeface="Calibri" panose="020F0502020204030204"/>
                <a:ea typeface="+mn-ea"/>
                <a:cs typeface="+mn-cs"/>
              </a:rPr>
              <a:t> provider </a:t>
            </a:r>
            <a:endParaRPr kumimoji="0" lang="el-GR" sz="1800" b="1" i="0" u="none" strike="noStrike" kern="1200" cap="none" spc="0" normalizeH="0" baseline="0" noProof="0" dirty="0">
              <a:ln>
                <a:noFill/>
              </a:ln>
              <a:solidFill>
                <a:srgbClr val="4C3C90">
                  <a:lumMod val="50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0A940DE-1206-41F9-BD8A-193E606CC679}"/>
              </a:ext>
            </a:extLst>
          </p:cNvPr>
          <p:cNvSpPr txBox="1"/>
          <p:nvPr/>
        </p:nvSpPr>
        <p:spPr>
          <a:xfrm>
            <a:off x="8427513" y="1241657"/>
            <a:ext cx="1670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9C2D7">
                    <a:lumMod val="75000"/>
                  </a:srgbClr>
                </a:solidFill>
                <a:effectLst/>
                <a:uLnTx/>
                <a:uFillTx/>
                <a:latin typeface="Calibri" panose="020F0502020204030204"/>
                <a:ea typeface="+mn-ea"/>
                <a:cs typeface="+mn-cs"/>
              </a:rPr>
              <a:t>Technology provider</a:t>
            </a:r>
            <a:endParaRPr kumimoji="0" lang="el-GR" sz="1800" b="1" i="0" u="none" strike="noStrike" kern="1200" cap="none" spc="0" normalizeH="0" baseline="0" noProof="0" dirty="0">
              <a:ln>
                <a:noFill/>
              </a:ln>
              <a:solidFill>
                <a:srgbClr val="49C2D7">
                  <a:lumMod val="75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9973890-D85B-4AE9-A28C-A2047660544A}"/>
              </a:ext>
            </a:extLst>
          </p:cNvPr>
          <p:cNvSpPr txBox="1"/>
          <p:nvPr/>
        </p:nvSpPr>
        <p:spPr>
          <a:xfrm>
            <a:off x="8666270" y="3134220"/>
            <a:ext cx="16701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rPr>
              <a:t>Industrial Symbiosis Platform</a:t>
            </a:r>
            <a:endParaRPr kumimoji="0" lang="el-GR"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7DC6F86-6665-4621-8F7F-CCA380765641}"/>
              </a:ext>
            </a:extLst>
          </p:cNvPr>
          <p:cNvSpPr txBox="1"/>
          <p:nvPr/>
        </p:nvSpPr>
        <p:spPr>
          <a:xfrm>
            <a:off x="8682959" y="4369438"/>
            <a:ext cx="16701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rPr>
              <a:t>Matching</a:t>
            </a:r>
            <a:endParaRPr kumimoji="0" lang="el-GR"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C83E60A-A98F-4C4B-BDFA-339EED517195}"/>
              </a:ext>
            </a:extLst>
          </p:cNvPr>
          <p:cNvSpPr txBox="1"/>
          <p:nvPr/>
        </p:nvSpPr>
        <p:spPr>
          <a:xfrm>
            <a:off x="8815038" y="4978828"/>
            <a:ext cx="1670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rPr>
              <a:t>Circular Economy</a:t>
            </a:r>
            <a:endParaRPr kumimoji="0" lang="el-GR" sz="1800" b="1" i="0" u="none" strike="noStrike" kern="1200" cap="none" spc="0" normalizeH="0" baseline="0" noProof="0" dirty="0">
              <a:ln>
                <a:noFill/>
              </a:ln>
              <a:solidFill>
                <a:srgbClr val="4C3C90">
                  <a:lumMod val="75000"/>
                </a:srgbClr>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081F02F6-8BB3-4773-A44C-123FF5CA79B6}"/>
              </a:ext>
            </a:extLst>
          </p:cNvPr>
          <p:cNvCxnSpPr/>
          <p:nvPr/>
        </p:nvCxnSpPr>
        <p:spPr>
          <a:xfrm>
            <a:off x="2981057" y="2274124"/>
            <a:ext cx="0" cy="36540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25" name="Straight Arrow Connector 24">
            <a:extLst>
              <a:ext uri="{FF2B5EF4-FFF2-40B4-BE49-F238E27FC236}">
                <a16:creationId xmlns:a16="http://schemas.microsoft.com/office/drawing/2014/main" id="{6C2C2B49-7318-478F-8290-A9728C096EB6}"/>
              </a:ext>
            </a:extLst>
          </p:cNvPr>
          <p:cNvCxnSpPr/>
          <p:nvPr/>
        </p:nvCxnSpPr>
        <p:spPr>
          <a:xfrm>
            <a:off x="2981057" y="3689544"/>
            <a:ext cx="0" cy="365400"/>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26" name="Oval 25">
            <a:extLst>
              <a:ext uri="{FF2B5EF4-FFF2-40B4-BE49-F238E27FC236}">
                <a16:creationId xmlns:a16="http://schemas.microsoft.com/office/drawing/2014/main" id="{54B2DA41-D086-4B87-9849-B5BC26259B0A}"/>
              </a:ext>
            </a:extLst>
          </p:cNvPr>
          <p:cNvSpPr/>
          <p:nvPr/>
        </p:nvSpPr>
        <p:spPr>
          <a:xfrm>
            <a:off x="1657783" y="1285589"/>
            <a:ext cx="2635747" cy="8512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rPr>
              <a:t>Secondary row materials flow</a:t>
            </a:r>
            <a:endParaRPr kumimoji="0" lang="el-GR"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26">
            <a:extLst>
              <a:ext uri="{FF2B5EF4-FFF2-40B4-BE49-F238E27FC236}">
                <a16:creationId xmlns:a16="http://schemas.microsoft.com/office/drawing/2014/main" id="{5BE98690-AADE-4569-ADAD-1D984C58296F}"/>
              </a:ext>
            </a:extLst>
          </p:cNvPr>
          <p:cNvSpPr/>
          <p:nvPr/>
        </p:nvSpPr>
        <p:spPr>
          <a:xfrm>
            <a:off x="1605182" y="4177837"/>
            <a:ext cx="2784410" cy="138206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rPr>
              <a:t>Creation of  stakeholders network</a:t>
            </a:r>
            <a:endParaRPr kumimoji="0" lang="el-GR"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Oval 27">
            <a:extLst>
              <a:ext uri="{FF2B5EF4-FFF2-40B4-BE49-F238E27FC236}">
                <a16:creationId xmlns:a16="http://schemas.microsoft.com/office/drawing/2014/main" id="{BEE98124-E79A-4477-98C3-BFAA3075DC9C}"/>
              </a:ext>
            </a:extLst>
          </p:cNvPr>
          <p:cNvSpPr/>
          <p:nvPr/>
        </p:nvSpPr>
        <p:spPr>
          <a:xfrm>
            <a:off x="1666188" y="2738206"/>
            <a:ext cx="2635747" cy="8512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rPr>
              <a:t>Brines mapping</a:t>
            </a:r>
            <a:endParaRPr kumimoji="0" lang="el-GR"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578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3FEC1-7B4B-4208-A43A-6BABB70EB1A2}"/>
              </a:ext>
            </a:extLst>
          </p:cNvPr>
          <p:cNvSpPr>
            <a:spLocks noGrp="1"/>
          </p:cNvSpPr>
          <p:nvPr>
            <p:ph type="title"/>
          </p:nvPr>
        </p:nvSpPr>
        <p:spPr>
          <a:xfrm>
            <a:off x="1279945" y="242293"/>
            <a:ext cx="10515600" cy="720000"/>
          </a:xfrm>
        </p:spPr>
        <p:txBody>
          <a:bodyPr/>
          <a:lstStyle/>
          <a:p>
            <a:r>
              <a:rPr lang="en-US" dirty="0"/>
              <a:t>OBP</a:t>
            </a:r>
          </a:p>
        </p:txBody>
      </p:sp>
      <p:sp>
        <p:nvSpPr>
          <p:cNvPr id="4" name="Date Placeholder 3">
            <a:extLst>
              <a:ext uri="{FF2B5EF4-FFF2-40B4-BE49-F238E27FC236}">
                <a16:creationId xmlns:a16="http://schemas.microsoft.com/office/drawing/2014/main" id="{6627B162-F525-47C1-B271-AD1D979F4292}"/>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2EBFCD-046C-4D13-ADE5-5309DA0250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682E-9E4F-40C7-B77F-33A07ED6304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7" name="Online Brine Platform_1080p">
            <a:hlinkClick r:id="" action="ppaction://media"/>
            <a:extLst>
              <a:ext uri="{FF2B5EF4-FFF2-40B4-BE49-F238E27FC236}">
                <a16:creationId xmlns:a16="http://schemas.microsoft.com/office/drawing/2014/main" id="{242EBF0F-E9E6-4F9C-A309-1E14339F39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320"/>
            <a:ext cx="12192000" cy="6858000"/>
          </a:xfrm>
          <a:prstGeom prst="rect">
            <a:avLst/>
          </a:prstGeom>
        </p:spPr>
      </p:pic>
    </p:spTree>
    <p:extLst>
      <p:ext uri="{BB962C8B-B14F-4D97-AF65-F5344CB8AC3E}">
        <p14:creationId xmlns:p14="http://schemas.microsoft.com/office/powerpoint/2010/main" val="29629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9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Luuk Rietveld is Professor of Drinking Water&amp; Urban Water Cycle Technology. He is Chairman of the Department of Water Management, Delft University of Technology, and focuses his research activities on treatment processes. His special interests include water quality and treatment, wastewater reclamation, water supply for the poor.</a:t>
            </a:r>
            <a:endParaRPr lang="en-US" dirty="0"/>
          </a:p>
        </p:txBody>
      </p:sp>
      <p:pic>
        <p:nvPicPr>
          <p:cNvPr id="9" name="Picture Placeholder 8" descr="A person smiling for the camera&#10;&#10;Description automatically generated with medium confidence">
            <a:extLst>
              <a:ext uri="{FF2B5EF4-FFF2-40B4-BE49-F238E27FC236}">
                <a16:creationId xmlns:a16="http://schemas.microsoft.com/office/drawing/2014/main" id="{ACF178F5-5899-486A-9D20-9A95CBF77AB2}"/>
              </a:ext>
            </a:extLst>
          </p:cNvPr>
          <p:cNvPicPr>
            <a:picLocks noGrp="1" noChangeAspect="1"/>
          </p:cNvPicPr>
          <p:nvPr>
            <p:ph type="pic" sz="quarter" idx="10"/>
          </p:nvPr>
        </p:nvPicPr>
        <p:blipFill>
          <a:blip r:embed="rId2"/>
          <a:srcRect/>
          <a:stretch>
            <a:fillRect/>
          </a:stretch>
        </p:blipFill>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Luuk Rietveld</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Scientific Coordinator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ZERO BRINE </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PRESENTATION OF ZERO BRINE</a:t>
            </a:r>
          </a:p>
        </p:txBody>
      </p:sp>
    </p:spTree>
    <p:extLst>
      <p:ext uri="{BB962C8B-B14F-4D97-AF65-F5344CB8AC3E}">
        <p14:creationId xmlns:p14="http://schemas.microsoft.com/office/powerpoint/2010/main" val="209700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783A-F812-4A0E-83E7-C63A5F52971A}"/>
              </a:ext>
            </a:extLst>
          </p:cNvPr>
          <p:cNvSpPr>
            <a:spLocks noGrp="1"/>
          </p:cNvSpPr>
          <p:nvPr>
            <p:ph type="title"/>
          </p:nvPr>
        </p:nvSpPr>
        <p:spPr>
          <a:xfrm>
            <a:off x="1167130" y="242293"/>
            <a:ext cx="10515600" cy="720000"/>
          </a:xfrm>
        </p:spPr>
        <p:txBody>
          <a:bodyPr/>
          <a:lstStyle/>
          <a:p>
            <a:r>
              <a:rPr lang="en-US" dirty="0"/>
              <a:t>OBP users</a:t>
            </a:r>
          </a:p>
        </p:txBody>
      </p:sp>
      <p:sp>
        <p:nvSpPr>
          <p:cNvPr id="4" name="Date Placeholder 3">
            <a:extLst>
              <a:ext uri="{FF2B5EF4-FFF2-40B4-BE49-F238E27FC236}">
                <a16:creationId xmlns:a16="http://schemas.microsoft.com/office/drawing/2014/main" id="{B6445832-1CDD-43EE-8C2B-255AD64FCA4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C1183DD-F772-4EA3-AEA2-2666F1CE49A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EEFD281-FB17-43C1-B3A1-8F2289BFB32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DDB3B88-A208-4EFD-9F84-555A6CF8F954}"/>
              </a:ext>
            </a:extLst>
          </p:cNvPr>
          <p:cNvSpPr txBox="1"/>
          <p:nvPr/>
        </p:nvSpPr>
        <p:spPr>
          <a:xfrm>
            <a:off x="417512" y="5110288"/>
            <a:ext cx="51549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A105B"/>
                </a:solidFill>
                <a:effectLst/>
                <a:uLnTx/>
                <a:uFillTx/>
                <a:latin typeface="Calibri" panose="020F0502020204030204"/>
                <a:ea typeface="+mn-ea"/>
                <a:cs typeface="+mn-cs"/>
              </a:rPr>
              <a:t>Distribution of platform users according to the role they select during their registration</a:t>
            </a:r>
          </a:p>
        </p:txBody>
      </p:sp>
      <p:graphicFrame>
        <p:nvGraphicFramePr>
          <p:cNvPr id="9" name="Chart 8">
            <a:extLst>
              <a:ext uri="{FF2B5EF4-FFF2-40B4-BE49-F238E27FC236}">
                <a16:creationId xmlns:a16="http://schemas.microsoft.com/office/drawing/2014/main" id="{D124AB52-236D-4C88-8C32-396C0646F45D}"/>
              </a:ext>
            </a:extLst>
          </p:cNvPr>
          <p:cNvGraphicFramePr/>
          <p:nvPr/>
        </p:nvGraphicFramePr>
        <p:xfrm>
          <a:off x="168166" y="962294"/>
          <a:ext cx="5927834" cy="41036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1D8C463A-583D-451E-BD01-5934078BD69C}"/>
              </a:ext>
            </a:extLst>
          </p:cNvPr>
          <p:cNvGraphicFramePr/>
          <p:nvPr/>
        </p:nvGraphicFramePr>
        <p:xfrm>
          <a:off x="5846654" y="545084"/>
          <a:ext cx="5927834" cy="467796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44B9C75-5B3B-4E86-BF55-906A5DD28131}"/>
              </a:ext>
            </a:extLst>
          </p:cNvPr>
          <p:cNvSpPr txBox="1"/>
          <p:nvPr/>
        </p:nvSpPr>
        <p:spPr>
          <a:xfrm>
            <a:off x="6238025" y="5202678"/>
            <a:ext cx="51549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A105B"/>
                </a:solidFill>
                <a:effectLst/>
                <a:uLnTx/>
                <a:uFillTx/>
                <a:latin typeface="Calibri" panose="020F0502020204030204"/>
                <a:ea typeface="+mn-ea"/>
                <a:cs typeface="+mn-cs"/>
              </a:rPr>
              <a:t>Distribution of platform users according to the country their enterprise or organization is based</a:t>
            </a:r>
          </a:p>
        </p:txBody>
      </p:sp>
      <p:sp>
        <p:nvSpPr>
          <p:cNvPr id="12" name="TextBox 11">
            <a:extLst>
              <a:ext uri="{FF2B5EF4-FFF2-40B4-BE49-F238E27FC236}">
                <a16:creationId xmlns:a16="http://schemas.microsoft.com/office/drawing/2014/main" id="{C8B753C6-D771-491A-B655-1F982D415BA8}"/>
              </a:ext>
            </a:extLst>
          </p:cNvPr>
          <p:cNvSpPr txBox="1"/>
          <p:nvPr/>
        </p:nvSpPr>
        <p:spPr>
          <a:xfrm>
            <a:off x="4439813" y="917992"/>
            <a:ext cx="17982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105B"/>
                </a:solidFill>
                <a:effectLst/>
                <a:uLnTx/>
                <a:uFillTx/>
                <a:latin typeface="Calibri" panose="020F0502020204030204"/>
                <a:ea typeface="+mn-ea"/>
                <a:cs typeface="+mn-cs"/>
              </a:rPr>
              <a:t>&gt; 400 active users</a:t>
            </a:r>
          </a:p>
        </p:txBody>
      </p:sp>
    </p:spTree>
    <p:extLst>
      <p:ext uri="{BB962C8B-B14F-4D97-AF65-F5344CB8AC3E}">
        <p14:creationId xmlns:p14="http://schemas.microsoft.com/office/powerpoint/2010/main" val="3078250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783A-F812-4A0E-83E7-C63A5F52971A}"/>
              </a:ext>
            </a:extLst>
          </p:cNvPr>
          <p:cNvSpPr>
            <a:spLocks noGrp="1"/>
          </p:cNvSpPr>
          <p:nvPr>
            <p:ph type="title"/>
          </p:nvPr>
        </p:nvSpPr>
        <p:spPr>
          <a:xfrm>
            <a:off x="1167130" y="242293"/>
            <a:ext cx="10515600" cy="720000"/>
          </a:xfrm>
        </p:spPr>
        <p:txBody>
          <a:bodyPr/>
          <a:lstStyle/>
          <a:p>
            <a:r>
              <a:rPr lang="en-US" dirty="0"/>
              <a:t>OBP metrics</a:t>
            </a:r>
          </a:p>
        </p:txBody>
      </p:sp>
      <p:sp>
        <p:nvSpPr>
          <p:cNvPr id="4" name="Date Placeholder 3">
            <a:extLst>
              <a:ext uri="{FF2B5EF4-FFF2-40B4-BE49-F238E27FC236}">
                <a16:creationId xmlns:a16="http://schemas.microsoft.com/office/drawing/2014/main" id="{B6445832-1CDD-43EE-8C2B-255AD64FCA4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C1183DD-F772-4EA3-AEA2-2666F1CE49A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EEFD281-FB17-43C1-B3A1-8F2289BFB32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12" name="Εικόνα 7">
            <a:extLst>
              <a:ext uri="{FF2B5EF4-FFF2-40B4-BE49-F238E27FC236}">
                <a16:creationId xmlns:a16="http://schemas.microsoft.com/office/drawing/2014/main" id="{14216EA5-4806-4943-925F-1297B9E18E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3536" y="861848"/>
            <a:ext cx="9728365" cy="4992413"/>
          </a:xfrm>
          <a:prstGeom prst="rect">
            <a:avLst/>
          </a:prstGeom>
          <a:noFill/>
          <a:ln>
            <a:noFill/>
          </a:ln>
        </p:spPr>
      </p:pic>
    </p:spTree>
    <p:extLst>
      <p:ext uri="{BB962C8B-B14F-4D97-AF65-F5344CB8AC3E}">
        <p14:creationId xmlns:p14="http://schemas.microsoft.com/office/powerpoint/2010/main" val="912054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EA34E-284D-A442-B378-6A309F03A0B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A209A-9BC5-8041-A897-291FB519845A}"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811FA65-1D9C-CB48-AAA4-556F42575D8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D62D0DA-4137-FD43-8CAF-3AC1B8A06AE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EF98421-54C8-4AB7-8B1B-0E0F3D17E36F}"/>
              </a:ext>
            </a:extLst>
          </p:cNvPr>
          <p:cNvSpPr txBox="1">
            <a:spLocks/>
          </p:cNvSpPr>
          <p:nvPr/>
        </p:nvSpPr>
        <p:spPr>
          <a:xfrm>
            <a:off x="2651545" y="802640"/>
            <a:ext cx="9144000" cy="833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A105B"/>
                </a:solidFill>
                <a:effectLst/>
                <a:uLnTx/>
                <a:uFillTx/>
                <a:latin typeface="Calibri Light" panose="020F0302020204030204"/>
                <a:ea typeface="+mj-ea"/>
                <a:cs typeface="+mj-cs"/>
              </a:rPr>
              <a:t>Thank you for your attention!</a:t>
            </a:r>
            <a:endParaRPr kumimoji="0" lang="en-US" sz="4400" b="0" i="0" u="none" strike="noStrike" kern="1200" cap="none" spc="0" normalizeH="0" baseline="0" noProof="0" dirty="0">
              <a:ln>
                <a:noFill/>
              </a:ln>
              <a:solidFill>
                <a:srgbClr val="2A105B"/>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03983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C8E7-A9D4-4FE6-8BDF-8CF1A2752C90}"/>
              </a:ext>
            </a:extLst>
          </p:cNvPr>
          <p:cNvSpPr>
            <a:spLocks noGrp="1"/>
          </p:cNvSpPr>
          <p:nvPr>
            <p:ph type="title"/>
          </p:nvPr>
        </p:nvSpPr>
        <p:spPr>
          <a:xfrm>
            <a:off x="1279945" y="321650"/>
            <a:ext cx="10515600" cy="720000"/>
          </a:xfrm>
        </p:spPr>
        <p:txBody>
          <a:bodyPr/>
          <a:lstStyle/>
          <a:p>
            <a:r>
              <a:rPr lang="en-US"/>
              <a:t>Kees Roest</a:t>
            </a:r>
            <a:endParaRPr lang="en-US" dirty="0"/>
          </a:p>
        </p:txBody>
      </p:sp>
      <p:sp>
        <p:nvSpPr>
          <p:cNvPr id="3" name="Text Placeholder 2">
            <a:extLst>
              <a:ext uri="{FF2B5EF4-FFF2-40B4-BE49-F238E27FC236}">
                <a16:creationId xmlns:a16="http://schemas.microsoft.com/office/drawing/2014/main" id="{F0B0C74F-9E96-4586-AA4F-E6670F752275}"/>
              </a:ext>
            </a:extLst>
          </p:cNvPr>
          <p:cNvSpPr>
            <a:spLocks noGrp="1"/>
          </p:cNvSpPr>
          <p:nvPr>
            <p:ph type="body" idx="1"/>
          </p:nvPr>
        </p:nvSpPr>
        <p:spPr>
          <a:xfrm>
            <a:off x="1055370" y="1988115"/>
            <a:ext cx="10515600" cy="3236645"/>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A105B"/>
                </a:solidFill>
                <a:effectLst/>
                <a:uLnTx/>
                <a:uFillTx/>
                <a:latin typeface="Calibri" panose="020F0502020204030204"/>
                <a:ea typeface="+mn-ea"/>
                <a:cs typeface="+mn-cs"/>
              </a:rPr>
              <a:t>Institute for Sustainable Process Technology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2A105B"/>
                </a:solidFill>
                <a:effectLst/>
                <a:uLnTx/>
                <a:uFillTx/>
                <a:latin typeface="Calibri" panose="020F0502020204030204"/>
                <a:ea typeface="+mn-ea"/>
                <a:cs typeface="+mn-cs"/>
              </a:rPr>
              <a:t>Program director - Industrial Fluids Processing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A105B"/>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A105B"/>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A105B"/>
                </a:solidFill>
                <a:effectLst/>
                <a:uLnTx/>
                <a:uFillTx/>
                <a:latin typeface="Calibri" panose="020F0502020204030204"/>
                <a:ea typeface="+mn-ea"/>
                <a:cs typeface="+mn-cs"/>
              </a:rPr>
              <a:t>KWR Water Research Institute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2A105B"/>
                </a:solidFill>
                <a:effectLst/>
                <a:uLnTx/>
                <a:uFillTx/>
                <a:latin typeface="Calibri" panose="020F0502020204030204"/>
                <a:ea typeface="+mn-ea"/>
                <a:cs typeface="+mn-cs"/>
              </a:rPr>
              <a:t>Senior scientific researcher - Energy &amp; Circular Systems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2A105B"/>
                </a:solidFill>
                <a:effectLst/>
                <a:uLnTx/>
                <a:uFillTx/>
                <a:latin typeface="Calibri" panose="020F0502020204030204"/>
                <a:ea typeface="+mn-ea"/>
                <a:cs typeface="+mn-cs"/>
              </a:rPr>
              <a:t>Project manager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2A105B"/>
                </a:solidFill>
                <a:effectLst/>
                <a:uLnTx/>
                <a:uFillTx/>
                <a:latin typeface="Calibri" panose="020F0502020204030204"/>
                <a:ea typeface="+mn-ea"/>
                <a:cs typeface="+mn-cs"/>
              </a:rPr>
              <a:t>Programme Manager TKI Water Technology projects KWR</a:t>
            </a:r>
          </a:p>
          <a:p>
            <a:endParaRPr lang="en-US" dirty="0"/>
          </a:p>
        </p:txBody>
      </p:sp>
      <p:sp>
        <p:nvSpPr>
          <p:cNvPr id="4" name="Date Placeholder 3">
            <a:extLst>
              <a:ext uri="{FF2B5EF4-FFF2-40B4-BE49-F238E27FC236}">
                <a16:creationId xmlns:a16="http://schemas.microsoft.com/office/drawing/2014/main" id="{3490AA11-390C-4B98-91D2-D1B521F3B42F}"/>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AF93020-4F6D-4F90-9CCD-917A151225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B68C952-0A79-43D8-A7E9-B2B15DC5AAF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B27144D-1D0C-49FF-AA1F-2A420DD5A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606" y="997063"/>
            <a:ext cx="3133953" cy="3133953"/>
          </a:xfrm>
          <a:prstGeom prst="rect">
            <a:avLst/>
          </a:prstGeom>
        </p:spPr>
      </p:pic>
    </p:spTree>
    <p:extLst>
      <p:ext uri="{BB962C8B-B14F-4D97-AF65-F5344CB8AC3E}">
        <p14:creationId xmlns:p14="http://schemas.microsoft.com/office/powerpoint/2010/main" val="3065714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4FE9-B192-4A21-AD66-9D9365BBB9B3}"/>
              </a:ext>
            </a:extLst>
          </p:cNvPr>
          <p:cNvSpPr>
            <a:spLocks noGrp="1"/>
          </p:cNvSpPr>
          <p:nvPr>
            <p:ph type="title"/>
          </p:nvPr>
        </p:nvSpPr>
        <p:spPr>
          <a:xfrm>
            <a:off x="1279945" y="242293"/>
            <a:ext cx="10515600" cy="720000"/>
          </a:xfrm>
        </p:spPr>
        <p:txBody>
          <a:bodyPr/>
          <a:lstStyle/>
          <a:p>
            <a:r>
              <a:rPr lang="nl-NL" dirty="0"/>
              <a:t>Institute for Sustainable Process Technology (ISPT)</a:t>
            </a:r>
            <a:endParaRPr lang="en-US" dirty="0"/>
          </a:p>
        </p:txBody>
      </p:sp>
      <p:sp>
        <p:nvSpPr>
          <p:cNvPr id="4" name="Date Placeholder 3">
            <a:extLst>
              <a:ext uri="{FF2B5EF4-FFF2-40B4-BE49-F238E27FC236}">
                <a16:creationId xmlns:a16="http://schemas.microsoft.com/office/drawing/2014/main" id="{3C221C5D-90F1-4FBE-8453-BE7C9CB9A55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9976A3F-F388-440D-8782-20303381857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5678D44-0CC8-400F-825E-108354267FA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Tijdelijke aanduiding voor inhoud 2">
            <a:extLst>
              <a:ext uri="{FF2B5EF4-FFF2-40B4-BE49-F238E27FC236}">
                <a16:creationId xmlns:a16="http://schemas.microsoft.com/office/drawing/2014/main" id="{5F355AFB-197B-4852-9843-313B64456378}"/>
              </a:ext>
            </a:extLst>
          </p:cNvPr>
          <p:cNvSpPr txBox="1">
            <a:spLocks/>
          </p:cNvSpPr>
          <p:nvPr/>
        </p:nvSpPr>
        <p:spPr>
          <a:xfrm>
            <a:off x="926088" y="1819136"/>
            <a:ext cx="10623873" cy="192262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A105B"/>
                </a:solidFill>
                <a:effectLst/>
                <a:uLnTx/>
                <a:uFillTx/>
                <a:latin typeface="Calibri" panose="020F0502020204030204"/>
                <a:ea typeface="+mn-ea"/>
                <a:cs typeface="+mn-cs"/>
              </a:rPr>
              <a:t>Independent open innovation platform, founded by and for the process industry. </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A105B"/>
                </a:solidFill>
                <a:effectLst/>
                <a:uLnTx/>
                <a:uFillTx/>
                <a:latin typeface="Calibri" panose="020F0502020204030204"/>
                <a:ea typeface="+mn-ea"/>
                <a:cs typeface="+mn-cs"/>
              </a:rPr>
              <a:t>Facilitates research and development of sustainable process technologies through joint projects in which process industries, knowledge institutes and technology providers collaborate.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A105B"/>
                </a:solidFill>
                <a:effectLst/>
                <a:uLnTx/>
                <a:uFillTx/>
                <a:latin typeface="Calibri" panose="020F0502020204030204"/>
                <a:ea typeface="+mn-ea"/>
                <a:cs typeface="+mn-cs"/>
              </a:rPr>
              <a:t>Collaboration, sharing and dissemination is crucially needed to accelerate innovation.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8" name="Afbeelding 9" descr="ISPT Wanden IP beurs 390x250cm sep'14-Wand3.jpg">
            <a:extLst>
              <a:ext uri="{FF2B5EF4-FFF2-40B4-BE49-F238E27FC236}">
                <a16:creationId xmlns:a16="http://schemas.microsoft.com/office/drawing/2014/main" id="{72CC9372-0185-45C2-98E4-BAB62320C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319" t="27031" r="3935" b="29662"/>
          <a:stretch/>
        </p:blipFill>
        <p:spPr>
          <a:xfrm>
            <a:off x="2898438" y="3832631"/>
            <a:ext cx="4431579" cy="2247728"/>
          </a:xfrm>
          <a:prstGeom prst="rect">
            <a:avLst/>
          </a:prstGeom>
        </p:spPr>
      </p:pic>
      <p:sp>
        <p:nvSpPr>
          <p:cNvPr id="9" name="Rechthoek 10">
            <a:extLst>
              <a:ext uri="{FF2B5EF4-FFF2-40B4-BE49-F238E27FC236}">
                <a16:creationId xmlns:a16="http://schemas.microsoft.com/office/drawing/2014/main" id="{A87D5067-55EF-4FA7-9229-28B150A9ADCD}"/>
              </a:ext>
            </a:extLst>
          </p:cNvPr>
          <p:cNvSpPr/>
          <p:nvPr/>
        </p:nvSpPr>
        <p:spPr>
          <a:xfrm>
            <a:off x="7758826" y="4265511"/>
            <a:ext cx="2868319"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A105B"/>
                </a:solidFill>
                <a:effectLst/>
                <a:uLnTx/>
                <a:uFillTx/>
                <a:latin typeface="Calibri" panose="020F0502020204030204"/>
                <a:ea typeface="+mn-ea"/>
                <a:cs typeface="+mn-cs"/>
              </a:rPr>
              <a:t>"...Creating an </a:t>
            </a:r>
            <a:r>
              <a:rPr kumimoji="0" lang="en-US" sz="1800" b="1" i="1" u="none" strike="noStrike" kern="1200" cap="none" spc="0" normalizeH="0" baseline="0" noProof="0" dirty="0">
                <a:ln>
                  <a:noFill/>
                </a:ln>
                <a:solidFill>
                  <a:srgbClr val="2A105B"/>
                </a:solidFill>
                <a:effectLst/>
                <a:uLnTx/>
                <a:uFillTx/>
                <a:latin typeface="Calibri" panose="020F0502020204030204"/>
                <a:ea typeface="+mn-ea"/>
                <a:cs typeface="+mn-cs"/>
              </a:rPr>
              <a:t>environment of trust</a:t>
            </a:r>
            <a:r>
              <a:rPr kumimoji="0" lang="en-US" sz="1800" b="0" i="1" u="none" strike="noStrike" kern="1200" cap="none" spc="0" normalizeH="0" baseline="0" noProof="0" dirty="0">
                <a:ln>
                  <a:noFill/>
                </a:ln>
                <a:solidFill>
                  <a:srgbClr val="2A105B"/>
                </a:solidFill>
                <a:effectLst/>
                <a:uLnTx/>
                <a:uFillTx/>
                <a:latin typeface="Calibri" panose="020F0502020204030204"/>
                <a:ea typeface="+mn-ea"/>
                <a:cs typeface="+mn-cs"/>
              </a:rPr>
              <a:t> among companies, knowledge institutes and technology providers that share a common goal..."</a:t>
            </a:r>
            <a:endParaRPr kumimoji="0" lang="nl-NL" sz="1800" b="0" i="1"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548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E485-CECD-414B-9439-81B5E6EC7770}"/>
              </a:ext>
            </a:extLst>
          </p:cNvPr>
          <p:cNvSpPr>
            <a:spLocks noGrp="1"/>
          </p:cNvSpPr>
          <p:nvPr>
            <p:ph type="title"/>
          </p:nvPr>
        </p:nvSpPr>
        <p:spPr>
          <a:xfrm>
            <a:off x="1177290" y="314349"/>
            <a:ext cx="10515600" cy="720000"/>
          </a:xfrm>
        </p:spPr>
        <p:txBody>
          <a:bodyPr/>
          <a:lstStyle/>
          <a:p>
            <a:r>
              <a:rPr lang="nl-NL" dirty="0"/>
              <a:t>The way ISPT works: clusters</a:t>
            </a:r>
            <a:endParaRPr lang="en-US" dirty="0"/>
          </a:p>
        </p:txBody>
      </p:sp>
      <p:sp>
        <p:nvSpPr>
          <p:cNvPr id="4" name="Date Placeholder 3">
            <a:extLst>
              <a:ext uri="{FF2B5EF4-FFF2-40B4-BE49-F238E27FC236}">
                <a16:creationId xmlns:a16="http://schemas.microsoft.com/office/drawing/2014/main" id="{57776932-438F-4A2B-AD10-69714DD17F0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16466-1265-4521-BD45-04403A45BC4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E21A5DF-E385-422D-9301-091BBE90F94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grpSp>
        <p:nvGrpSpPr>
          <p:cNvPr id="7" name="Groep 9">
            <a:extLst>
              <a:ext uri="{FF2B5EF4-FFF2-40B4-BE49-F238E27FC236}">
                <a16:creationId xmlns:a16="http://schemas.microsoft.com/office/drawing/2014/main" id="{2D572132-E5EB-43B8-8BE0-2D1E34E5878A}"/>
              </a:ext>
            </a:extLst>
          </p:cNvPr>
          <p:cNvGrpSpPr/>
          <p:nvPr/>
        </p:nvGrpSpPr>
        <p:grpSpPr>
          <a:xfrm>
            <a:off x="5914040" y="1281362"/>
            <a:ext cx="4116249" cy="4508822"/>
            <a:chOff x="4040905" y="1268200"/>
            <a:chExt cx="4505896" cy="4935630"/>
          </a:xfrm>
        </p:grpSpPr>
        <p:sp>
          <p:nvSpPr>
            <p:cNvPr id="8" name="Achthoek 10">
              <a:extLst>
                <a:ext uri="{FF2B5EF4-FFF2-40B4-BE49-F238E27FC236}">
                  <a16:creationId xmlns:a16="http://schemas.microsoft.com/office/drawing/2014/main" id="{06BC7D1A-FDCE-4CA8-B670-A4193860EF44}"/>
                </a:ext>
              </a:extLst>
            </p:cNvPr>
            <p:cNvSpPr/>
            <p:nvPr/>
          </p:nvSpPr>
          <p:spPr>
            <a:xfrm>
              <a:off x="4040907" y="1711000"/>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kstvak 11">
              <a:extLst>
                <a:ext uri="{FF2B5EF4-FFF2-40B4-BE49-F238E27FC236}">
                  <a16:creationId xmlns:a16="http://schemas.microsoft.com/office/drawing/2014/main" id="{3484D35C-2A83-4DD4-BB63-9B1F7856BE1E}"/>
                </a:ext>
              </a:extLst>
            </p:cNvPr>
            <p:cNvSpPr txBox="1"/>
            <p:nvPr/>
          </p:nvSpPr>
          <p:spPr>
            <a:xfrm>
              <a:off x="4113645" y="1969335"/>
              <a:ext cx="12945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Deep</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Eutectic</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Solvents</a:t>
              </a:r>
            </a:p>
          </p:txBody>
        </p:sp>
        <p:sp>
          <p:nvSpPr>
            <p:cNvPr id="10" name="Achthoek 12">
              <a:extLst>
                <a:ext uri="{FF2B5EF4-FFF2-40B4-BE49-F238E27FC236}">
                  <a16:creationId xmlns:a16="http://schemas.microsoft.com/office/drawing/2014/main" id="{3C775A4D-BBEE-4EBC-AE32-9F73DF41878C}"/>
                </a:ext>
              </a:extLst>
            </p:cNvPr>
            <p:cNvSpPr/>
            <p:nvPr/>
          </p:nvSpPr>
          <p:spPr>
            <a:xfrm>
              <a:off x="5553644" y="1390603"/>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kstvak 13">
              <a:extLst>
                <a:ext uri="{FF2B5EF4-FFF2-40B4-BE49-F238E27FC236}">
                  <a16:creationId xmlns:a16="http://schemas.microsoft.com/office/drawing/2014/main" id="{0F7E473E-4184-494B-8CD5-A2D884A91720}"/>
                </a:ext>
              </a:extLst>
            </p:cNvPr>
            <p:cNvSpPr txBox="1"/>
            <p:nvPr/>
          </p:nvSpPr>
          <p:spPr>
            <a:xfrm>
              <a:off x="5553646" y="1787438"/>
              <a:ext cx="1439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Drying</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and</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Dewatering</a:t>
              </a:r>
              <a:endPar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endParaRPr>
            </a:p>
          </p:txBody>
        </p:sp>
        <p:sp>
          <p:nvSpPr>
            <p:cNvPr id="12" name="Achthoek 14">
              <a:extLst>
                <a:ext uri="{FF2B5EF4-FFF2-40B4-BE49-F238E27FC236}">
                  <a16:creationId xmlns:a16="http://schemas.microsoft.com/office/drawing/2014/main" id="{66D2D3FF-D56A-4EF9-A34B-9FA1DF1A7B70}"/>
                </a:ext>
              </a:extLst>
            </p:cNvPr>
            <p:cNvSpPr/>
            <p:nvPr/>
          </p:nvSpPr>
          <p:spPr>
            <a:xfrm>
              <a:off x="4040907" y="3224669"/>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kstvak 15">
              <a:extLst>
                <a:ext uri="{FF2B5EF4-FFF2-40B4-BE49-F238E27FC236}">
                  <a16:creationId xmlns:a16="http://schemas.microsoft.com/office/drawing/2014/main" id="{D5290D1D-657D-428F-B5B2-36D1B01E0392}"/>
                </a:ext>
              </a:extLst>
            </p:cNvPr>
            <p:cNvSpPr txBox="1"/>
            <p:nvPr/>
          </p:nvSpPr>
          <p:spPr>
            <a:xfrm>
              <a:off x="4040908" y="3616432"/>
              <a:ext cx="1439999" cy="707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Industry</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4.0</a:t>
              </a:r>
            </a:p>
          </p:txBody>
        </p:sp>
        <p:sp>
          <p:nvSpPr>
            <p:cNvPr id="14" name="Achthoek 16">
              <a:extLst>
                <a:ext uri="{FF2B5EF4-FFF2-40B4-BE49-F238E27FC236}">
                  <a16:creationId xmlns:a16="http://schemas.microsoft.com/office/drawing/2014/main" id="{8A6C4407-6862-44EB-BEB6-24AA88C301E3}"/>
                </a:ext>
              </a:extLst>
            </p:cNvPr>
            <p:cNvSpPr/>
            <p:nvPr/>
          </p:nvSpPr>
          <p:spPr>
            <a:xfrm>
              <a:off x="7106800" y="4403800"/>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kstvak 17">
              <a:extLst>
                <a:ext uri="{FF2B5EF4-FFF2-40B4-BE49-F238E27FC236}">
                  <a16:creationId xmlns:a16="http://schemas.microsoft.com/office/drawing/2014/main" id="{AEF4C3EA-80F3-4C6B-9FC0-BC2D49DB26AE}"/>
                </a:ext>
              </a:extLst>
            </p:cNvPr>
            <p:cNvSpPr txBox="1"/>
            <p:nvPr/>
          </p:nvSpPr>
          <p:spPr>
            <a:xfrm>
              <a:off x="7106803" y="4662135"/>
              <a:ext cx="14399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Mild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Fractionation</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for</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Food</a:t>
              </a:r>
            </a:p>
          </p:txBody>
        </p:sp>
        <p:sp>
          <p:nvSpPr>
            <p:cNvPr id="16" name="Achthoek 18">
              <a:extLst>
                <a:ext uri="{FF2B5EF4-FFF2-40B4-BE49-F238E27FC236}">
                  <a16:creationId xmlns:a16="http://schemas.microsoft.com/office/drawing/2014/main" id="{27461115-ED34-43D0-8775-70AC9AD78F6A}"/>
                </a:ext>
              </a:extLst>
            </p:cNvPr>
            <p:cNvSpPr/>
            <p:nvPr/>
          </p:nvSpPr>
          <p:spPr>
            <a:xfrm>
              <a:off x="7090178" y="1268200"/>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kstvak 19">
              <a:extLst>
                <a:ext uri="{FF2B5EF4-FFF2-40B4-BE49-F238E27FC236}">
                  <a16:creationId xmlns:a16="http://schemas.microsoft.com/office/drawing/2014/main" id="{20221F8C-0BB5-403E-9AFB-7B14977FDCCC}"/>
                </a:ext>
              </a:extLst>
            </p:cNvPr>
            <p:cNvSpPr txBox="1"/>
            <p:nvPr/>
          </p:nvSpPr>
          <p:spPr>
            <a:xfrm>
              <a:off x="7090177" y="1526536"/>
              <a:ext cx="1439999" cy="1010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Process</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Intensifi</a:t>
              </a:r>
              <a:endPar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cation</a:t>
              </a:r>
              <a:endPar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endParaRPr>
            </a:p>
          </p:txBody>
        </p:sp>
        <p:sp>
          <p:nvSpPr>
            <p:cNvPr id="18" name="Achthoek 20">
              <a:extLst>
                <a:ext uri="{FF2B5EF4-FFF2-40B4-BE49-F238E27FC236}">
                  <a16:creationId xmlns:a16="http://schemas.microsoft.com/office/drawing/2014/main" id="{EC5255AC-F868-4902-AF4B-45F8C6B651E8}"/>
                </a:ext>
              </a:extLst>
            </p:cNvPr>
            <p:cNvSpPr/>
            <p:nvPr/>
          </p:nvSpPr>
          <p:spPr>
            <a:xfrm>
              <a:off x="4040905" y="4763830"/>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kstvak 21">
              <a:extLst>
                <a:ext uri="{FF2B5EF4-FFF2-40B4-BE49-F238E27FC236}">
                  <a16:creationId xmlns:a16="http://schemas.microsoft.com/office/drawing/2014/main" id="{32291EF4-1DD6-49AB-A68F-EF81A5EA5F75}"/>
                </a:ext>
              </a:extLst>
            </p:cNvPr>
            <p:cNvSpPr txBox="1"/>
            <p:nvPr/>
          </p:nvSpPr>
          <p:spPr>
            <a:xfrm>
              <a:off x="4040908" y="5095835"/>
              <a:ext cx="1440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Social</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Acceptance</a:t>
              </a:r>
              <a:endPar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endParaRPr>
            </a:p>
          </p:txBody>
        </p:sp>
        <p:sp>
          <p:nvSpPr>
            <p:cNvPr id="20" name="Achthoek 22">
              <a:extLst>
                <a:ext uri="{FF2B5EF4-FFF2-40B4-BE49-F238E27FC236}">
                  <a16:creationId xmlns:a16="http://schemas.microsoft.com/office/drawing/2014/main" id="{97E2F741-C565-4198-B959-CA23DA96CA01}"/>
                </a:ext>
              </a:extLst>
            </p:cNvPr>
            <p:cNvSpPr/>
            <p:nvPr/>
          </p:nvSpPr>
          <p:spPr>
            <a:xfrm>
              <a:off x="5553642" y="4515409"/>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kstvak 23">
              <a:extLst>
                <a:ext uri="{FF2B5EF4-FFF2-40B4-BE49-F238E27FC236}">
                  <a16:creationId xmlns:a16="http://schemas.microsoft.com/office/drawing/2014/main" id="{5C76846E-3DA3-4A62-903D-67641024C01E}"/>
                </a:ext>
              </a:extLst>
            </p:cNvPr>
            <p:cNvSpPr txBox="1"/>
            <p:nvPr/>
          </p:nvSpPr>
          <p:spPr>
            <a:xfrm>
              <a:off x="5553640" y="4730501"/>
              <a:ext cx="143999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System Integration &amp;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Hydrohub</a:t>
              </a:r>
              <a:endPar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endParaRPr>
            </a:p>
          </p:txBody>
        </p:sp>
        <p:sp>
          <p:nvSpPr>
            <p:cNvPr id="22" name="Achthoek 24">
              <a:extLst>
                <a:ext uri="{FF2B5EF4-FFF2-40B4-BE49-F238E27FC236}">
                  <a16:creationId xmlns:a16="http://schemas.microsoft.com/office/drawing/2014/main" id="{26FFB6E5-D096-4C7C-8632-F950784493F8}"/>
                </a:ext>
              </a:extLst>
            </p:cNvPr>
            <p:cNvSpPr/>
            <p:nvPr/>
          </p:nvSpPr>
          <p:spPr>
            <a:xfrm>
              <a:off x="7090178" y="2822762"/>
              <a:ext cx="1440000" cy="1440000"/>
            </a:xfrm>
            <a:prstGeom prst="octagon">
              <a:avLst/>
            </a:prstGeom>
            <a:solidFill>
              <a:srgbClr val="1DB6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kstvak 25">
              <a:extLst>
                <a:ext uri="{FF2B5EF4-FFF2-40B4-BE49-F238E27FC236}">
                  <a16:creationId xmlns:a16="http://schemas.microsoft.com/office/drawing/2014/main" id="{2D1F1063-52B6-4566-8619-4D4E58E77AE3}"/>
                </a:ext>
              </a:extLst>
            </p:cNvPr>
            <p:cNvSpPr txBox="1"/>
            <p:nvPr/>
          </p:nvSpPr>
          <p:spPr>
            <a:xfrm>
              <a:off x="7162916" y="3219597"/>
              <a:ext cx="12945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Circular</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Heat</a:t>
              </a:r>
            </a:p>
          </p:txBody>
        </p:sp>
        <p:sp>
          <p:nvSpPr>
            <p:cNvPr id="24" name="Achthoek 26">
              <a:extLst>
                <a:ext uri="{FF2B5EF4-FFF2-40B4-BE49-F238E27FC236}">
                  <a16:creationId xmlns:a16="http://schemas.microsoft.com/office/drawing/2014/main" id="{4B38963A-1F1D-4460-8E6A-0CCF894BBBA7}"/>
                </a:ext>
              </a:extLst>
            </p:cNvPr>
            <p:cNvSpPr/>
            <p:nvPr/>
          </p:nvSpPr>
          <p:spPr>
            <a:xfrm>
              <a:off x="5577440" y="2955904"/>
              <a:ext cx="1440000" cy="1440000"/>
            </a:xfrm>
            <a:prstGeom prst="octagon">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kstvak 27">
              <a:extLst>
                <a:ext uri="{FF2B5EF4-FFF2-40B4-BE49-F238E27FC236}">
                  <a16:creationId xmlns:a16="http://schemas.microsoft.com/office/drawing/2014/main" id="{C243E8BF-6909-4EDE-BA92-A8E6A379DA19}"/>
                </a:ext>
              </a:extLst>
            </p:cNvPr>
            <p:cNvSpPr txBox="1"/>
            <p:nvPr/>
          </p:nvSpPr>
          <p:spPr>
            <a:xfrm>
              <a:off x="5639742" y="3221106"/>
              <a:ext cx="12945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Industrial </a:t>
              </a:r>
              <a:r>
                <a:rPr kumimoji="0" lang="nl-NL" sz="1800" b="0" i="0" u="none" strike="noStrike" kern="1200" cap="none" spc="-150" normalizeH="0" baseline="0" noProof="0" dirty="0" err="1">
                  <a:ln>
                    <a:noFill/>
                  </a:ln>
                  <a:solidFill>
                    <a:srgbClr val="FFFFFF"/>
                  </a:solidFill>
                  <a:effectLst/>
                  <a:uLnTx/>
                  <a:uFillTx/>
                  <a:latin typeface="Calibri" panose="020F0502020204030204"/>
                  <a:ea typeface="+mn-ea"/>
                  <a:cs typeface="+mn-cs"/>
                </a:rPr>
                <a:t>Fluids</a:t>
              </a:r>
              <a:r>
                <a:rPr kumimoji="0" lang="nl-NL" sz="1800" b="0" i="0" u="none" strike="noStrike" kern="1200" cap="none" spc="-150" normalizeH="0" baseline="0" noProof="0" dirty="0">
                  <a:ln>
                    <a:noFill/>
                  </a:ln>
                  <a:solidFill>
                    <a:srgbClr val="FFFFFF"/>
                  </a:solidFill>
                  <a:effectLst/>
                  <a:uLnTx/>
                  <a:uFillTx/>
                  <a:latin typeface="Calibri" panose="020F0502020204030204"/>
                  <a:ea typeface="+mn-ea"/>
                  <a:cs typeface="+mn-cs"/>
                </a:rPr>
                <a:t> Processing</a:t>
              </a:r>
            </a:p>
          </p:txBody>
        </p:sp>
      </p:grpSp>
      <p:sp>
        <p:nvSpPr>
          <p:cNvPr id="26" name="Tijdelijke aanduiding voor inhoud 2">
            <a:extLst>
              <a:ext uri="{FF2B5EF4-FFF2-40B4-BE49-F238E27FC236}">
                <a16:creationId xmlns:a16="http://schemas.microsoft.com/office/drawing/2014/main" id="{C2D406B2-AFAD-449E-B3DB-0B5006D27ED0}"/>
              </a:ext>
            </a:extLst>
          </p:cNvPr>
          <p:cNvSpPr txBox="1">
            <a:spLocks/>
          </p:cNvSpPr>
          <p:nvPr/>
        </p:nvSpPr>
        <p:spPr>
          <a:xfrm>
            <a:off x="1059480" y="2217730"/>
            <a:ext cx="2895300" cy="126686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rgbClr val="00AC97"/>
              </a:buClr>
              <a:buFont typeface="Arial" panose="020B0604020202020204" pitchFamily="34" charset="0"/>
              <a:buChar char="•"/>
              <a:defRPr sz="2000" kern="1200" baseline="0">
                <a:solidFill>
                  <a:srgbClr val="0F265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00AC97"/>
              </a:buClr>
              <a:buFont typeface="Arial" panose="020B0604020202020204" pitchFamily="34" charset="0"/>
              <a:buChar char="•"/>
              <a:defRPr sz="1800" kern="1200" baseline="0">
                <a:solidFill>
                  <a:srgbClr val="0F26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00AC97"/>
              </a:buClr>
              <a:buFont typeface="Arial" panose="020B0604020202020204" pitchFamily="34" charset="0"/>
              <a:buChar char="•"/>
              <a:defRPr sz="1800" kern="1200" baseline="0">
                <a:solidFill>
                  <a:srgbClr val="0F26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00AC97"/>
              </a:buClr>
              <a:buFont typeface="Arial" panose="020B0604020202020204" pitchFamily="34" charset="0"/>
              <a:buChar char="•"/>
              <a:defRPr sz="1600" kern="1200" baseline="0">
                <a:solidFill>
                  <a:srgbClr val="0F265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00AC97"/>
              </a:buClr>
              <a:buFont typeface="Arial" panose="020B0604020202020204" pitchFamily="34" charset="0"/>
              <a:buChar char="•"/>
              <a:defRPr sz="1600" kern="1200" baseline="0">
                <a:solidFill>
                  <a:srgbClr val="0F26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00AC97"/>
              </a:buClr>
              <a:buSzTx/>
              <a:buFont typeface="Arial" panose="020B0604020202020204" pitchFamily="34" charset="0"/>
              <a:buNone/>
              <a:tabLst/>
              <a:defRPr/>
            </a:pPr>
            <a:r>
              <a:rPr kumimoji="0" lang="en-US" sz="1600" b="0" i="0" u="none" strike="noStrike" kern="1200" cap="none" spc="0" normalizeH="0" baseline="0" noProof="0" dirty="0">
                <a:ln>
                  <a:noFill/>
                </a:ln>
                <a:solidFill>
                  <a:srgbClr val="0F265C"/>
                </a:solidFill>
                <a:effectLst/>
                <a:uLnTx/>
                <a:uFillTx/>
                <a:latin typeface="Arial" panose="020B0604020202020204" pitchFamily="34" charset="0"/>
                <a:ea typeface="+mn-ea"/>
                <a:cs typeface="Arial" panose="020B0604020202020204" pitchFamily="34" charset="0"/>
              </a:rPr>
              <a:t>A cluster is a set of multiple innovation activities with a common theme, all results are shared. </a:t>
            </a:r>
          </a:p>
          <a:p>
            <a:pPr marL="0" marR="0" lvl="0" indent="0" algn="l" defTabSz="914400" rtl="0" eaLnBrk="1" fontAlgn="auto" latinLnBrk="0" hangingPunct="1">
              <a:lnSpc>
                <a:spcPct val="120000"/>
              </a:lnSpc>
              <a:spcBef>
                <a:spcPts val="1000"/>
              </a:spcBef>
              <a:spcAft>
                <a:spcPts val="0"/>
              </a:spcAft>
              <a:buClr>
                <a:srgbClr val="00AC97"/>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0F265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1000"/>
              </a:spcBef>
              <a:spcAft>
                <a:spcPts val="0"/>
              </a:spcAft>
              <a:buClr>
                <a:srgbClr val="00AC97"/>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0F265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3328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3" descr="Picture 3">
            <a:extLst>
              <a:ext uri="{FF2B5EF4-FFF2-40B4-BE49-F238E27FC236}">
                <a16:creationId xmlns:a16="http://schemas.microsoft.com/office/drawing/2014/main" id="{3A2C487B-F4B0-4500-BFEE-3A12068534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85" y="181233"/>
            <a:ext cx="1953323" cy="2364261"/>
          </a:xfrm>
          <a:prstGeom prst="rect">
            <a:avLst/>
          </a:prstGeom>
          <a:ln w="12700">
            <a:miter lim="400000"/>
          </a:ln>
        </p:spPr>
      </p:pic>
      <p:sp>
        <p:nvSpPr>
          <p:cNvPr id="9" name="Tekstvak 8">
            <a:extLst>
              <a:ext uri="{FF2B5EF4-FFF2-40B4-BE49-F238E27FC236}">
                <a16:creationId xmlns:a16="http://schemas.microsoft.com/office/drawing/2014/main" id="{2F5672EE-D6F5-4771-A3C5-5AE882826FF6}"/>
              </a:ext>
            </a:extLst>
          </p:cNvPr>
          <p:cNvSpPr txBox="1"/>
          <p:nvPr/>
        </p:nvSpPr>
        <p:spPr>
          <a:xfrm>
            <a:off x="2366770" y="1219200"/>
            <a:ext cx="7361430" cy="1877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a:noFill/>
                </a:ln>
                <a:solidFill>
                  <a:srgbClr val="FFFFFF"/>
                </a:solidFill>
                <a:effectLst/>
                <a:uLnTx/>
                <a:uFillTx/>
                <a:latin typeface="Calibri" panose="020F0502020204030204"/>
                <a:ea typeface="+mn-ea"/>
                <a:cs typeface="+mn-cs"/>
              </a:rPr>
              <a:t>ZERO BRINE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Reusing resources from industrial wastewater</a:t>
            </a:r>
          </a:p>
        </p:txBody>
      </p:sp>
    </p:spTree>
    <p:extLst>
      <p:ext uri="{BB962C8B-B14F-4D97-AF65-F5344CB8AC3E}">
        <p14:creationId xmlns:p14="http://schemas.microsoft.com/office/powerpoint/2010/main" val="273068213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795CD8-1B19-4E3A-93E1-4D44AB557E6D}"/>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30A1A2-EB7D-4055-B699-DDC53A3C9C1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9BD2990-846E-4CAF-A579-979D2FEE0E5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B2634C3-C01A-47DA-950D-73634AE648CA}"/>
              </a:ext>
            </a:extLst>
          </p:cNvPr>
          <p:cNvSpPr txBox="1"/>
          <p:nvPr/>
        </p:nvSpPr>
        <p:spPr>
          <a:xfrm flipH="1">
            <a:off x="2056108" y="942033"/>
            <a:ext cx="807978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21760"/>
                </a:solidFill>
                <a:effectLst/>
                <a:uLnTx/>
                <a:uFillTx/>
                <a:latin typeface="Calibri" panose="020F0502020204030204"/>
                <a:ea typeface="+mn-ea"/>
                <a:cs typeface="+mn-cs"/>
                <a:sym typeface="Calibri"/>
              </a:rPr>
              <a:t>WHAT </a:t>
            </a:r>
            <a:r>
              <a:rPr kumimoji="0" lang="en-US" sz="4000" b="1" i="0" u="none" strike="noStrike" kern="1200" cap="none" spc="0" normalizeH="0" baseline="0" noProof="0" dirty="0">
                <a:ln>
                  <a:noFill/>
                </a:ln>
                <a:solidFill>
                  <a:srgbClr val="921760"/>
                </a:solidFill>
                <a:effectLst/>
                <a:uLnTx/>
                <a:uFillTx/>
                <a:latin typeface="Calibri" panose="020F0502020204030204"/>
                <a:ea typeface="+mn-ea"/>
                <a:cs typeface="+mn-cs"/>
              </a:rPr>
              <a:t>RESOURCES </a:t>
            </a:r>
            <a:r>
              <a:rPr kumimoji="0" lang="en-US" sz="4000" b="1" i="0" u="none" strike="noStrike" kern="1200" cap="none" spc="0" normalizeH="0" baseline="0" noProof="0" dirty="0">
                <a:ln>
                  <a:noFill/>
                </a:ln>
                <a:solidFill>
                  <a:srgbClr val="921760"/>
                </a:solidFill>
                <a:effectLst/>
                <a:uLnTx/>
                <a:uFillTx/>
                <a:latin typeface="Calibri" panose="020F0502020204030204"/>
                <a:ea typeface="+mn-ea"/>
                <a:cs typeface="+mn-cs"/>
                <a:sym typeface="Calibri"/>
              </a:rPr>
              <a:t>CAN </a:t>
            </a:r>
            <a:br>
              <a:rPr kumimoji="0" lang="en-US" sz="4000" b="1" i="0" u="none" strike="noStrike" kern="1200" cap="none" spc="0" normalizeH="0" baseline="0" noProof="0" dirty="0">
                <a:ln>
                  <a:noFill/>
                </a:ln>
                <a:solidFill>
                  <a:srgbClr val="921760"/>
                </a:solidFill>
                <a:effectLst/>
                <a:uLnTx/>
                <a:uFillTx/>
                <a:latin typeface="Calibri" panose="020F0502020204030204"/>
                <a:ea typeface="+mn-ea"/>
                <a:cs typeface="+mn-cs"/>
                <a:sym typeface="Calibri"/>
              </a:rPr>
            </a:br>
            <a:r>
              <a:rPr kumimoji="0" lang="en-US" sz="4000" b="1" i="0" u="none" strike="noStrike" kern="1200" cap="none" spc="0" normalizeH="0" baseline="0" noProof="0" dirty="0">
                <a:ln>
                  <a:noFill/>
                </a:ln>
                <a:solidFill>
                  <a:srgbClr val="921760"/>
                </a:solidFill>
                <a:effectLst/>
                <a:uLnTx/>
                <a:uFillTx/>
                <a:latin typeface="Calibri" panose="020F0502020204030204"/>
                <a:ea typeface="+mn-ea"/>
                <a:cs typeface="+mn-cs"/>
                <a:sym typeface="Calibri"/>
              </a:rPr>
              <a:t>THE ZERO BRINE PROCESS RECOVER?</a:t>
            </a:r>
          </a:p>
        </p:txBody>
      </p:sp>
      <p:sp>
        <p:nvSpPr>
          <p:cNvPr id="8" name="TextBox 7">
            <a:extLst>
              <a:ext uri="{FF2B5EF4-FFF2-40B4-BE49-F238E27FC236}">
                <a16:creationId xmlns:a16="http://schemas.microsoft.com/office/drawing/2014/main" id="{27B1BD6A-B777-4B80-AB1E-299928882B64}"/>
              </a:ext>
            </a:extLst>
          </p:cNvPr>
          <p:cNvSpPr txBox="1"/>
          <p:nvPr/>
        </p:nvSpPr>
        <p:spPr>
          <a:xfrm>
            <a:off x="1563330" y="4163487"/>
            <a:ext cx="9065342"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4" spcCol="38100" rtlCol="0" anchor="t">
            <a:spAutoFit/>
          </a:bodyPr>
          <a:lstStyle/>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r>
              <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rPr>
              <a:t>Minerals</a:t>
            </a:r>
            <a: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t>(magnesium)</a:t>
            </a: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r>
              <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rPr>
              <a:t>Salts</a:t>
            </a:r>
            <a: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t>(sodium chloride, potassium salts, carbonates, other salts)</a:t>
            </a: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r>
              <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rPr>
              <a:t>Clean water</a:t>
            </a:r>
            <a: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endPar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921760"/>
              </a:buClr>
              <a:buSzTx/>
              <a:buFontTx/>
              <a:buNone/>
              <a:tabLst/>
              <a:defRPr/>
            </a:pPr>
            <a:r>
              <a:rPr kumimoji="0" lang="en-US" sz="1800" b="1" i="0" u="none" strike="noStrike" kern="1200" cap="none" spc="0" normalizeH="0" baseline="0" noProof="0" dirty="0">
                <a:ln>
                  <a:noFill/>
                </a:ln>
                <a:solidFill>
                  <a:srgbClr val="E6007E"/>
                </a:solidFill>
                <a:effectLst/>
                <a:uLnTx/>
                <a:uFillTx/>
                <a:latin typeface="Calibri" panose="020F0502020204030204"/>
                <a:ea typeface="+mn-ea"/>
                <a:cs typeface="+mn-cs"/>
              </a:rPr>
              <a:t>Waste heat</a:t>
            </a:r>
            <a:r>
              <a:rPr kumimoji="0" lang="en-US" sz="1800" b="0" i="0" u="none" strike="noStrike" kern="1200" cap="none" spc="0" normalizeH="0" baseline="0" noProof="0" dirty="0">
                <a:ln>
                  <a:noFill/>
                </a:ln>
                <a:solidFill>
                  <a:srgbClr val="E6007E"/>
                </a:solidFill>
                <a:effectLst/>
                <a:uLnTx/>
                <a:uFillTx/>
                <a:latin typeface="Calibri" panose="020F0502020204030204"/>
                <a:ea typeface="+mn-ea"/>
                <a:cs typeface="+mn-cs"/>
              </a:rPr>
              <a:t> </a:t>
            </a: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panose="020F0302020204030204"/>
              <a:ea typeface="+mn-ea"/>
              <a:cs typeface="+mn-cs"/>
              <a:sym typeface="Calibri"/>
            </a:endParaRPr>
          </a:p>
        </p:txBody>
      </p:sp>
      <p:pic>
        <p:nvPicPr>
          <p:cNvPr id="9" name="Picture 8">
            <a:extLst>
              <a:ext uri="{FF2B5EF4-FFF2-40B4-BE49-F238E27FC236}">
                <a16:creationId xmlns:a16="http://schemas.microsoft.com/office/drawing/2014/main" id="{C4B86872-E3F9-4A93-A344-03BFE3E0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097" y="2856460"/>
            <a:ext cx="611076" cy="784214"/>
          </a:xfrm>
          <a:prstGeom prst="rect">
            <a:avLst/>
          </a:prstGeom>
        </p:spPr>
      </p:pic>
      <p:pic>
        <p:nvPicPr>
          <p:cNvPr id="10" name="Picture 9">
            <a:extLst>
              <a:ext uri="{FF2B5EF4-FFF2-40B4-BE49-F238E27FC236}">
                <a16:creationId xmlns:a16="http://schemas.microsoft.com/office/drawing/2014/main" id="{494B6D01-CB7F-42E2-BE12-BC00EE967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6768" y="2821439"/>
            <a:ext cx="1181740" cy="1077064"/>
          </a:xfrm>
          <a:prstGeom prst="rect">
            <a:avLst/>
          </a:prstGeom>
        </p:spPr>
      </p:pic>
      <p:pic>
        <p:nvPicPr>
          <p:cNvPr id="11" name="Picture 10">
            <a:extLst>
              <a:ext uri="{FF2B5EF4-FFF2-40B4-BE49-F238E27FC236}">
                <a16:creationId xmlns:a16="http://schemas.microsoft.com/office/drawing/2014/main" id="{C0F51730-5F88-4A73-81C7-15BDB7C63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098" y="2824544"/>
            <a:ext cx="455511" cy="939240"/>
          </a:xfrm>
          <a:prstGeom prst="rect">
            <a:avLst/>
          </a:prstGeom>
        </p:spPr>
      </p:pic>
      <p:pic>
        <p:nvPicPr>
          <p:cNvPr id="12" name="Picture 11">
            <a:extLst>
              <a:ext uri="{FF2B5EF4-FFF2-40B4-BE49-F238E27FC236}">
                <a16:creationId xmlns:a16="http://schemas.microsoft.com/office/drawing/2014/main" id="{5868A949-6A86-4F00-AEB0-D71101363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6602" y="2770242"/>
            <a:ext cx="916341" cy="993542"/>
          </a:xfrm>
          <a:prstGeom prst="rect">
            <a:avLst/>
          </a:prstGeom>
        </p:spPr>
      </p:pic>
    </p:spTree>
    <p:extLst>
      <p:ext uri="{BB962C8B-B14F-4D97-AF65-F5344CB8AC3E}">
        <p14:creationId xmlns:p14="http://schemas.microsoft.com/office/powerpoint/2010/main" val="166588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018C76B-AB08-45EE-8462-BE224F7ABB5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F92F7B9-2569-4CD0-9AEB-EF7AD711FD5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7588B1-71CA-45CC-BDE1-9783055ADF8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Nadpis 1">
            <a:extLst>
              <a:ext uri="{FF2B5EF4-FFF2-40B4-BE49-F238E27FC236}">
                <a16:creationId xmlns:a16="http://schemas.microsoft.com/office/drawing/2014/main" id="{2E4E1C4B-455E-4BCA-9F2B-3F758F41CDB0}"/>
              </a:ext>
            </a:extLst>
          </p:cNvPr>
          <p:cNvSpPr>
            <a:spLocks noGrp="1"/>
          </p:cNvSpPr>
          <p:nvPr>
            <p:ph type="title"/>
          </p:nvPr>
        </p:nvSpPr>
        <p:spPr>
          <a:xfrm>
            <a:off x="1840547" y="1487091"/>
            <a:ext cx="4609784" cy="4426029"/>
          </a:xfrm>
        </p:spPr>
        <p:txBody>
          <a:bodyPr>
            <a:noAutofit/>
          </a:bodyPr>
          <a:lstStyle/>
          <a:p>
            <a:pPr>
              <a:lnSpc>
                <a:spcPct val="100000"/>
              </a:lnSpc>
              <a:spcAft>
                <a:spcPts val="600"/>
              </a:spcAft>
            </a:pPr>
            <a:r>
              <a:rPr lang="en-US" sz="7200" dirty="0">
                <a:solidFill>
                  <a:schemeClr val="accent4"/>
                </a:solidFill>
              </a:rPr>
              <a:t>Online </a:t>
            </a:r>
            <a:br>
              <a:rPr lang="en-US" sz="7200" dirty="0">
                <a:solidFill>
                  <a:schemeClr val="accent4"/>
                </a:solidFill>
              </a:rPr>
            </a:br>
            <a:r>
              <a:rPr lang="en-US" sz="7200" dirty="0">
                <a:solidFill>
                  <a:schemeClr val="accent4"/>
                </a:solidFill>
              </a:rPr>
              <a:t>Brine </a:t>
            </a:r>
            <a:br>
              <a:rPr lang="en-US" sz="7200" dirty="0">
                <a:solidFill>
                  <a:schemeClr val="accent4"/>
                </a:solidFill>
              </a:rPr>
            </a:br>
            <a:r>
              <a:rPr lang="en-US" sz="7200" dirty="0">
                <a:solidFill>
                  <a:schemeClr val="accent4"/>
                </a:solidFill>
              </a:rPr>
              <a:t>Platform</a:t>
            </a:r>
            <a:br>
              <a:rPr lang="en-US" sz="7200" dirty="0">
                <a:solidFill>
                  <a:schemeClr val="accent4"/>
                </a:solidFill>
              </a:rPr>
            </a:br>
            <a:r>
              <a:rPr lang="en-US" sz="4400" dirty="0">
                <a:solidFill>
                  <a:schemeClr val="accent4"/>
                </a:solidFill>
              </a:rPr>
              <a:t>(zerobrine.eu)</a:t>
            </a:r>
          </a:p>
        </p:txBody>
      </p:sp>
      <p:cxnSp>
        <p:nvCxnSpPr>
          <p:cNvPr id="8" name="Přímá spojnice 9">
            <a:extLst>
              <a:ext uri="{FF2B5EF4-FFF2-40B4-BE49-F238E27FC236}">
                <a16:creationId xmlns:a16="http://schemas.microsoft.com/office/drawing/2014/main" id="{4E8D8857-AC1C-489D-A066-AD1944007EF8}"/>
              </a:ext>
            </a:extLst>
          </p:cNvPr>
          <p:cNvCxnSpPr/>
          <p:nvPr/>
        </p:nvCxnSpPr>
        <p:spPr>
          <a:xfrm>
            <a:off x="5741670" y="1029228"/>
            <a:ext cx="0" cy="479552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pic>
        <p:nvPicPr>
          <p:cNvPr id="9" name="Obrázek 5">
            <a:extLst>
              <a:ext uri="{FF2B5EF4-FFF2-40B4-BE49-F238E27FC236}">
                <a16:creationId xmlns:a16="http://schemas.microsoft.com/office/drawing/2014/main" id="{961E2CDF-F2BE-4C54-8EE3-6F783B4015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575"/>
          <a:stretch/>
        </p:blipFill>
        <p:spPr>
          <a:xfrm>
            <a:off x="6450331" y="455189"/>
            <a:ext cx="4229922" cy="5586984"/>
          </a:xfrm>
          <a:prstGeom prst="rect">
            <a:avLst/>
          </a:prstGeom>
        </p:spPr>
      </p:pic>
    </p:spTree>
    <p:extLst>
      <p:ext uri="{BB962C8B-B14F-4D97-AF65-F5344CB8AC3E}">
        <p14:creationId xmlns:p14="http://schemas.microsoft.com/office/powerpoint/2010/main" val="3839837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5467" y="542507"/>
            <a:ext cx="8781069" cy="1001068"/>
          </a:xfrm>
        </p:spPr>
        <p:txBody>
          <a:bodyPr>
            <a:normAutofit/>
          </a:bodyPr>
          <a:lstStyle/>
          <a:p>
            <a:pPr algn="ctr"/>
            <a:r>
              <a:rPr lang="en-US" sz="4000" b="1" dirty="0">
                <a:solidFill>
                  <a:schemeClr val="accent4"/>
                </a:solidFill>
              </a:rPr>
              <a:t>ONLINE BRINE PLATFORM</a:t>
            </a:r>
          </a:p>
        </p:txBody>
      </p:sp>
      <p:sp>
        <p:nvSpPr>
          <p:cNvPr id="6" name="Text Placeholder 1"/>
          <p:cNvSpPr txBox="1">
            <a:spLocks/>
          </p:cNvSpPr>
          <p:nvPr/>
        </p:nvSpPr>
        <p:spPr>
          <a:xfrm>
            <a:off x="1277582" y="1648104"/>
            <a:ext cx="3240343" cy="49041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marR="0" indent="-342900" algn="l" defTabSz="457200" rtl="0" latinLnBrk="0">
              <a:lnSpc>
                <a:spcPct val="100000"/>
              </a:lnSpc>
              <a:spcBef>
                <a:spcPts val="1000"/>
              </a:spcBef>
              <a:spcAft>
                <a:spcPts val="0"/>
              </a:spcAft>
              <a:buClr>
                <a:schemeClr val="accent1"/>
              </a:buClr>
              <a:buSzPct val="80000"/>
              <a:buFontTx/>
              <a:buChar char="▪"/>
              <a:tabLst/>
              <a:defRPr sz="2400" b="0" i="0" u="none" strike="noStrike" cap="none" spc="0" baseline="0">
                <a:ln>
                  <a:noFill/>
                </a:ln>
                <a:solidFill>
                  <a:schemeClr val="accent1"/>
                </a:solidFill>
                <a:uFillTx/>
                <a:latin typeface="+mj-lt"/>
                <a:ea typeface="+mj-ea"/>
                <a:cs typeface="+mj-cs"/>
                <a:sym typeface="Calibri"/>
              </a:defRPr>
            </a:lvl1pPr>
            <a:lvl2pPr marL="838200" marR="0" indent="-381000" algn="l" defTabSz="457200" rtl="0" latinLnBrk="0">
              <a:lnSpc>
                <a:spcPct val="100000"/>
              </a:lnSpc>
              <a:spcBef>
                <a:spcPts val="1000"/>
              </a:spcBef>
              <a:spcAft>
                <a:spcPts val="0"/>
              </a:spcAft>
              <a:buClr>
                <a:schemeClr val="accent1"/>
              </a:buClr>
              <a:buSzPct val="80000"/>
              <a:buFontTx/>
              <a:buChar char="▪"/>
              <a:tabLst/>
              <a:defRPr sz="2400" b="0" i="0" u="none" strike="noStrike" cap="none" spc="0" baseline="0">
                <a:ln>
                  <a:noFill/>
                </a:ln>
                <a:solidFill>
                  <a:schemeClr val="accent1"/>
                </a:solidFill>
                <a:uFillTx/>
                <a:latin typeface="+mj-lt"/>
                <a:ea typeface="+mj-ea"/>
                <a:cs typeface="+mj-cs"/>
                <a:sym typeface="Calibri"/>
              </a:defRPr>
            </a:lvl2pPr>
            <a:lvl3pPr marL="1257300" marR="0" indent="-342900" algn="l" defTabSz="457200" rtl="0" latinLnBrk="0">
              <a:lnSpc>
                <a:spcPct val="100000"/>
              </a:lnSpc>
              <a:spcBef>
                <a:spcPts val="1000"/>
              </a:spcBef>
              <a:spcAft>
                <a:spcPts val="0"/>
              </a:spcAft>
              <a:buClr>
                <a:schemeClr val="accent1"/>
              </a:buClr>
              <a:buSzPct val="80000"/>
              <a:buFontTx/>
              <a:buChar char="▪"/>
              <a:tabLst/>
              <a:defRPr sz="2400" b="0" i="0" u="none" strike="noStrike" cap="none" spc="0" baseline="0">
                <a:ln>
                  <a:noFill/>
                </a:ln>
                <a:solidFill>
                  <a:schemeClr val="accent1"/>
                </a:solidFill>
                <a:uFillTx/>
                <a:latin typeface="+mj-lt"/>
                <a:ea typeface="+mj-ea"/>
                <a:cs typeface="+mj-cs"/>
                <a:sym typeface="Calibri"/>
              </a:defRPr>
            </a:lvl3pPr>
            <a:lvl4pPr marL="1763485" marR="0" indent="-391885" algn="l" defTabSz="457200" rtl="0" latinLnBrk="0">
              <a:lnSpc>
                <a:spcPct val="100000"/>
              </a:lnSpc>
              <a:spcBef>
                <a:spcPts val="1000"/>
              </a:spcBef>
              <a:spcAft>
                <a:spcPts val="0"/>
              </a:spcAft>
              <a:buClr>
                <a:schemeClr val="accent1"/>
              </a:buClr>
              <a:buSzPct val="80000"/>
              <a:buFontTx/>
              <a:buChar char="▪"/>
              <a:tabLst/>
              <a:defRPr sz="2400" b="0" i="0" u="none" strike="noStrike" cap="none" spc="0" baseline="0">
                <a:ln>
                  <a:noFill/>
                </a:ln>
                <a:solidFill>
                  <a:schemeClr val="accent1"/>
                </a:solidFill>
                <a:uFillTx/>
                <a:latin typeface="+mj-lt"/>
                <a:ea typeface="+mj-ea"/>
                <a:cs typeface="+mj-cs"/>
                <a:sym typeface="Calibri"/>
              </a:defRPr>
            </a:lvl4pPr>
            <a:lvl5pPr marL="2220685" marR="0" indent="-391885" algn="l" defTabSz="457200" rtl="0" latinLnBrk="0">
              <a:lnSpc>
                <a:spcPct val="100000"/>
              </a:lnSpc>
              <a:spcBef>
                <a:spcPts val="1000"/>
              </a:spcBef>
              <a:spcAft>
                <a:spcPts val="0"/>
              </a:spcAft>
              <a:buClr>
                <a:schemeClr val="accent1"/>
              </a:buClr>
              <a:buSzPct val="80000"/>
              <a:buFontTx/>
              <a:buChar char="▪"/>
              <a:tabLst/>
              <a:defRPr sz="2400" b="0" i="0" u="none" strike="noStrike" cap="none" spc="0" baseline="0">
                <a:ln>
                  <a:noFill/>
                </a:ln>
                <a:solidFill>
                  <a:schemeClr val="accent1"/>
                </a:solidFill>
                <a:uFillTx/>
                <a:latin typeface="+mj-lt"/>
                <a:ea typeface="+mj-ea"/>
                <a:cs typeface="+mj-cs"/>
                <a:sym typeface="Calibri"/>
              </a:defRPr>
            </a:lvl5pPr>
            <a:lvl6pPr marL="26125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ln>
                  <a:noFill/>
                </a:ln>
                <a:solidFill>
                  <a:srgbClr val="FFFFFF"/>
                </a:solidFill>
                <a:uFillTx/>
                <a:latin typeface="+mj-lt"/>
                <a:ea typeface="+mj-ea"/>
                <a:cs typeface="+mj-cs"/>
                <a:sym typeface="Calibri"/>
              </a:defRPr>
            </a:lvl6pPr>
            <a:lvl7pPr marL="30697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ln>
                  <a:noFill/>
                </a:ln>
                <a:solidFill>
                  <a:srgbClr val="FFFFFF"/>
                </a:solidFill>
                <a:uFillTx/>
                <a:latin typeface="+mj-lt"/>
                <a:ea typeface="+mj-ea"/>
                <a:cs typeface="+mj-cs"/>
                <a:sym typeface="Calibri"/>
              </a:defRPr>
            </a:lvl7pPr>
            <a:lvl8pPr marL="35269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ln>
                  <a:noFill/>
                </a:ln>
                <a:solidFill>
                  <a:srgbClr val="FFFFFF"/>
                </a:solidFill>
                <a:uFillTx/>
                <a:latin typeface="+mj-lt"/>
                <a:ea typeface="+mj-ea"/>
                <a:cs typeface="+mj-cs"/>
                <a:sym typeface="Calibri"/>
              </a:defRPr>
            </a:lvl8pPr>
            <a:lvl9pPr marL="39841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ln>
                  <a:noFill/>
                </a:ln>
                <a:solidFill>
                  <a:srgbClr val="FFFFFF"/>
                </a:solidFill>
                <a:uFillTx/>
                <a:latin typeface="+mj-lt"/>
                <a:ea typeface="+mj-ea"/>
                <a:cs typeface="+mj-cs"/>
                <a:sym typeface="Calibri"/>
              </a:defRPr>
            </a:lvl9pPr>
          </a:lstStyle>
          <a:p>
            <a:pPr marL="0" marR="0" lvl="0" indent="0" algn="l" defTabSz="457200" rtl="0" eaLnBrk="1" fontAlgn="auto" latinLnBrk="0" hangingPunct="1">
              <a:lnSpc>
                <a:spcPct val="100000"/>
              </a:lnSpc>
              <a:spcBef>
                <a:spcPts val="1000"/>
              </a:spcBef>
              <a:spcAft>
                <a:spcPts val="0"/>
              </a:spcAft>
              <a:buClr>
                <a:srgbClr val="E6007E"/>
              </a:buClr>
              <a:buSzPct val="80000"/>
              <a:buFontTx/>
              <a:buNone/>
              <a:tabLst/>
              <a:defRPr/>
            </a:pPr>
            <a:endParaRPr kumimoji="0" lang="en-US" sz="2400" b="0" i="0" u="none" strike="noStrike" kern="1200" cap="none" spc="0" normalizeH="0" baseline="0" noProof="0" dirty="0">
              <a:ln>
                <a:noFill/>
              </a:ln>
              <a:solidFill>
                <a:srgbClr val="E6007E"/>
              </a:solidFill>
              <a:effectLst/>
              <a:uLnTx/>
              <a:uFillTx/>
              <a:latin typeface="Calibri Light" panose="020F0302020204030204"/>
              <a:ea typeface="+mj-ea"/>
              <a:cs typeface="+mj-cs"/>
              <a:sym typeface="Calibri"/>
            </a:endParaRPr>
          </a:p>
        </p:txBody>
      </p:sp>
      <p:graphicFrame>
        <p:nvGraphicFramePr>
          <p:cNvPr id="7" name="Diagram 6"/>
          <p:cNvGraphicFramePr/>
          <p:nvPr/>
        </p:nvGraphicFramePr>
        <p:xfrm>
          <a:off x="1671280" y="1660804"/>
          <a:ext cx="3749368" cy="3896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p:cNvSpPr>
            <a:spLocks noGrp="1"/>
          </p:cNvSpPr>
          <p:nvPr>
            <p:ph type="body" idx="1"/>
          </p:nvPr>
        </p:nvSpPr>
        <p:spPr>
          <a:xfrm>
            <a:off x="6187361" y="2540069"/>
            <a:ext cx="5224918" cy="1985649"/>
          </a:xfrm>
        </p:spPr>
        <p:txBody>
          <a:bodyPr>
            <a:normAutofit fontScale="92500" lnSpcReduction="10000"/>
          </a:bodyPr>
          <a:lstStyle/>
          <a:p>
            <a:pPr>
              <a:buClr>
                <a:schemeClr val="accent4"/>
              </a:buClr>
              <a:buFont typeface="Wingdings" charset="2"/>
              <a:buChar char="à"/>
            </a:pPr>
            <a:r>
              <a:rPr lang="en-US" dirty="0">
                <a:sym typeface="Wingdings"/>
              </a:rPr>
              <a:t>Match brine producers with end-users</a:t>
            </a:r>
          </a:p>
          <a:p>
            <a:pPr>
              <a:buClr>
                <a:schemeClr val="accent4"/>
              </a:buClr>
              <a:buFont typeface="Wingdings" charset="2"/>
              <a:buChar char="à"/>
            </a:pPr>
            <a:r>
              <a:rPr lang="nl-NL" dirty="0">
                <a:sym typeface="Wingdings"/>
              </a:rPr>
              <a:t>M</a:t>
            </a:r>
            <a:r>
              <a:rPr lang="en-US" dirty="0" err="1">
                <a:sym typeface="Wingdings"/>
              </a:rPr>
              <a:t>atch</a:t>
            </a:r>
            <a:r>
              <a:rPr lang="en-US" dirty="0">
                <a:sym typeface="Wingdings"/>
              </a:rPr>
              <a:t> brine recovery/treatment needs with technology providers</a:t>
            </a:r>
          </a:p>
          <a:p>
            <a:pPr>
              <a:buClr>
                <a:schemeClr val="accent4"/>
              </a:buClr>
              <a:buFont typeface="Wingdings" charset="2"/>
              <a:buChar char="à"/>
            </a:pPr>
            <a:r>
              <a:rPr lang="nl-NL" dirty="0">
                <a:sym typeface="Wingdings"/>
              </a:rPr>
              <a:t>O</a:t>
            </a:r>
            <a:r>
              <a:rPr lang="en-US" dirty="0" err="1">
                <a:sym typeface="Wingdings"/>
              </a:rPr>
              <a:t>nline</a:t>
            </a:r>
            <a:r>
              <a:rPr lang="en-US" dirty="0">
                <a:sym typeface="Wingdings"/>
              </a:rPr>
              <a:t> market place </a:t>
            </a:r>
            <a:r>
              <a:rPr lang="en-US">
                <a:sym typeface="Wingdings"/>
              </a:rPr>
              <a:t>for brines</a:t>
            </a:r>
            <a:endParaRPr lang="en-US" dirty="0">
              <a:sym typeface="Wingdings"/>
            </a:endParaRPr>
          </a:p>
        </p:txBody>
      </p:sp>
      <p:pic>
        <p:nvPicPr>
          <p:cNvPr id="9" name="Graphic 10">
            <a:extLst>
              <a:ext uri="{FF2B5EF4-FFF2-40B4-BE49-F238E27FC236}">
                <a16:creationId xmlns:a16="http://schemas.microsoft.com/office/drawing/2014/main" id="{86891043-8D90-4ECA-B2C0-7DF10DCB44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17119" y="5783629"/>
            <a:ext cx="2874881" cy="1165588"/>
          </a:xfrm>
          <a:prstGeom prst="rect">
            <a:avLst/>
          </a:prstGeom>
        </p:spPr>
      </p:pic>
    </p:spTree>
    <p:extLst>
      <p:ext uri="{BB962C8B-B14F-4D97-AF65-F5344CB8AC3E}">
        <p14:creationId xmlns:p14="http://schemas.microsoft.com/office/powerpoint/2010/main" val="96115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p:cNvSpPr txBox="1"/>
          <p:nvPr/>
        </p:nvSpPr>
        <p:spPr>
          <a:xfrm>
            <a:off x="558360" y="3911040"/>
            <a:ext cx="9300240" cy="116352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1" normalizeH="0" baseline="0" noProof="0">
                <a:ln>
                  <a:noFill/>
                </a:ln>
                <a:solidFill>
                  <a:srgbClr val="2A2356"/>
                </a:solidFill>
                <a:effectLst/>
                <a:uLnTx/>
                <a:uFillTx/>
                <a:latin typeface="Calibri"/>
              </a:rPr>
              <a:t>A circular economy approach</a:t>
            </a:r>
            <a:endParaRPr kumimoji="0" lang="en-US" sz="5400" b="0" i="0" u="none" strike="noStrike" kern="1200" cap="none" spc="-1" normalizeH="0" baseline="0" noProof="0">
              <a:ln>
                <a:noFill/>
              </a:ln>
              <a:solidFill>
                <a:srgbClr val="FFFFFF"/>
              </a:solidFill>
              <a:effectLst/>
              <a:uLnTx/>
              <a:uFillTx/>
              <a:latin typeface="Calibri"/>
            </a:endParaRPr>
          </a:p>
        </p:txBody>
      </p:sp>
      <p:sp>
        <p:nvSpPr>
          <p:cNvPr id="182" name="TextShape 2"/>
          <p:cNvSpPr txBox="1"/>
          <p:nvPr/>
        </p:nvSpPr>
        <p:spPr>
          <a:xfrm>
            <a:off x="558360" y="4929840"/>
            <a:ext cx="8394120" cy="861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1200" cap="none" spc="-1" normalizeH="0" baseline="0" noProof="0">
                <a:ln>
                  <a:noFill/>
                </a:ln>
                <a:solidFill>
                  <a:srgbClr val="4FBBD1"/>
                </a:solidFill>
                <a:effectLst/>
                <a:uLnTx/>
                <a:uFillTx/>
                <a:latin typeface="Calibri"/>
              </a:rPr>
              <a:t>Industrial waste water - Resources recovery – Waste reduction </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400" b="0" i="1" u="none" strike="noStrike" kern="1200" cap="none" spc="-1" normalizeH="0" baseline="0" noProof="0">
                <a:ln>
                  <a:noFill/>
                </a:ln>
                <a:solidFill>
                  <a:srgbClr val="0070C0"/>
                </a:solidFill>
                <a:effectLst/>
                <a:uLnTx/>
                <a:uFillTx/>
                <a:latin typeface="Calibri"/>
              </a:rPr>
              <a:t>Luuk Rietveld, Scientific director, TU Delft</a:t>
            </a:r>
            <a:endParaRPr kumimoji="0" lang="en-US" sz="1400" b="0" i="0" u="none" strike="noStrike" kern="1200" cap="none" spc="-1" normalizeH="0" baseline="0" noProof="0">
              <a:ln>
                <a:noFill/>
              </a:ln>
              <a:solidFill>
                <a:prstClr val="black"/>
              </a:solidFill>
              <a:effectLst/>
              <a:uLnTx/>
              <a:uFillTx/>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95D0-9833-4FB2-9950-BA7F1B847A11}"/>
              </a:ext>
            </a:extLst>
          </p:cNvPr>
          <p:cNvSpPr>
            <a:spLocks noGrp="1"/>
          </p:cNvSpPr>
          <p:nvPr>
            <p:ph type="title"/>
          </p:nvPr>
        </p:nvSpPr>
        <p:spPr>
          <a:xfrm>
            <a:off x="1279945" y="439739"/>
            <a:ext cx="10515600" cy="720000"/>
          </a:xfrm>
        </p:spPr>
        <p:txBody>
          <a:bodyPr/>
          <a:lstStyle/>
          <a:p>
            <a:r>
              <a:rPr lang="en-US" dirty="0"/>
              <a:t>ONLINE BRINE PLATFORM</a:t>
            </a:r>
          </a:p>
        </p:txBody>
      </p:sp>
      <p:sp>
        <p:nvSpPr>
          <p:cNvPr id="4" name="Date Placeholder 3">
            <a:extLst>
              <a:ext uri="{FF2B5EF4-FFF2-40B4-BE49-F238E27FC236}">
                <a16:creationId xmlns:a16="http://schemas.microsoft.com/office/drawing/2014/main" id="{162F0AC0-2DD1-42B2-A436-00F48E3EDBE2}"/>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EA0E81F-FF58-4378-808A-62EA6C191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4EBB40-5656-4917-8987-FD0569C5DFD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7" name="Obrázek 3">
            <a:extLst>
              <a:ext uri="{FF2B5EF4-FFF2-40B4-BE49-F238E27FC236}">
                <a16:creationId xmlns:a16="http://schemas.microsoft.com/office/drawing/2014/main" id="{08CF01C0-2AB2-47CD-8B09-0A479B11347A}"/>
              </a:ext>
            </a:extLst>
          </p:cNvPr>
          <p:cNvPicPr>
            <a:picLocks noChangeAspect="1"/>
          </p:cNvPicPr>
          <p:nvPr/>
        </p:nvPicPr>
        <p:blipFill rotWithShape="1">
          <a:blip r:embed="rId2"/>
          <a:stretch/>
        </p:blipFill>
        <p:spPr>
          <a:xfrm>
            <a:off x="1323579" y="1916113"/>
            <a:ext cx="9544841" cy="3817937"/>
          </a:xfrm>
          <a:prstGeom prst="rect">
            <a:avLst/>
          </a:prstGeom>
          <a:noFill/>
          <a:ln>
            <a:solidFill>
              <a:schemeClr val="tx2">
                <a:lumMod val="10000"/>
              </a:schemeClr>
            </a:solidFill>
          </a:ln>
        </p:spPr>
      </p:pic>
    </p:spTree>
    <p:extLst>
      <p:ext uri="{BB962C8B-B14F-4D97-AF65-F5344CB8AC3E}">
        <p14:creationId xmlns:p14="http://schemas.microsoft.com/office/powerpoint/2010/main" val="1872362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85AF-9A04-4148-A2B5-F24F7F4EF2AA}"/>
              </a:ext>
            </a:extLst>
          </p:cNvPr>
          <p:cNvSpPr>
            <a:spLocks noGrp="1"/>
          </p:cNvSpPr>
          <p:nvPr>
            <p:ph type="title"/>
          </p:nvPr>
        </p:nvSpPr>
        <p:spPr>
          <a:xfrm>
            <a:off x="1279945" y="324509"/>
            <a:ext cx="10515600" cy="720000"/>
          </a:xfrm>
        </p:spPr>
        <p:txBody>
          <a:bodyPr/>
          <a:lstStyle/>
          <a:p>
            <a:r>
              <a:rPr lang="en-US" dirty="0"/>
              <a:t>Accelerating the transition to a Dutch circular economy</a:t>
            </a:r>
          </a:p>
        </p:txBody>
      </p:sp>
      <p:sp>
        <p:nvSpPr>
          <p:cNvPr id="4" name="Date Placeholder 3">
            <a:extLst>
              <a:ext uri="{FF2B5EF4-FFF2-40B4-BE49-F238E27FC236}">
                <a16:creationId xmlns:a16="http://schemas.microsoft.com/office/drawing/2014/main" id="{07ED6B46-8AAD-4E1F-9F4C-8B64BBAA4B7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327BF9-707D-4193-9671-D73677EF98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9B9E69E-EA37-4E80-8471-C68A82B5DED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FBDF35B-11B9-4ABD-A1CA-71EDE5B32A80}"/>
              </a:ext>
            </a:extLst>
          </p:cNvPr>
          <p:cNvPicPr>
            <a:picLocks noChangeAspect="1"/>
          </p:cNvPicPr>
          <p:nvPr/>
        </p:nvPicPr>
        <p:blipFill>
          <a:blip r:embed="rId2"/>
          <a:stretch>
            <a:fillRect/>
          </a:stretch>
        </p:blipFill>
        <p:spPr>
          <a:xfrm>
            <a:off x="774975" y="1842690"/>
            <a:ext cx="10358002" cy="4328535"/>
          </a:xfrm>
          <a:prstGeom prst="rect">
            <a:avLst/>
          </a:prstGeom>
        </p:spPr>
      </p:pic>
      <p:pic>
        <p:nvPicPr>
          <p:cNvPr id="10" name="Picture 9">
            <a:extLst>
              <a:ext uri="{FF2B5EF4-FFF2-40B4-BE49-F238E27FC236}">
                <a16:creationId xmlns:a16="http://schemas.microsoft.com/office/drawing/2014/main" id="{4CCA634E-D303-4734-A352-6825B7305AB8}"/>
              </a:ext>
            </a:extLst>
          </p:cNvPr>
          <p:cNvPicPr>
            <a:picLocks noChangeAspect="1"/>
          </p:cNvPicPr>
          <p:nvPr/>
        </p:nvPicPr>
        <p:blipFill rotWithShape="1">
          <a:blip r:embed="rId3"/>
          <a:srcRect l="26260" t="27778" b="6006"/>
          <a:stretch/>
        </p:blipFill>
        <p:spPr>
          <a:xfrm>
            <a:off x="9666514" y="2669977"/>
            <a:ext cx="2456412" cy="625260"/>
          </a:xfrm>
          <a:prstGeom prst="rect">
            <a:avLst/>
          </a:prstGeom>
        </p:spPr>
      </p:pic>
    </p:spTree>
    <p:extLst>
      <p:ext uri="{BB962C8B-B14F-4D97-AF65-F5344CB8AC3E}">
        <p14:creationId xmlns:p14="http://schemas.microsoft.com/office/powerpoint/2010/main" val="140975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913CDF-78A2-134B-ACA5-9A86CF930078}"/>
              </a:ext>
            </a:extLst>
          </p:cNvPr>
          <p:cNvSpPr>
            <a:spLocks noGrp="1"/>
          </p:cNvSpPr>
          <p:nvPr>
            <p:ph type="title"/>
          </p:nvPr>
        </p:nvSpPr>
        <p:spPr>
          <a:xfrm>
            <a:off x="1067824" y="687184"/>
            <a:ext cx="10515600" cy="720000"/>
          </a:xfrm>
        </p:spPr>
        <p:txBody>
          <a:bodyPr>
            <a:normAutofit fontScale="90000"/>
          </a:bodyPr>
          <a:lstStyle/>
          <a:p>
            <a:pPr algn="ctr"/>
            <a:r>
              <a:rPr lang="en-US" dirty="0"/>
              <a:t>ZERO BRINE Work Package 6 (Online Brine Platform – Application of the software for the case of the Netherlands)</a:t>
            </a:r>
            <a:br>
              <a:rPr lang="en-US" dirty="0"/>
            </a:br>
            <a:endParaRPr lang="en-US" dirty="0"/>
          </a:p>
        </p:txBody>
      </p:sp>
      <p:sp>
        <p:nvSpPr>
          <p:cNvPr id="4" name="Date Placeholder 3">
            <a:extLst>
              <a:ext uri="{FF2B5EF4-FFF2-40B4-BE49-F238E27FC236}">
                <a16:creationId xmlns:a16="http://schemas.microsoft.com/office/drawing/2014/main" id="{51579632-0333-594C-8EC7-A7A4C6AC9F83}"/>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rPr>
              <a:t>Online Project meeting 28 January 2021</a:t>
            </a:r>
          </a:p>
        </p:txBody>
      </p:sp>
      <p:sp>
        <p:nvSpPr>
          <p:cNvPr id="5" name="Slide Number Placeholder 4">
            <a:extLst>
              <a:ext uri="{FF2B5EF4-FFF2-40B4-BE49-F238E27FC236}">
                <a16:creationId xmlns:a16="http://schemas.microsoft.com/office/drawing/2014/main" id="{B5F55949-F852-3A49-AB01-8659B656DD8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D5EF553-ADEE-2C4F-8190-6BA4C4A6582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838200" y="2057400"/>
            <a:ext cx="10515600" cy="3935627"/>
          </a:xfrm>
        </p:spPr>
        <p:txBody>
          <a:bodyPr>
            <a:normAutofit lnSpcReduction="10000"/>
          </a:bodyPr>
          <a:lstStyle/>
          <a:p>
            <a:r>
              <a:rPr lang="nl-NL" dirty="0"/>
              <a:t>Online training </a:t>
            </a:r>
            <a:r>
              <a:rPr lang="nl-NL" dirty="0" err="1"/>
              <a:t>sessions</a:t>
            </a:r>
            <a:endParaRPr lang="nl-NL" dirty="0"/>
          </a:p>
          <a:p>
            <a:pPr lvl="1"/>
            <a:r>
              <a:rPr lang="en-US" dirty="0"/>
              <a:t>Online Training for Industrial Cluster Authorities</a:t>
            </a:r>
          </a:p>
          <a:p>
            <a:pPr marL="457200" lvl="1" indent="0">
              <a:buNone/>
            </a:pPr>
            <a:r>
              <a:rPr lang="en-US" dirty="0"/>
              <a:t>Towards Circularity and Industrial Symbiosis</a:t>
            </a:r>
          </a:p>
          <a:p>
            <a:pPr lvl="1"/>
            <a:r>
              <a:rPr lang="en-US" dirty="0"/>
              <a:t>Online Training for Companies:</a:t>
            </a:r>
          </a:p>
          <a:p>
            <a:pPr marL="457200" lvl="1" indent="0">
              <a:buNone/>
            </a:pPr>
            <a:r>
              <a:rPr lang="en-US" dirty="0"/>
              <a:t>Towards Circularity and Industrial Symbiosis</a:t>
            </a:r>
          </a:p>
          <a:p>
            <a:r>
              <a:rPr lang="en-US" dirty="0"/>
              <a:t>Capacity building (Circular Economy, Industrial Ecology, Industrial Symbiosis)</a:t>
            </a:r>
          </a:p>
          <a:p>
            <a:r>
              <a:rPr lang="en-US" dirty="0"/>
              <a:t>Demonstration events</a:t>
            </a:r>
          </a:p>
          <a:p>
            <a:r>
              <a:rPr lang="nl-NL" dirty="0"/>
              <a:t>Online </a:t>
            </a:r>
            <a:r>
              <a:rPr lang="nl-NL" dirty="0" err="1"/>
              <a:t>Brine</a:t>
            </a:r>
            <a:r>
              <a:rPr lang="nl-NL" dirty="0"/>
              <a:t> Platform (video, tutorial </a:t>
            </a:r>
            <a:r>
              <a:rPr lang="nl-NL" dirty="0" err="1"/>
              <a:t>and</a:t>
            </a:r>
            <a:r>
              <a:rPr lang="nl-NL" dirty="0"/>
              <a:t> questionnaire)</a:t>
            </a:r>
          </a:p>
          <a:p>
            <a:pPr lvl="1"/>
            <a:endParaRPr lang="nl-NL" dirty="0"/>
          </a:p>
        </p:txBody>
      </p:sp>
    </p:spTree>
    <p:extLst>
      <p:ext uri="{BB962C8B-B14F-4D97-AF65-F5344CB8AC3E}">
        <p14:creationId xmlns:p14="http://schemas.microsoft.com/office/powerpoint/2010/main" val="4007537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913CDF-78A2-134B-ACA5-9A86CF930078}"/>
              </a:ext>
            </a:extLst>
          </p:cNvPr>
          <p:cNvSpPr>
            <a:spLocks noGrp="1"/>
          </p:cNvSpPr>
          <p:nvPr>
            <p:ph type="title"/>
          </p:nvPr>
        </p:nvSpPr>
        <p:spPr>
          <a:xfrm>
            <a:off x="1067824" y="687184"/>
            <a:ext cx="10515600" cy="720000"/>
          </a:xfrm>
        </p:spPr>
        <p:txBody>
          <a:bodyPr>
            <a:normAutofit fontScale="90000"/>
          </a:bodyPr>
          <a:lstStyle/>
          <a:p>
            <a:pPr algn="ctr"/>
            <a:r>
              <a:rPr lang="en-US" dirty="0"/>
              <a:t>Work Package 6 (Online Brine Platform – Application of the software for the case of the Netherlands)</a:t>
            </a:r>
            <a:br>
              <a:rPr lang="en-US" dirty="0"/>
            </a:br>
            <a:endParaRPr lang="en-US" dirty="0"/>
          </a:p>
        </p:txBody>
      </p:sp>
      <p:sp>
        <p:nvSpPr>
          <p:cNvPr id="4" name="Date Placeholder 3">
            <a:extLst>
              <a:ext uri="{FF2B5EF4-FFF2-40B4-BE49-F238E27FC236}">
                <a16:creationId xmlns:a16="http://schemas.microsoft.com/office/drawing/2014/main" id="{51579632-0333-594C-8EC7-A7A4C6AC9F83}"/>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rPr>
              <a:t>Online Project meeting 28 January 2021</a:t>
            </a:r>
          </a:p>
        </p:txBody>
      </p:sp>
      <p:sp>
        <p:nvSpPr>
          <p:cNvPr id="5" name="Slide Number Placeholder 4">
            <a:extLst>
              <a:ext uri="{FF2B5EF4-FFF2-40B4-BE49-F238E27FC236}">
                <a16:creationId xmlns:a16="http://schemas.microsoft.com/office/drawing/2014/main" id="{B5F55949-F852-3A49-AB01-8659B656DD8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D5EF553-ADEE-2C4F-8190-6BA4C4A6582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2" name="Content Placeholder 1"/>
          <p:cNvSpPr>
            <a:spLocks noGrp="1"/>
          </p:cNvSpPr>
          <p:nvPr>
            <p:ph idx="1"/>
          </p:nvPr>
        </p:nvSpPr>
        <p:spPr/>
        <p:txBody>
          <a:bodyPr/>
          <a:lstStyle/>
          <a:p>
            <a:endParaRPr lang="nl-NL"/>
          </a:p>
        </p:txBody>
      </p:sp>
      <p:pic>
        <p:nvPicPr>
          <p:cNvPr id="8" name="Obrázek 4">
            <a:extLst>
              <a:ext uri="{FF2B5EF4-FFF2-40B4-BE49-F238E27FC236}">
                <a16:creationId xmlns:a16="http://schemas.microsoft.com/office/drawing/2014/main" id="{484BE1F7-27E6-43C0-92E0-1EF4039D6F7D}"/>
              </a:ext>
            </a:extLst>
          </p:cNvPr>
          <p:cNvPicPr>
            <a:picLocks noChangeAspect="1"/>
          </p:cNvPicPr>
          <p:nvPr/>
        </p:nvPicPr>
        <p:blipFill>
          <a:blip r:embed="rId2"/>
          <a:stretch>
            <a:fillRect/>
          </a:stretch>
        </p:blipFill>
        <p:spPr>
          <a:xfrm>
            <a:off x="0" y="-1"/>
            <a:ext cx="12192000" cy="6913645"/>
          </a:xfrm>
          <a:prstGeom prst="rect">
            <a:avLst/>
          </a:prstGeom>
        </p:spPr>
      </p:pic>
      <p:pic>
        <p:nvPicPr>
          <p:cNvPr id="9" name="Picture 2" descr="Image result for delfzijl sea port">
            <a:extLst>
              <a:ext uri="{FF2B5EF4-FFF2-40B4-BE49-F238E27FC236}">
                <a16:creationId xmlns:a16="http://schemas.microsoft.com/office/drawing/2014/main" id="{B321A60F-ED63-4105-97E4-C128E1536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053" y="58323"/>
            <a:ext cx="2066958" cy="833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elated image">
            <a:extLst>
              <a:ext uri="{FF2B5EF4-FFF2-40B4-BE49-F238E27FC236}">
                <a16:creationId xmlns:a16="http://schemas.microsoft.com/office/drawing/2014/main" id="{83328BBD-F006-4613-BA90-B7505524B4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687" y="2250173"/>
            <a:ext cx="2870313" cy="5030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port of rotterdam logo">
            <a:extLst>
              <a:ext uri="{FF2B5EF4-FFF2-40B4-BE49-F238E27FC236}">
                <a16:creationId xmlns:a16="http://schemas.microsoft.com/office/drawing/2014/main" id="{EA46F8FE-F660-451E-B3B1-38AE07A7ED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1811" y="3016448"/>
            <a:ext cx="1106441" cy="10141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emmen  industry logo">
            <a:extLst>
              <a:ext uri="{FF2B5EF4-FFF2-40B4-BE49-F238E27FC236}">
                <a16:creationId xmlns:a16="http://schemas.microsoft.com/office/drawing/2014/main" id="{A9AD0EB7-53B2-40AB-BF98-0F675A229C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3434" y="1774969"/>
            <a:ext cx="1750221" cy="4839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lated image">
            <a:extLst>
              <a:ext uri="{FF2B5EF4-FFF2-40B4-BE49-F238E27FC236}">
                <a16:creationId xmlns:a16="http://schemas.microsoft.com/office/drawing/2014/main" id="{5593BA22-C1A1-4DDD-90EA-0FBD888966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335" y="5412933"/>
            <a:ext cx="1665284" cy="1228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north sea port transparent">
            <a:extLst>
              <a:ext uri="{FF2B5EF4-FFF2-40B4-BE49-F238E27FC236}">
                <a16:creationId xmlns:a16="http://schemas.microsoft.com/office/drawing/2014/main" id="{4B4FCD09-16FB-426E-92BC-7D1FBFE668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9329" y="4292079"/>
            <a:ext cx="1106442" cy="1101413"/>
          </a:xfrm>
          <a:prstGeom prst="rect">
            <a:avLst/>
          </a:prstGeom>
          <a:noFill/>
          <a:extLst>
            <a:ext uri="{909E8E84-426E-40DD-AFC4-6F175D3DCCD1}">
              <a14:hiddenFill xmlns:a14="http://schemas.microsoft.com/office/drawing/2010/main">
                <a:solidFill>
                  <a:srgbClr val="FFFFFF"/>
                </a:solidFill>
              </a14:hiddenFill>
            </a:ext>
          </a:extLst>
        </p:spPr>
      </p:pic>
      <p:sp>
        <p:nvSpPr>
          <p:cNvPr id="15" name="Ovál 3">
            <a:extLst>
              <a:ext uri="{FF2B5EF4-FFF2-40B4-BE49-F238E27FC236}">
                <a16:creationId xmlns:a16="http://schemas.microsoft.com/office/drawing/2014/main" id="{125EC0CE-D6D7-435A-B7BB-F6F3BF8EBE65}"/>
              </a:ext>
            </a:extLst>
          </p:cNvPr>
          <p:cNvSpPr/>
          <p:nvPr/>
        </p:nvSpPr>
        <p:spPr>
          <a:xfrm>
            <a:off x="6168680" y="194310"/>
            <a:ext cx="2414042" cy="2286292"/>
          </a:xfrm>
          <a:prstGeom prst="ellipse">
            <a:avLst/>
          </a:prstGeom>
          <a:noFill/>
          <a:ln w="19050" cap="rnd">
            <a:solidFill>
              <a:schemeClr val="accent4">
                <a:lumMod val="75000"/>
              </a:schemeClr>
            </a:solidFill>
            <a:prstDash val="solid"/>
            <a:round/>
          </a:ln>
          <a:effectLst>
            <a:outerShdw blurRad="38100" dist="254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sym typeface="Calibri"/>
            </a:endParaRPr>
          </a:p>
        </p:txBody>
      </p:sp>
      <p:sp>
        <p:nvSpPr>
          <p:cNvPr id="16" name="Ovál 14">
            <a:extLst>
              <a:ext uri="{FF2B5EF4-FFF2-40B4-BE49-F238E27FC236}">
                <a16:creationId xmlns:a16="http://schemas.microsoft.com/office/drawing/2014/main" id="{D8EA0783-C3A7-44C8-9EAD-A14070CE7017}"/>
              </a:ext>
            </a:extLst>
          </p:cNvPr>
          <p:cNvSpPr/>
          <p:nvPr/>
        </p:nvSpPr>
        <p:spPr>
          <a:xfrm>
            <a:off x="5321032" y="4993814"/>
            <a:ext cx="1954122" cy="1854123"/>
          </a:xfrm>
          <a:prstGeom prst="ellipse">
            <a:avLst/>
          </a:prstGeom>
          <a:noFill/>
          <a:ln w="19050" cap="rnd">
            <a:solidFill>
              <a:schemeClr val="accent4">
                <a:lumMod val="75000"/>
              </a:schemeClr>
            </a:solidFill>
            <a:prstDash val="solid"/>
            <a:round/>
          </a:ln>
          <a:effectLst>
            <a:outerShdw blurRad="38100" dist="254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sym typeface="Calibri"/>
            </a:endParaRPr>
          </a:p>
        </p:txBody>
      </p:sp>
      <p:sp>
        <p:nvSpPr>
          <p:cNvPr id="17" name="Ovál 3">
            <a:extLst>
              <a:ext uri="{FF2B5EF4-FFF2-40B4-BE49-F238E27FC236}">
                <a16:creationId xmlns:a16="http://schemas.microsoft.com/office/drawing/2014/main" id="{A290CFD2-EF93-46E2-8521-110F64149D29}"/>
              </a:ext>
            </a:extLst>
          </p:cNvPr>
          <p:cNvSpPr/>
          <p:nvPr/>
        </p:nvSpPr>
        <p:spPr>
          <a:xfrm>
            <a:off x="3882697" y="2086710"/>
            <a:ext cx="1746300" cy="1653886"/>
          </a:xfrm>
          <a:prstGeom prst="ellipse">
            <a:avLst/>
          </a:prstGeom>
          <a:noFill/>
          <a:ln w="19050" cap="rnd">
            <a:solidFill>
              <a:schemeClr val="accent4">
                <a:lumMod val="75000"/>
              </a:schemeClr>
            </a:solidFill>
            <a:prstDash val="solid"/>
            <a:round/>
          </a:ln>
          <a:effectLst>
            <a:outerShdw blurRad="38100" dist="254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sym typeface="Calibri"/>
            </a:endParaRPr>
          </a:p>
        </p:txBody>
      </p:sp>
      <p:sp>
        <p:nvSpPr>
          <p:cNvPr id="18" name="Ovál 3">
            <a:extLst>
              <a:ext uri="{FF2B5EF4-FFF2-40B4-BE49-F238E27FC236}">
                <a16:creationId xmlns:a16="http://schemas.microsoft.com/office/drawing/2014/main" id="{3414358F-2ED3-488F-AD9E-52730F812978}"/>
              </a:ext>
            </a:extLst>
          </p:cNvPr>
          <p:cNvSpPr/>
          <p:nvPr/>
        </p:nvSpPr>
        <p:spPr>
          <a:xfrm>
            <a:off x="3378696" y="3277832"/>
            <a:ext cx="1746300" cy="1653886"/>
          </a:xfrm>
          <a:prstGeom prst="ellipse">
            <a:avLst/>
          </a:prstGeom>
          <a:noFill/>
          <a:ln w="19050" cap="rnd">
            <a:solidFill>
              <a:schemeClr val="accent4">
                <a:lumMod val="75000"/>
              </a:schemeClr>
            </a:solidFill>
            <a:prstDash val="solid"/>
            <a:round/>
          </a:ln>
          <a:effectLst>
            <a:outerShdw blurRad="38100" dist="254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sym typeface="Calibri"/>
            </a:endParaRPr>
          </a:p>
        </p:txBody>
      </p:sp>
      <p:sp>
        <p:nvSpPr>
          <p:cNvPr id="19" name="Ovál 3">
            <a:extLst>
              <a:ext uri="{FF2B5EF4-FFF2-40B4-BE49-F238E27FC236}">
                <a16:creationId xmlns:a16="http://schemas.microsoft.com/office/drawing/2014/main" id="{AB6A5529-9217-4176-8467-776C639E0A99}"/>
              </a:ext>
            </a:extLst>
          </p:cNvPr>
          <p:cNvSpPr/>
          <p:nvPr/>
        </p:nvSpPr>
        <p:spPr>
          <a:xfrm>
            <a:off x="2301882" y="4257228"/>
            <a:ext cx="1746300" cy="1653886"/>
          </a:xfrm>
          <a:prstGeom prst="ellipse">
            <a:avLst/>
          </a:prstGeom>
          <a:noFill/>
          <a:ln w="19050" cap="rnd">
            <a:solidFill>
              <a:schemeClr val="accent4">
                <a:lumMod val="75000"/>
              </a:schemeClr>
            </a:solidFill>
            <a:prstDash val="solid"/>
            <a:round/>
          </a:ln>
          <a:effectLst>
            <a:outerShdw blurRad="38100" dist="254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sym typeface="Calibri"/>
            </a:endParaRPr>
          </a:p>
        </p:txBody>
      </p:sp>
    </p:spTree>
    <p:extLst>
      <p:ext uri="{BB962C8B-B14F-4D97-AF65-F5344CB8AC3E}">
        <p14:creationId xmlns:p14="http://schemas.microsoft.com/office/powerpoint/2010/main" val="1106995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73D3-179A-4465-9F1D-21444D2754AB}"/>
              </a:ext>
            </a:extLst>
          </p:cNvPr>
          <p:cNvSpPr>
            <a:spLocks noGrp="1"/>
          </p:cNvSpPr>
          <p:nvPr>
            <p:ph type="title"/>
          </p:nvPr>
        </p:nvSpPr>
        <p:spPr>
          <a:xfrm>
            <a:off x="1279945" y="321650"/>
            <a:ext cx="10515600" cy="720000"/>
          </a:xfrm>
        </p:spPr>
        <p:txBody>
          <a:bodyPr/>
          <a:lstStyle/>
          <a:p>
            <a:r>
              <a:rPr lang="en-US" dirty="0"/>
              <a:t>Demonstration events</a:t>
            </a:r>
          </a:p>
        </p:txBody>
      </p:sp>
      <p:sp>
        <p:nvSpPr>
          <p:cNvPr id="4" name="Date Placeholder 3">
            <a:extLst>
              <a:ext uri="{FF2B5EF4-FFF2-40B4-BE49-F238E27FC236}">
                <a16:creationId xmlns:a16="http://schemas.microsoft.com/office/drawing/2014/main" id="{5482326E-9665-4C8B-B2FE-8B11408769D5}"/>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578134B-2C57-4AEB-B932-DE839A3A6CA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C3DDAE4-81DD-4C83-AFB0-42463A4D296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8E1F504-12FD-42AC-A847-67566F3BBB12}"/>
              </a:ext>
            </a:extLst>
          </p:cNvPr>
          <p:cNvPicPr>
            <a:picLocks noChangeAspect="1"/>
          </p:cNvPicPr>
          <p:nvPr/>
        </p:nvPicPr>
        <p:blipFill>
          <a:blip r:embed="rId2"/>
          <a:stretch>
            <a:fillRect/>
          </a:stretch>
        </p:blipFill>
        <p:spPr>
          <a:xfrm>
            <a:off x="691427" y="1609186"/>
            <a:ext cx="10809145" cy="3639627"/>
          </a:xfrm>
          <a:prstGeom prst="rect">
            <a:avLst/>
          </a:prstGeom>
        </p:spPr>
      </p:pic>
      <p:pic>
        <p:nvPicPr>
          <p:cNvPr id="10" name="Picture 9">
            <a:extLst>
              <a:ext uri="{FF2B5EF4-FFF2-40B4-BE49-F238E27FC236}">
                <a16:creationId xmlns:a16="http://schemas.microsoft.com/office/drawing/2014/main" id="{C1117AC2-7040-458B-9823-AFE5F66BD2A0}"/>
              </a:ext>
            </a:extLst>
          </p:cNvPr>
          <p:cNvPicPr>
            <a:picLocks noChangeAspect="1"/>
          </p:cNvPicPr>
          <p:nvPr/>
        </p:nvPicPr>
        <p:blipFill>
          <a:blip r:embed="rId3"/>
          <a:stretch>
            <a:fillRect/>
          </a:stretch>
        </p:blipFill>
        <p:spPr>
          <a:xfrm>
            <a:off x="5765669" y="2697536"/>
            <a:ext cx="4633175" cy="3473689"/>
          </a:xfrm>
          <a:prstGeom prst="rect">
            <a:avLst/>
          </a:prstGeom>
        </p:spPr>
      </p:pic>
    </p:spTree>
    <p:extLst>
      <p:ext uri="{BB962C8B-B14F-4D97-AF65-F5344CB8AC3E}">
        <p14:creationId xmlns:p14="http://schemas.microsoft.com/office/powerpoint/2010/main" val="1904934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8BE3-B8FA-499B-A832-C6F6E1C77305}"/>
              </a:ext>
            </a:extLst>
          </p:cNvPr>
          <p:cNvSpPr>
            <a:spLocks noGrp="1"/>
          </p:cNvSpPr>
          <p:nvPr>
            <p:ph type="title"/>
          </p:nvPr>
        </p:nvSpPr>
        <p:spPr>
          <a:xfrm>
            <a:off x="1279945" y="579114"/>
            <a:ext cx="10515600" cy="720000"/>
          </a:xfrm>
        </p:spPr>
        <p:txBody>
          <a:bodyPr/>
          <a:lstStyle/>
          <a:p>
            <a:r>
              <a:rPr lang="en-US" dirty="0"/>
              <a:t>Online Brine Platform</a:t>
            </a:r>
          </a:p>
        </p:txBody>
      </p:sp>
      <p:sp>
        <p:nvSpPr>
          <p:cNvPr id="4" name="Date Placeholder 3">
            <a:extLst>
              <a:ext uri="{FF2B5EF4-FFF2-40B4-BE49-F238E27FC236}">
                <a16:creationId xmlns:a16="http://schemas.microsoft.com/office/drawing/2014/main" id="{3D0B1631-5BD1-4F6B-A5D5-A787A08D558F}"/>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3D9F66E-377A-49E8-9B0B-750F7AACFBE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B9BA03-DD99-4F74-B2BE-04D159BD612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F87A1BF-E61A-4E1B-9068-803D846119CB}"/>
              </a:ext>
            </a:extLst>
          </p:cNvPr>
          <p:cNvPicPr>
            <a:picLocks noChangeAspect="1"/>
          </p:cNvPicPr>
          <p:nvPr/>
        </p:nvPicPr>
        <p:blipFill>
          <a:blip r:embed="rId2"/>
          <a:stretch>
            <a:fillRect/>
          </a:stretch>
        </p:blipFill>
        <p:spPr>
          <a:xfrm>
            <a:off x="1755696" y="1848437"/>
            <a:ext cx="8964657" cy="3773465"/>
          </a:xfrm>
          <a:prstGeom prst="rect">
            <a:avLst/>
          </a:prstGeom>
        </p:spPr>
      </p:pic>
    </p:spTree>
    <p:extLst>
      <p:ext uri="{BB962C8B-B14F-4D97-AF65-F5344CB8AC3E}">
        <p14:creationId xmlns:p14="http://schemas.microsoft.com/office/powerpoint/2010/main" val="4393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3ED8-79C9-4F27-9337-CEFF24981FCC}"/>
              </a:ext>
            </a:extLst>
          </p:cNvPr>
          <p:cNvSpPr>
            <a:spLocks noGrp="1"/>
          </p:cNvSpPr>
          <p:nvPr>
            <p:ph type="title"/>
          </p:nvPr>
        </p:nvSpPr>
        <p:spPr>
          <a:xfrm>
            <a:off x="1279945" y="321650"/>
            <a:ext cx="10515600" cy="720000"/>
          </a:xfrm>
        </p:spPr>
        <p:txBody>
          <a:bodyPr/>
          <a:lstStyle/>
          <a:p>
            <a:r>
              <a:rPr lang="en-US" dirty="0"/>
              <a:t>Database with brine producers &amp; minerals end-users</a:t>
            </a:r>
          </a:p>
        </p:txBody>
      </p:sp>
      <p:sp>
        <p:nvSpPr>
          <p:cNvPr id="4" name="Date Placeholder 3">
            <a:extLst>
              <a:ext uri="{FF2B5EF4-FFF2-40B4-BE49-F238E27FC236}">
                <a16:creationId xmlns:a16="http://schemas.microsoft.com/office/drawing/2014/main" id="{FABE4836-92C0-4EEE-9960-543FF6DC672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751E079-FBEA-44DF-A362-A5E940B5F4E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941389-7883-46AD-9F53-58A4292AF86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F4C5C49-8BED-4507-8FD3-3C22FE07FAB2}"/>
              </a:ext>
            </a:extLst>
          </p:cNvPr>
          <p:cNvSpPr>
            <a:spLocks noGrp="1"/>
          </p:cNvSpPr>
          <p:nvPr>
            <p:ph type="body" idx="1"/>
          </p:nvPr>
        </p:nvSpPr>
        <p:spPr>
          <a:xfrm>
            <a:off x="496570" y="1890395"/>
            <a:ext cx="5294630" cy="4280830"/>
          </a:xfrm>
        </p:spPr>
        <p:txBody>
          <a:bodyPr>
            <a:normAutofit fontScale="85000" lnSpcReduction="20000"/>
          </a:bodyPr>
          <a:lstStyle/>
          <a:p>
            <a:pPr marL="457200" lvl="0" indent="-457200">
              <a:buFont typeface="Arial" panose="020B0604020202020204" pitchFamily="34" charset="0"/>
              <a:buChar char="•"/>
            </a:pPr>
            <a:r>
              <a:rPr lang="en-US" sz="3900" dirty="0">
                <a:solidFill>
                  <a:schemeClr val="tx1">
                    <a:lumMod val="75000"/>
                  </a:schemeClr>
                </a:solidFill>
              </a:rPr>
              <a:t>Contains:</a:t>
            </a:r>
          </a:p>
          <a:p>
            <a:pPr marL="457200" lvl="0" indent="-457200">
              <a:buFont typeface="Arial" panose="020B0604020202020204" pitchFamily="34" charset="0"/>
              <a:buChar char="•"/>
            </a:pPr>
            <a:r>
              <a:rPr lang="en-US" sz="3900" dirty="0">
                <a:solidFill>
                  <a:schemeClr val="tx1">
                    <a:lumMod val="75000"/>
                  </a:schemeClr>
                </a:solidFill>
              </a:rPr>
              <a:t>Brine producers</a:t>
            </a:r>
          </a:p>
          <a:p>
            <a:pPr marL="914400" lvl="1" indent="-457200">
              <a:buFont typeface="Arial" panose="020B0604020202020204" pitchFamily="34" charset="0"/>
              <a:buChar char="•"/>
            </a:pPr>
            <a:r>
              <a:rPr lang="en-US" sz="3600" dirty="0">
                <a:solidFill>
                  <a:schemeClr val="tx1">
                    <a:lumMod val="75000"/>
                  </a:schemeClr>
                </a:solidFill>
              </a:rPr>
              <a:t>Qualitative information: Cluster, sector, etc.</a:t>
            </a:r>
          </a:p>
          <a:p>
            <a:pPr marL="914400" lvl="1" indent="-457200">
              <a:buFont typeface="Arial" panose="020B0604020202020204" pitchFamily="34" charset="0"/>
              <a:buChar char="•"/>
            </a:pPr>
            <a:r>
              <a:rPr lang="en-US" sz="3600" dirty="0">
                <a:solidFill>
                  <a:schemeClr val="tx1">
                    <a:lumMod val="75000"/>
                  </a:schemeClr>
                </a:solidFill>
              </a:rPr>
              <a:t>Quantitative information: chloride release, sulphates release, </a:t>
            </a:r>
            <a:r>
              <a:rPr lang="en-US" sz="3600" dirty="0" err="1">
                <a:solidFill>
                  <a:schemeClr val="tx1">
                    <a:lumMod val="75000"/>
                  </a:schemeClr>
                </a:solidFill>
              </a:rPr>
              <a:t>et</a:t>
            </a:r>
            <a:r>
              <a:rPr lang="en-US" sz="3000" dirty="0" err="1">
                <a:solidFill>
                  <a:schemeClr val="tx1">
                    <a:lumMod val="75000"/>
                  </a:schemeClr>
                </a:solidFill>
              </a:rPr>
              <a:t>c</a:t>
            </a:r>
            <a:r>
              <a:rPr lang="en-US" sz="3000" dirty="0">
                <a:solidFill>
                  <a:schemeClr val="tx1">
                    <a:lumMod val="75000"/>
                  </a:schemeClr>
                </a:solidFill>
              </a:rPr>
              <a:t> </a:t>
            </a:r>
          </a:p>
          <a:p>
            <a:pPr marL="457200" lvl="0" indent="-457200">
              <a:buFont typeface="Arial" panose="020B0604020202020204" pitchFamily="34" charset="0"/>
              <a:buChar char="•"/>
            </a:pPr>
            <a:r>
              <a:rPr lang="en-US" sz="3500" dirty="0">
                <a:solidFill>
                  <a:schemeClr val="tx1">
                    <a:lumMod val="75000"/>
                  </a:schemeClr>
                </a:solidFill>
              </a:rPr>
              <a:t>Minerals end-users:</a:t>
            </a:r>
          </a:p>
          <a:p>
            <a:pPr marL="914400" lvl="1" indent="-457200">
              <a:buFont typeface="Arial" panose="020B0604020202020204" pitchFamily="34" charset="0"/>
              <a:buChar char="•"/>
            </a:pPr>
            <a:r>
              <a:rPr lang="en-US" sz="3300" dirty="0">
                <a:solidFill>
                  <a:schemeClr val="tx1">
                    <a:lumMod val="75000"/>
                  </a:schemeClr>
                </a:solidFill>
              </a:rPr>
              <a:t>Quality</a:t>
            </a:r>
          </a:p>
          <a:p>
            <a:pPr marL="914400" lvl="1" indent="-457200">
              <a:buFont typeface="Arial" panose="020B0604020202020204" pitchFamily="34" charset="0"/>
              <a:buChar char="•"/>
            </a:pPr>
            <a:r>
              <a:rPr lang="en-US" sz="3300" dirty="0">
                <a:solidFill>
                  <a:schemeClr val="tx1">
                    <a:lumMod val="75000"/>
                  </a:schemeClr>
                </a:solidFill>
              </a:rPr>
              <a:t>Quantity</a:t>
            </a:r>
          </a:p>
        </p:txBody>
      </p:sp>
      <p:pic>
        <p:nvPicPr>
          <p:cNvPr id="8" name="Picture 7">
            <a:extLst>
              <a:ext uri="{FF2B5EF4-FFF2-40B4-BE49-F238E27FC236}">
                <a16:creationId xmlns:a16="http://schemas.microsoft.com/office/drawing/2014/main" id="{C3E3F171-AE08-4376-9500-229F4717B492}"/>
              </a:ext>
            </a:extLst>
          </p:cNvPr>
          <p:cNvPicPr>
            <a:picLocks noChangeAspect="1"/>
          </p:cNvPicPr>
          <p:nvPr/>
        </p:nvPicPr>
        <p:blipFill rotWithShape="1">
          <a:blip r:embed="rId2"/>
          <a:srcRect r="20053"/>
          <a:stretch/>
        </p:blipFill>
        <p:spPr>
          <a:xfrm>
            <a:off x="5791200" y="1246685"/>
            <a:ext cx="5901722" cy="4719504"/>
          </a:xfrm>
          <a:prstGeom prst="rect">
            <a:avLst/>
          </a:prstGeom>
        </p:spPr>
      </p:pic>
    </p:spTree>
    <p:extLst>
      <p:ext uri="{BB962C8B-B14F-4D97-AF65-F5344CB8AC3E}">
        <p14:creationId xmlns:p14="http://schemas.microsoft.com/office/powerpoint/2010/main" val="2435430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2D1B-2CE0-4CEA-85CA-9BBFDF7C5F29}"/>
              </a:ext>
            </a:extLst>
          </p:cNvPr>
          <p:cNvSpPr>
            <a:spLocks noGrp="1"/>
          </p:cNvSpPr>
          <p:nvPr>
            <p:ph type="title"/>
          </p:nvPr>
        </p:nvSpPr>
        <p:spPr>
          <a:xfrm>
            <a:off x="1279945" y="354989"/>
            <a:ext cx="10515600" cy="720000"/>
          </a:xfrm>
        </p:spPr>
        <p:txBody>
          <a:bodyPr/>
          <a:lstStyle/>
          <a:p>
            <a:r>
              <a:rPr lang="en-US" dirty="0"/>
              <a:t>Circular economy among companies = Industrial symbiosis</a:t>
            </a:r>
          </a:p>
        </p:txBody>
      </p:sp>
      <p:sp>
        <p:nvSpPr>
          <p:cNvPr id="4" name="Date Placeholder 3">
            <a:extLst>
              <a:ext uri="{FF2B5EF4-FFF2-40B4-BE49-F238E27FC236}">
                <a16:creationId xmlns:a16="http://schemas.microsoft.com/office/drawing/2014/main" id="{CAD3799D-A7F6-4838-9AF2-B9F909EF4B3E}"/>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0A5A569-BBF3-4A03-9475-CECA0CC1D81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8687182-A47C-4061-898C-B3490DE979E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7E12B2-CFCC-487C-B253-97F4F911F116}"/>
              </a:ext>
            </a:extLst>
          </p:cNvPr>
          <p:cNvPicPr>
            <a:picLocks noChangeAspect="1"/>
          </p:cNvPicPr>
          <p:nvPr/>
        </p:nvPicPr>
        <p:blipFill rotWithShape="1">
          <a:blip r:embed="rId2"/>
          <a:srcRect l="3718" t="6479"/>
          <a:stretch/>
        </p:blipFill>
        <p:spPr>
          <a:xfrm>
            <a:off x="321041" y="1577550"/>
            <a:ext cx="6396992" cy="2519441"/>
          </a:xfrm>
          <a:prstGeom prst="rect">
            <a:avLst/>
          </a:prstGeom>
        </p:spPr>
      </p:pic>
      <p:pic>
        <p:nvPicPr>
          <p:cNvPr id="8" name="Picture 7">
            <a:extLst>
              <a:ext uri="{FF2B5EF4-FFF2-40B4-BE49-F238E27FC236}">
                <a16:creationId xmlns:a16="http://schemas.microsoft.com/office/drawing/2014/main" id="{FFC6DC1B-BAF6-4546-AFDB-1BD8CEF8C525}"/>
              </a:ext>
            </a:extLst>
          </p:cNvPr>
          <p:cNvPicPr>
            <a:picLocks noChangeAspect="1"/>
          </p:cNvPicPr>
          <p:nvPr/>
        </p:nvPicPr>
        <p:blipFill>
          <a:blip r:embed="rId3"/>
          <a:stretch>
            <a:fillRect/>
          </a:stretch>
        </p:blipFill>
        <p:spPr>
          <a:xfrm>
            <a:off x="6718033" y="1711077"/>
            <a:ext cx="5286966" cy="3770442"/>
          </a:xfrm>
          <a:prstGeom prst="rect">
            <a:avLst/>
          </a:prstGeom>
        </p:spPr>
      </p:pic>
      <p:sp>
        <p:nvSpPr>
          <p:cNvPr id="9" name="TextBox 8">
            <a:extLst>
              <a:ext uri="{FF2B5EF4-FFF2-40B4-BE49-F238E27FC236}">
                <a16:creationId xmlns:a16="http://schemas.microsoft.com/office/drawing/2014/main" id="{2A2D8223-D02A-4A3C-942A-147CC598436A}"/>
              </a:ext>
            </a:extLst>
          </p:cNvPr>
          <p:cNvSpPr txBox="1"/>
          <p:nvPr/>
        </p:nvSpPr>
        <p:spPr>
          <a:xfrm>
            <a:off x="638827" y="4059413"/>
            <a:ext cx="5753249"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rPr>
              <a:t>+    Economic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rPr>
              <a:t>+    Environmental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rPr>
              <a:t>+    Social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rPr>
              <a:t>Lack of cooperation among industries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rPr>
              <a:t>Lack of trust among industries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700" b="0" i="0" u="none" strike="noStrike" kern="1200" cap="none" spc="0" normalizeH="0" baseline="0" noProof="0" dirty="0">
                <a:ln>
                  <a:noFill/>
                </a:ln>
                <a:solidFill>
                  <a:srgbClr val="2A105B"/>
                </a:solidFill>
                <a:effectLst/>
                <a:uLnTx/>
                <a:uFillTx/>
                <a:latin typeface="Calibri" panose="020F0502020204030204"/>
                <a:ea typeface="+mn-ea"/>
                <a:cs typeface="+mn-cs"/>
              </a:rPr>
              <a:t>Lack of information sharing</a:t>
            </a:r>
          </a:p>
        </p:txBody>
      </p:sp>
    </p:spTree>
    <p:extLst>
      <p:ext uri="{BB962C8B-B14F-4D97-AF65-F5344CB8AC3E}">
        <p14:creationId xmlns:p14="http://schemas.microsoft.com/office/powerpoint/2010/main" val="3906683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7628-E389-4096-A171-67C85190E915}"/>
              </a:ext>
            </a:extLst>
          </p:cNvPr>
          <p:cNvSpPr>
            <a:spLocks noGrp="1"/>
          </p:cNvSpPr>
          <p:nvPr>
            <p:ph type="title"/>
          </p:nvPr>
        </p:nvSpPr>
        <p:spPr>
          <a:xfrm>
            <a:off x="1197610" y="321650"/>
            <a:ext cx="10515600" cy="720000"/>
          </a:xfrm>
        </p:spPr>
        <p:txBody>
          <a:bodyPr/>
          <a:lstStyle/>
          <a:p>
            <a:r>
              <a:rPr lang="nl-NL" dirty="0"/>
              <a:t>Questions?</a:t>
            </a:r>
            <a:br>
              <a:rPr lang="nl-NL" dirty="0"/>
            </a:br>
            <a:endParaRPr lang="en-US" dirty="0"/>
          </a:p>
        </p:txBody>
      </p:sp>
      <p:sp>
        <p:nvSpPr>
          <p:cNvPr id="4" name="Date Placeholder 3">
            <a:extLst>
              <a:ext uri="{FF2B5EF4-FFF2-40B4-BE49-F238E27FC236}">
                <a16:creationId xmlns:a16="http://schemas.microsoft.com/office/drawing/2014/main" id="{6EE29AAB-F3C4-4EAA-8672-01AB7782E5D2}"/>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C35AB-8808-6C41-AC04-F419C8BEBB12}" type="datetime3">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 November 2021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09CDD6-B909-4C68-968A-8D771463148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E053718-969F-44F3-BD7C-5912AD0BF0B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8" name="TextBox 9">
            <a:extLst>
              <a:ext uri="{FF2B5EF4-FFF2-40B4-BE49-F238E27FC236}">
                <a16:creationId xmlns:a16="http://schemas.microsoft.com/office/drawing/2014/main" id="{3FB6A455-12A6-4F86-9EAA-3F19326ADB39}"/>
              </a:ext>
            </a:extLst>
          </p:cNvPr>
          <p:cNvSpPr txBox="1"/>
          <p:nvPr/>
        </p:nvSpPr>
        <p:spPr>
          <a:xfrm>
            <a:off x="7747589" y="3398950"/>
            <a:ext cx="231700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rPr>
              <a:t>www.zerobrine.eu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srgbClr val="E6007E"/>
                </a:solidFill>
                <a:effectLst/>
                <a:uLnTx/>
                <a:uFillTx/>
                <a:latin typeface="Calibri" panose="020F0502020204030204"/>
                <a:ea typeface="+mn-ea"/>
                <a:cs typeface="+mn-cs"/>
              </a:rPr>
              <a:t>ZeroBrine</a:t>
            </a:r>
            <a:r>
              <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rPr>
              <a:t>@</a:t>
            </a:r>
            <a:r>
              <a:rPr kumimoji="0" lang="fr-FR" sz="1800" b="0" i="0" u="none" strike="noStrike" kern="1200" cap="none" spc="0" normalizeH="0" baseline="0" noProof="0" dirty="0" err="1">
                <a:ln>
                  <a:noFill/>
                </a:ln>
                <a:solidFill>
                  <a:srgbClr val="E6007E"/>
                </a:solidFill>
                <a:effectLst/>
                <a:uLnTx/>
                <a:uFillTx/>
                <a:latin typeface="Calibri" panose="020F0502020204030204"/>
                <a:ea typeface="+mn-ea"/>
                <a:cs typeface="+mn-cs"/>
              </a:rPr>
              <a:t>zero_brine</a:t>
            </a:r>
            <a:r>
              <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rPr>
              <a:t>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6007E"/>
              </a:solidFill>
              <a:effectLst/>
              <a:uLnTx/>
              <a:uFillTx/>
              <a:latin typeface="Calibri" panose="020F0502020204030204"/>
              <a:ea typeface="+mn-ea"/>
              <a:cs typeface="+mn-cs"/>
            </a:endParaRPr>
          </a:p>
        </p:txBody>
      </p:sp>
      <p:sp>
        <p:nvSpPr>
          <p:cNvPr id="9" name="TextBox 12">
            <a:extLst>
              <a:ext uri="{FF2B5EF4-FFF2-40B4-BE49-F238E27FC236}">
                <a16:creationId xmlns:a16="http://schemas.microsoft.com/office/drawing/2014/main" id="{B1DC404B-CCBE-4298-A35C-DDAF6CF4F229}"/>
              </a:ext>
            </a:extLst>
          </p:cNvPr>
          <p:cNvSpPr txBox="1"/>
          <p:nvPr/>
        </p:nvSpPr>
        <p:spPr>
          <a:xfrm>
            <a:off x="1791650" y="3123649"/>
            <a:ext cx="5243682"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2060"/>
                </a:solidFill>
                <a:effectLst/>
                <a:uLnTx/>
                <a:uFillTx/>
                <a:latin typeface="Calibri" panose="020F0502020204030204"/>
                <a:ea typeface="+mn-ea"/>
                <a:cs typeface="+mn-cs"/>
              </a:rPr>
              <a:t>Dr.ir. Kees Roest</a:t>
            </a:r>
            <a:endParaRPr kumimoji="0" lang="fr-BE"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002060"/>
                </a:solidFill>
                <a:effectLst/>
                <a:uLnTx/>
                <a:uFillTx/>
                <a:latin typeface="Calibri" panose="020F0502020204030204"/>
                <a:ea typeface="+mn-ea"/>
                <a:cs typeface="+mn-cs"/>
              </a:rPr>
              <a:t>Program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2060"/>
                </a:solidFill>
                <a:effectLst/>
                <a:uLnTx/>
                <a:uFillTx/>
                <a:latin typeface="Calibri" panose="020F0502020204030204"/>
                <a:ea typeface="+mn-ea"/>
                <a:cs typeface="+mn-cs"/>
              </a:rPr>
              <a:t>Institute for </a:t>
            </a:r>
            <a:r>
              <a:rPr kumimoji="0" lang="fr-BE" sz="1800" b="1" i="0" u="none" strike="noStrike" kern="1200" cap="none" spc="0" normalizeH="0" baseline="0" noProof="0" dirty="0" err="1">
                <a:ln>
                  <a:noFill/>
                </a:ln>
                <a:solidFill>
                  <a:srgbClr val="002060"/>
                </a:solidFill>
                <a:effectLst/>
                <a:uLnTx/>
                <a:uFillTx/>
                <a:latin typeface="Calibri" panose="020F0502020204030204"/>
                <a:ea typeface="+mn-ea"/>
                <a:cs typeface="+mn-cs"/>
              </a:rPr>
              <a:t>Sustainable</a:t>
            </a:r>
            <a:r>
              <a:rPr kumimoji="0" lang="fr-BE" sz="1800" b="1" i="0" u="none" strike="noStrike" kern="1200" cap="none" spc="0" normalizeH="0" baseline="0" noProof="0" dirty="0">
                <a:ln>
                  <a:noFill/>
                </a:ln>
                <a:solidFill>
                  <a:srgbClr val="002060"/>
                </a:solidFill>
                <a:effectLst/>
                <a:uLnTx/>
                <a:uFillTx/>
                <a:latin typeface="Calibri" panose="020F0502020204030204"/>
                <a:ea typeface="+mn-ea"/>
                <a:cs typeface="+mn-cs"/>
              </a:rPr>
              <a:t> Process </a:t>
            </a:r>
            <a:r>
              <a:rPr kumimoji="0" lang="fr-BE" sz="1800" b="1" i="0" u="none" strike="noStrike" kern="1200" cap="none" spc="0" normalizeH="0" baseline="0" noProof="0" dirty="0" err="1">
                <a:ln>
                  <a:noFill/>
                </a:ln>
                <a:solidFill>
                  <a:srgbClr val="002060"/>
                </a:solidFill>
                <a:effectLst/>
                <a:uLnTx/>
                <a:uFillTx/>
                <a:latin typeface="Calibri" panose="020F0502020204030204"/>
                <a:ea typeface="+mn-ea"/>
                <a:cs typeface="+mn-cs"/>
              </a:rPr>
              <a:t>Technology</a:t>
            </a:r>
            <a:endParaRPr kumimoji="0" lang="fr-BE"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002060"/>
                </a:solidFill>
                <a:effectLst/>
                <a:uLnTx/>
                <a:uFillTx/>
                <a:latin typeface="Calibri" panose="020F0502020204030204"/>
                <a:ea typeface="+mn-ea"/>
                <a:cs typeface="+mn-cs"/>
              </a:rPr>
              <a:t>T: +31 626046573</a:t>
            </a:r>
            <a:endParaRPr kumimoji="0" lang="fr-BE"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002060"/>
                </a:solidFill>
                <a:effectLst/>
                <a:uLnTx/>
                <a:uFillTx/>
                <a:latin typeface="Calibri" panose="020F0502020204030204"/>
                <a:ea typeface="+mn-ea"/>
                <a:cs typeface="+mn-cs"/>
              </a:rPr>
              <a:t>E: </a:t>
            </a:r>
            <a:r>
              <a:rPr kumimoji="0" lang="fr-BE" sz="1800" b="0" i="0" u="none" strike="noStrike" kern="1200" cap="none" spc="0" normalizeH="0" baseline="0" noProof="0" dirty="0">
                <a:ln>
                  <a:noFill/>
                </a:ln>
                <a:solidFill>
                  <a:srgbClr val="002060"/>
                </a:solidFill>
                <a:effectLst/>
                <a:uLnTx/>
                <a:uFillTx/>
                <a:latin typeface="Calibri" panose="020F0502020204030204"/>
                <a:ea typeface="+mn-ea"/>
                <a:cs typeface="+mn-cs"/>
                <a:hlinkClick r:id="rId2"/>
              </a:rPr>
              <a:t>kees.roest@ispt.eu</a:t>
            </a:r>
            <a:endParaRPr kumimoji="0" lang="fr-BE"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10" name="Afbeelding 16" descr="ISPT logo FC@2x_handtekening3">
            <a:hlinkClick r:id="rId3"/>
            <a:extLst>
              <a:ext uri="{FF2B5EF4-FFF2-40B4-BE49-F238E27FC236}">
                <a16:creationId xmlns:a16="http://schemas.microsoft.com/office/drawing/2014/main" id="{97823B58-4784-4220-BECB-3F03DE28E162}"/>
              </a:ext>
            </a:extLst>
          </p:cNvPr>
          <p:cNvPicPr/>
          <p:nvPr/>
        </p:nvPicPr>
        <p:blipFill rotWithShape="1">
          <a:blip r:embed="rId4">
            <a:extLst>
              <a:ext uri="{28A0092B-C50C-407E-A947-70E740481C1C}">
                <a14:useLocalDpi xmlns:a14="http://schemas.microsoft.com/office/drawing/2010/main" val="0"/>
              </a:ext>
            </a:extLst>
          </a:blip>
          <a:srcRect l="4811" t="8573" r="5030" b="9995"/>
          <a:stretch/>
        </p:blipFill>
        <p:spPr bwMode="auto">
          <a:xfrm>
            <a:off x="1791650" y="2259864"/>
            <a:ext cx="3146834" cy="1020917"/>
          </a:xfrm>
          <a:prstGeom prst="rect">
            <a:avLst/>
          </a:prstGeom>
          <a:noFill/>
          <a:ln>
            <a:noFill/>
          </a:ln>
        </p:spPr>
      </p:pic>
      <p:pic>
        <p:nvPicPr>
          <p:cNvPr id="11" name="Picture 9">
            <a:extLst>
              <a:ext uri="{FF2B5EF4-FFF2-40B4-BE49-F238E27FC236}">
                <a16:creationId xmlns:a16="http://schemas.microsoft.com/office/drawing/2014/main" id="{AE3A2C7A-BBD1-4F29-A85A-64CD26928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6517" y="2247168"/>
            <a:ext cx="763824" cy="1018432"/>
          </a:xfrm>
          <a:prstGeom prst="rect">
            <a:avLst/>
          </a:prstGeom>
        </p:spPr>
      </p:pic>
      <p:pic>
        <p:nvPicPr>
          <p:cNvPr id="12" name="Picture 3">
            <a:extLst>
              <a:ext uri="{FF2B5EF4-FFF2-40B4-BE49-F238E27FC236}">
                <a16:creationId xmlns:a16="http://schemas.microsoft.com/office/drawing/2014/main" id="{6B4F7D9F-F62B-4F75-8E9E-83E6CD1EF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0071" y="3434411"/>
            <a:ext cx="307260" cy="307260"/>
          </a:xfrm>
          <a:prstGeom prst="rect">
            <a:avLst/>
          </a:prstGeom>
          <a:solidFill>
            <a:srgbClr val="2A1056"/>
          </a:solidFill>
        </p:spPr>
      </p:pic>
      <p:pic>
        <p:nvPicPr>
          <p:cNvPr id="13" name="Picture 4">
            <a:extLst>
              <a:ext uri="{FF2B5EF4-FFF2-40B4-BE49-F238E27FC236}">
                <a16:creationId xmlns:a16="http://schemas.microsoft.com/office/drawing/2014/main" id="{9A613C2F-D139-48E7-826C-950412073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0071" y="4014838"/>
            <a:ext cx="307518" cy="248943"/>
          </a:xfrm>
          <a:prstGeom prst="rect">
            <a:avLst/>
          </a:prstGeom>
          <a:solidFill>
            <a:srgbClr val="2A1056"/>
          </a:solidFill>
        </p:spPr>
      </p:pic>
    </p:spTree>
    <p:extLst>
      <p:ext uri="{BB962C8B-B14F-4D97-AF65-F5344CB8AC3E}">
        <p14:creationId xmlns:p14="http://schemas.microsoft.com/office/powerpoint/2010/main" val="3321798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193C181-65C5-408C-8D33-5090592649AD}"/>
              </a:ext>
            </a:extLst>
          </p:cNvPr>
          <p:cNvSpPr>
            <a:spLocks noGrp="1"/>
          </p:cNvSpPr>
          <p:nvPr>
            <p:ph type="sldNum" sz="quarter" idx="12"/>
          </p:nvPr>
        </p:nvSpPr>
        <p:spPr>
          <a:xfrm>
            <a:off x="5710766" y="6229349"/>
            <a:ext cx="77046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F49A3C-25AC-CE44-8652-D7939CB75791}" type="slidenum">
              <a:rPr kumimoji="0" lang="nl-NL" sz="1200" b="0" i="0" u="none" strike="noStrike" kern="1200" cap="none" spc="0" normalizeH="0" baseline="0" noProof="0" smtClean="0">
                <a:ln>
                  <a:noFill/>
                </a:ln>
                <a:solidFill>
                  <a:srgbClr val="00396B"/>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dirty="0">
              <a:ln>
                <a:noFill/>
              </a:ln>
              <a:solidFill>
                <a:srgbClr val="00396B"/>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CC80FC82-DB45-4C1C-88BE-FD8BC52FC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17119" y="5783629"/>
            <a:ext cx="2874881" cy="116558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8FD38ED-D71B-43C1-8992-A224C561425D}"/>
              </a:ext>
            </a:extLst>
          </p:cNvPr>
          <p:cNvPicPr>
            <a:picLocks noChangeAspect="1"/>
          </p:cNvPicPr>
          <p:nvPr/>
        </p:nvPicPr>
        <p:blipFill rotWithShape="1">
          <a:blip r:embed="rId4"/>
          <a:srcRect b="14645"/>
          <a:stretch/>
        </p:blipFill>
        <p:spPr>
          <a:xfrm>
            <a:off x="0" y="0"/>
            <a:ext cx="12192000" cy="5917150"/>
          </a:xfrm>
          <a:prstGeom prst="rect">
            <a:avLst/>
          </a:prstGeom>
        </p:spPr>
      </p:pic>
      <p:sp>
        <p:nvSpPr>
          <p:cNvPr id="5" name="Footer Placeholder 5"/>
          <p:cNvSpPr>
            <a:spLocks noGrp="1"/>
          </p:cNvSpPr>
          <p:nvPr>
            <p:ph type="ftr" sz="quarter" idx="4294967295"/>
          </p:nvPr>
        </p:nvSpPr>
        <p:spPr>
          <a:xfrm>
            <a:off x="2341972" y="6068058"/>
            <a:ext cx="463317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105B"/>
                </a:solidFill>
                <a:effectLst/>
                <a:uLnTx/>
                <a:uFillTx/>
                <a:latin typeface="Calibri" panose="020F0502020204030204"/>
                <a:ea typeface="+mn-ea"/>
                <a:cs typeface="+mn-cs"/>
              </a:rPr>
              <a:t>The ZERO BRINE project (www.zerobrine.eu) has received funding from the European Union’s Horizon 2020 research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105B"/>
                </a:solidFill>
                <a:effectLst/>
                <a:uLnTx/>
                <a:uFillTx/>
                <a:latin typeface="Calibri" panose="020F0502020204030204"/>
                <a:ea typeface="+mn-ea"/>
                <a:cs typeface="+mn-cs"/>
              </a:rPr>
              <a:t>innovation </a:t>
            </a:r>
            <a:r>
              <a:rPr kumimoji="0" lang="en-US" sz="1100" b="0" i="0" u="none" strike="noStrike" kern="1200" cap="none" spc="0" normalizeH="0" baseline="0" noProof="0" dirty="0" err="1">
                <a:ln>
                  <a:noFill/>
                </a:ln>
                <a:solidFill>
                  <a:srgbClr val="2A105B"/>
                </a:solidFill>
                <a:effectLst/>
                <a:uLnTx/>
                <a:uFillTx/>
                <a:latin typeface="Calibri" panose="020F0502020204030204"/>
                <a:ea typeface="+mn-ea"/>
                <a:cs typeface="+mn-cs"/>
              </a:rPr>
              <a:t>programme</a:t>
            </a:r>
            <a:r>
              <a:rPr kumimoji="0" lang="en-US" sz="1100" b="0" i="0" u="none" strike="noStrike" kern="1200" cap="none" spc="0" normalizeH="0" baseline="0" noProof="0" dirty="0">
                <a:ln>
                  <a:noFill/>
                </a:ln>
                <a:solidFill>
                  <a:srgbClr val="2A105B"/>
                </a:solidFill>
                <a:effectLst/>
                <a:uLnTx/>
                <a:uFillTx/>
                <a:latin typeface="Calibri" panose="020F0502020204030204"/>
                <a:ea typeface="+mn-ea"/>
                <a:cs typeface="+mn-cs"/>
              </a:rPr>
              <a:t> under grant agreement No 730390.</a:t>
            </a:r>
          </a:p>
        </p:txBody>
      </p:sp>
      <p:pic>
        <p:nvPicPr>
          <p:cNvPr id="6" name="Picture 5">
            <a:extLst>
              <a:ext uri="{FF2B5EF4-FFF2-40B4-BE49-F238E27FC236}">
                <a16:creationId xmlns:a16="http://schemas.microsoft.com/office/drawing/2014/main" id="{D15F245C-BEF0-B844-B023-D5784C9F12A7}"/>
              </a:ext>
            </a:extLst>
          </p:cNvPr>
          <p:cNvPicPr>
            <a:picLocks noChangeAspect="1"/>
          </p:cNvPicPr>
          <p:nvPr/>
        </p:nvPicPr>
        <p:blipFill>
          <a:blip r:embed="rId5"/>
          <a:stretch>
            <a:fillRect/>
          </a:stretch>
        </p:blipFill>
        <p:spPr>
          <a:xfrm>
            <a:off x="6816217" y="6073183"/>
            <a:ext cx="803783" cy="537798"/>
          </a:xfrm>
          <a:prstGeom prst="rect">
            <a:avLst/>
          </a:prstGeom>
        </p:spPr>
      </p:pic>
    </p:spTree>
    <p:extLst>
      <p:ext uri="{BB962C8B-B14F-4D97-AF65-F5344CB8AC3E}">
        <p14:creationId xmlns:p14="http://schemas.microsoft.com/office/powerpoint/2010/main" val="72023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Shape 1"/>
          <p:cNvSpPr txBox="1"/>
          <p:nvPr/>
        </p:nvSpPr>
        <p:spPr>
          <a:xfrm>
            <a:off x="1488600" y="2248560"/>
            <a:ext cx="8825400" cy="154872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4000" b="0" i="0" u="none" strike="noStrike" kern="1200" cap="none" spc="-1" normalizeH="0" baseline="0" noProof="0">
                <a:ln>
                  <a:noFill/>
                </a:ln>
                <a:solidFill>
                  <a:srgbClr val="2A2356"/>
                </a:solidFill>
                <a:effectLst/>
                <a:uLnTx/>
                <a:uFillTx/>
                <a:latin typeface="Calibri"/>
              </a:rPr>
              <a:t>4 industrial sectors</a:t>
            </a:r>
            <a:endParaRPr kumimoji="0" lang="en-US" sz="4000" b="0" i="0" u="none" strike="noStrike" kern="1200" cap="none" spc="-1" normalizeH="0" baseline="0" noProof="0">
              <a:ln>
                <a:noFill/>
              </a:ln>
              <a:solidFill>
                <a:srgbClr val="002060"/>
              </a:solidFill>
              <a:effectLst/>
              <a:uLnTx/>
              <a:uFillTx/>
              <a:latin typeface="Calibri"/>
            </a:endParaRPr>
          </a:p>
        </p:txBody>
      </p:sp>
      <p:sp>
        <p:nvSpPr>
          <p:cNvPr id="184" name="TextShape 2"/>
          <p:cNvSpPr txBox="1"/>
          <p:nvPr/>
        </p:nvSpPr>
        <p:spPr>
          <a:xfrm>
            <a:off x="1488600" y="3853800"/>
            <a:ext cx="8825400" cy="86004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fr-BE" sz="2000" b="0" i="0" u="none" strike="noStrike" kern="1200" cap="none" spc="-1" normalizeH="0" baseline="0" noProof="0">
                <a:ln>
                  <a:noFill/>
                </a:ln>
                <a:solidFill>
                  <a:srgbClr val="48B0CC"/>
                </a:solidFill>
                <a:effectLst/>
                <a:uLnTx/>
                <a:uFillTx/>
                <a:latin typeface="Calibri"/>
              </a:rPr>
              <a:t>From SPIRE Roadmap to Processes4Planet</a:t>
            </a:r>
            <a:endParaRPr kumimoji="0" lang="en-US" sz="2000" b="0" i="0" u="none" strike="noStrike" kern="1200" cap="none" spc="-1" normalizeH="0" baseline="0" noProof="0">
              <a:ln>
                <a:noFill/>
              </a:ln>
              <a:solidFill>
                <a:srgbClr val="002060"/>
              </a:solidFill>
              <a:effectLst/>
              <a:uLnTx/>
              <a:uFillTx/>
              <a:latin typeface="Calibri"/>
            </a:endParaRPr>
          </a:p>
        </p:txBody>
      </p:sp>
      <p:pic>
        <p:nvPicPr>
          <p:cNvPr id="185" name="Picture 4"/>
          <p:cNvPicPr/>
          <p:nvPr/>
        </p:nvPicPr>
        <p:blipFill>
          <a:blip r:embed="rId2"/>
          <a:stretch/>
        </p:blipFill>
        <p:spPr>
          <a:xfrm>
            <a:off x="6019920" y="184680"/>
            <a:ext cx="6171840" cy="4127760"/>
          </a:xfrm>
          <a:prstGeom prst="rect">
            <a:avLst/>
          </a:prstGeom>
          <a:ln>
            <a:noFill/>
          </a:ln>
        </p:spPr>
      </p:pic>
      <p:sp>
        <p:nvSpPr>
          <p:cNvPr id="4" name="PlaceHolder 3"/>
          <p:cNvSpPr>
            <a:spLocks noGrp="1"/>
          </p:cNvSpPr>
          <p:nvPr>
            <p:ph type="sldNum"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2E488DB-2E0F-429A-A6DE-62239644C37F}"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COFFEE BREAK</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11:30-11:45</a:t>
            </a:r>
          </a:p>
        </p:txBody>
      </p:sp>
    </p:spTree>
    <p:extLst>
      <p:ext uri="{BB962C8B-B14F-4D97-AF65-F5344CB8AC3E}">
        <p14:creationId xmlns:p14="http://schemas.microsoft.com/office/powerpoint/2010/main" val="154777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1"/>
          <p:cNvGrpSpPr/>
          <p:nvPr/>
        </p:nvGrpSpPr>
        <p:grpSpPr>
          <a:xfrm>
            <a:off x="1681200" y="323640"/>
            <a:ext cx="9545760" cy="6128280"/>
            <a:chOff x="1681200" y="323640"/>
            <a:chExt cx="9545760" cy="6128280"/>
          </a:xfrm>
        </p:grpSpPr>
        <p:sp>
          <p:nvSpPr>
            <p:cNvPr id="187" name="CustomShape 2"/>
            <p:cNvSpPr/>
            <p:nvPr/>
          </p:nvSpPr>
          <p:spPr>
            <a:xfrm>
              <a:off x="1681200" y="323640"/>
              <a:ext cx="8681760" cy="6128280"/>
            </a:xfrm>
            <a:prstGeom prst="rect">
              <a:avLst/>
            </a:prstGeom>
            <a:noFill/>
            <a:ln>
              <a:noFill/>
            </a:ln>
          </p:spPr>
          <p:style>
            <a:lnRef idx="0">
              <a:scrgbClr r="0" g="0" b="0"/>
            </a:lnRef>
            <a:fillRef idx="0">
              <a:scrgbClr r="0" g="0" b="0"/>
            </a:fillRef>
            <a:effectRef idx="0">
              <a:scrgbClr r="0" g="0" b="0"/>
            </a:effectRef>
            <a:fontRef idx="minor"/>
          </p:style>
          <p:txBody>
            <a:bodyPr>
              <a:normAutofit fontScale="92500" lnSpcReduction="10000"/>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4600" b="0" i="0" u="none" strike="noStrike" kern="1200" cap="none" spc="-1" normalizeH="0" baseline="0" noProof="0" dirty="0">
                  <a:ln>
                    <a:noFill/>
                  </a:ln>
                  <a:solidFill>
                    <a:srgbClr val="002060"/>
                  </a:solidFill>
                  <a:effectLst/>
                  <a:uLnTx/>
                  <a:uFillTx/>
                  <a:latin typeface="Calibri"/>
                </a:rPr>
                <a:t>ZERO BRINE project</a:t>
              </a:r>
              <a:endParaRPr kumimoji="0" lang="en-US" sz="4600" b="0" i="0" u="none" strike="noStrike" kern="1200" cap="none" spc="-1"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4600" b="0" i="0" u="none" strike="noStrike" kern="1200" cap="none" spc="-1" normalizeH="0" baseline="0" noProof="0" dirty="0">
                <a:ln>
                  <a:noFill/>
                </a:ln>
                <a:solidFill>
                  <a:prstClr val="black"/>
                </a:solidFill>
                <a:effectLst/>
                <a:uLnTx/>
                <a:uFillTx/>
                <a:latin typeface="Calibri"/>
              </a:endParaRPr>
            </a:p>
            <a:p>
              <a:pPr marL="0" marR="0" lvl="0" indent="0" algn="just" defTabSz="914400" rtl="0" eaLnBrk="1" fontAlgn="auto" latinLnBrk="0" hangingPunct="1">
                <a:lnSpc>
                  <a:spcPct val="125000"/>
                </a:lnSpc>
                <a:spcBef>
                  <a:spcPts val="1001"/>
                </a:spcBef>
                <a:spcAft>
                  <a:spcPts val="1599"/>
                </a:spcAft>
                <a:buClrTx/>
                <a:buSzTx/>
                <a:buFontTx/>
                <a:buNone/>
                <a:tabLst>
                  <a:tab pos="0" algn="l"/>
                </a:tabLst>
                <a:defRPr/>
              </a:pPr>
              <a:r>
                <a:rPr kumimoji="0" lang="en-US" sz="2400" b="1" i="0" u="none" strike="noStrike" kern="1200" cap="none" spc="-1" normalizeH="0" baseline="0" noProof="0" dirty="0">
                  <a:ln>
                    <a:noFill/>
                  </a:ln>
                  <a:solidFill>
                    <a:srgbClr val="002060"/>
                  </a:solidFill>
                  <a:effectLst/>
                  <a:uLnTx/>
                  <a:uFillTx/>
                  <a:latin typeface="Calibri"/>
                </a:rPr>
                <a:t>Project Goal: </a:t>
              </a:r>
              <a:r>
                <a:rPr kumimoji="0" lang="en-GB" sz="2400" b="0" i="0" u="none" strike="noStrike" kern="1200" cap="none" spc="-1" normalizeH="0" baseline="0" noProof="0" dirty="0">
                  <a:ln>
                    <a:noFill/>
                  </a:ln>
                  <a:solidFill>
                    <a:srgbClr val="002060"/>
                  </a:solidFill>
                  <a:effectLst/>
                  <a:uLnTx/>
                  <a:uFillTx/>
                  <a:latin typeface="Calibri"/>
                  <a:ea typeface="MS Mincho"/>
                </a:rPr>
                <a:t>The ZERO BRINE project aims to facilitate the implementation of the Circular Economy package and the SPIRE roadmap in various process industries by developing necessary concepts, technological solutions and business models </a:t>
              </a:r>
              <a:r>
                <a:rPr kumimoji="0" lang="en-GB" sz="2400" b="0" i="0" u="sng" strike="noStrike" kern="1200" cap="none" spc="-1" normalizeH="0" baseline="0" noProof="0" dirty="0">
                  <a:ln>
                    <a:noFill/>
                  </a:ln>
                  <a:solidFill>
                    <a:srgbClr val="002060"/>
                  </a:solidFill>
                  <a:effectLst/>
                  <a:uLnTx/>
                  <a:uFillTx/>
                  <a:latin typeface="Calibri"/>
                  <a:ea typeface="MS Mincho"/>
                </a:rPr>
                <a:t>to redesign the value and supply chains of water and minerals</a:t>
              </a:r>
              <a:r>
                <a:rPr kumimoji="0" lang="en-GB" sz="2400" b="0" i="0" u="none" strike="noStrike" kern="1200" cap="none" spc="-1" normalizeH="0" baseline="0" noProof="0" dirty="0">
                  <a:ln>
                    <a:noFill/>
                  </a:ln>
                  <a:solidFill>
                    <a:srgbClr val="002060"/>
                  </a:solidFill>
                  <a:effectLst/>
                  <a:uLnTx/>
                  <a:uFillTx/>
                  <a:latin typeface="Calibri"/>
                  <a:ea typeface="MS Mincho"/>
                </a:rPr>
                <a:t>.  </a:t>
              </a:r>
              <a:endParaRPr kumimoji="0" lang="en-US" sz="2400" b="0" i="0" u="none" strike="noStrike" kern="1200" cap="none" spc="-1" normalizeH="0" baseline="0" noProof="0" dirty="0">
                <a:ln>
                  <a:noFill/>
                </a:ln>
                <a:solidFill>
                  <a:prstClr val="black"/>
                </a:solidFill>
                <a:effectLst/>
                <a:uLnTx/>
                <a:uFillTx/>
                <a:latin typeface="Calibri"/>
              </a:endParaRPr>
            </a:p>
            <a:p>
              <a:pPr marL="743040" marR="0" lvl="1" indent="-285480" algn="just" defTabSz="914400" rtl="0" eaLnBrk="1" fontAlgn="auto" latinLnBrk="0" hangingPunct="1">
                <a:lnSpc>
                  <a:spcPct val="125000"/>
                </a:lnSpc>
                <a:spcBef>
                  <a:spcPts val="499"/>
                </a:spcBef>
                <a:spcAft>
                  <a:spcPts val="1599"/>
                </a:spcAft>
                <a:buClr>
                  <a:srgbClr val="002060"/>
                </a:buClr>
                <a:buSzTx/>
                <a:buFont typeface="Wingdings" charset="2"/>
                <a:buChar char=""/>
                <a:tabLst>
                  <a:tab pos="0" algn="l"/>
                </a:tabLst>
                <a:defRPr/>
              </a:pPr>
              <a:r>
                <a:rPr kumimoji="0" lang="en-GB" sz="1800" b="1" i="0" u="none" strike="noStrike" kern="1200" cap="none" spc="-1" normalizeH="0" baseline="0" noProof="0" dirty="0">
                  <a:ln>
                    <a:noFill/>
                  </a:ln>
                  <a:solidFill>
                    <a:srgbClr val="002060"/>
                  </a:solidFill>
                  <a:effectLst/>
                  <a:uLnTx/>
                  <a:uFillTx/>
                  <a:latin typeface="Calibri"/>
                  <a:ea typeface="MS Mincho"/>
                </a:rPr>
                <a:t>Recovery of resources </a:t>
              </a:r>
              <a:r>
                <a:rPr kumimoji="0" lang="en-GB" sz="1800" b="0" i="0" u="none" strike="noStrike" kern="1200" cap="none" spc="-1" normalizeH="0" baseline="0" noProof="0" dirty="0">
                  <a:ln>
                    <a:noFill/>
                  </a:ln>
                  <a:solidFill>
                    <a:srgbClr val="002060"/>
                  </a:solidFill>
                  <a:effectLst/>
                  <a:uLnTx/>
                  <a:uFillTx/>
                  <a:latin typeface="Calibri"/>
                  <a:ea typeface="MS Mincho"/>
                </a:rPr>
                <a:t>from saline impaired effluents (brines) generated by the process industry.</a:t>
              </a:r>
              <a:endParaRPr kumimoji="0" lang="en-US" sz="1800" b="0" i="0" u="none" strike="noStrike" kern="1200" cap="none" spc="-1" normalizeH="0" baseline="0" noProof="0" dirty="0">
                <a:ln>
                  <a:noFill/>
                </a:ln>
                <a:solidFill>
                  <a:prstClr val="black"/>
                </a:solidFill>
                <a:effectLst/>
                <a:uLnTx/>
                <a:uFillTx/>
                <a:latin typeface="Calibri"/>
              </a:endParaRPr>
            </a:p>
            <a:p>
              <a:pPr marL="743040" marR="0" lvl="1" indent="-285480" algn="just" defTabSz="914400" rtl="0" eaLnBrk="1" fontAlgn="auto" latinLnBrk="0" hangingPunct="1">
                <a:lnSpc>
                  <a:spcPct val="125000"/>
                </a:lnSpc>
                <a:spcBef>
                  <a:spcPts val="499"/>
                </a:spcBef>
                <a:spcAft>
                  <a:spcPts val="1599"/>
                </a:spcAft>
                <a:buClr>
                  <a:srgbClr val="002060"/>
                </a:buClr>
                <a:buSzTx/>
                <a:buFont typeface="Wingdings" charset="2"/>
                <a:buChar char=""/>
                <a:tabLst>
                  <a:tab pos="0" algn="l"/>
                </a:tabLst>
                <a:defRPr/>
              </a:pPr>
              <a:r>
                <a:rPr kumimoji="0" lang="en-GB" sz="1800" b="1" i="0" u="none" strike="noStrike" kern="1200" cap="none" spc="-1" normalizeH="0" baseline="0" noProof="0" dirty="0">
                  <a:ln>
                    <a:noFill/>
                  </a:ln>
                  <a:solidFill>
                    <a:srgbClr val="002060"/>
                  </a:solidFill>
                  <a:effectLst/>
                  <a:uLnTx/>
                  <a:uFillTx/>
                  <a:latin typeface="Calibri"/>
                  <a:ea typeface="MS Mincho"/>
                </a:rPr>
                <a:t>Eliminating wastewater discharges </a:t>
              </a:r>
              <a:r>
                <a:rPr kumimoji="0" lang="en-GB" sz="1800" b="0" i="0" u="none" strike="noStrike" kern="1200" cap="none" spc="-1" normalizeH="0" baseline="0" noProof="0" dirty="0">
                  <a:ln>
                    <a:noFill/>
                  </a:ln>
                  <a:solidFill>
                    <a:srgbClr val="002060"/>
                  </a:solidFill>
                  <a:effectLst/>
                  <a:uLnTx/>
                  <a:uFillTx/>
                  <a:latin typeface="Calibri"/>
                  <a:ea typeface="MS Mincho"/>
                </a:rPr>
                <a:t>and minimizing the environmental impacts .</a:t>
              </a:r>
              <a:endParaRPr kumimoji="0" lang="en-US" sz="1800" b="0" i="0" u="none" strike="noStrike" kern="1200" cap="none" spc="-1" normalizeH="0" baseline="0" noProof="0" dirty="0">
                <a:ln>
                  <a:noFill/>
                </a:ln>
                <a:solidFill>
                  <a:prstClr val="black"/>
                </a:solidFill>
                <a:effectLst/>
                <a:uLnTx/>
                <a:uFillTx/>
                <a:latin typeface="Calibri"/>
              </a:endParaRPr>
            </a:p>
            <a:p>
              <a:pPr marL="743040" marR="0" lvl="1" indent="-285480" algn="just" defTabSz="914400" rtl="0" eaLnBrk="1" fontAlgn="auto" latinLnBrk="0" hangingPunct="1">
                <a:lnSpc>
                  <a:spcPct val="125000"/>
                </a:lnSpc>
                <a:spcBef>
                  <a:spcPts val="499"/>
                </a:spcBef>
                <a:spcAft>
                  <a:spcPts val="1599"/>
                </a:spcAft>
                <a:buClr>
                  <a:srgbClr val="002060"/>
                </a:buClr>
                <a:buSzTx/>
                <a:buFont typeface="Wingdings" charset="2"/>
                <a:buChar char=""/>
                <a:tabLst>
                  <a:tab pos="0" algn="l"/>
                </a:tabLst>
                <a:defRPr/>
              </a:pPr>
              <a:r>
                <a:rPr kumimoji="0" lang="en-GB" sz="1800" b="0" i="0" u="none" strike="noStrike" kern="1200" cap="none" spc="-1" normalizeH="0" baseline="0" noProof="0" dirty="0">
                  <a:ln>
                    <a:noFill/>
                  </a:ln>
                  <a:solidFill>
                    <a:srgbClr val="002060"/>
                  </a:solidFill>
                  <a:effectLst/>
                  <a:uLnTx/>
                  <a:uFillTx/>
                  <a:latin typeface="Calibri"/>
                  <a:ea typeface="MS Mincho"/>
                </a:rPr>
                <a:t>Integrating several existing and innovative technologies to </a:t>
              </a:r>
              <a:r>
                <a:rPr kumimoji="0" lang="en-GB" sz="1800" b="1" i="0" u="none" strike="noStrike" kern="1200" cap="none" spc="-1" normalizeH="0" baseline="0" noProof="0" dirty="0">
                  <a:ln>
                    <a:noFill/>
                  </a:ln>
                  <a:solidFill>
                    <a:srgbClr val="002060"/>
                  </a:solidFill>
                  <a:effectLst/>
                  <a:uLnTx/>
                  <a:uFillTx/>
                  <a:latin typeface="Calibri"/>
                  <a:ea typeface="MS Mincho"/>
                </a:rPr>
                <a:t>recover products of high quality </a:t>
              </a:r>
              <a:r>
                <a:rPr kumimoji="0" lang="en-GB" sz="1800" b="0" i="0" u="none" strike="noStrike" kern="1200" cap="none" spc="-1" normalizeH="0" baseline="0" noProof="0" dirty="0">
                  <a:ln>
                    <a:noFill/>
                  </a:ln>
                  <a:solidFill>
                    <a:srgbClr val="002060"/>
                  </a:solidFill>
                  <a:effectLst/>
                  <a:uLnTx/>
                  <a:uFillTx/>
                  <a:latin typeface="Calibri"/>
                  <a:ea typeface="MS Mincho"/>
                </a:rPr>
                <a:t>and sufficient purity to represent good market value. </a:t>
              </a: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800" b="0" i="0" u="none" strike="noStrike" kern="1200" cap="none" spc="-1" normalizeH="0" baseline="0" noProof="0" dirty="0">
                <a:ln>
                  <a:noFill/>
                </a:ln>
                <a:solidFill>
                  <a:prstClr val="black"/>
                </a:solidFill>
                <a:effectLst/>
                <a:uLnTx/>
                <a:uFillTx/>
                <a:latin typeface="Calibri"/>
              </a:endParaRPr>
            </a:p>
          </p:txBody>
        </p:sp>
        <p:pic>
          <p:nvPicPr>
            <p:cNvPr id="188" name="Picture 17"/>
            <p:cNvPicPr/>
            <p:nvPr/>
          </p:nvPicPr>
          <p:blipFill>
            <a:blip r:embed="rId2"/>
            <a:srcRect l="46187"/>
            <a:stretch/>
          </p:blipFill>
          <p:spPr>
            <a:xfrm>
              <a:off x="9499320" y="323640"/>
              <a:ext cx="1727640" cy="1131120"/>
            </a:xfrm>
            <a:prstGeom prst="rect">
              <a:avLst/>
            </a:prstGeom>
            <a:ln>
              <a:noFill/>
            </a:ln>
          </p:spPr>
        </p:pic>
        <p:pic>
          <p:nvPicPr>
            <p:cNvPr id="189" name="Picture 18"/>
            <p:cNvPicPr/>
            <p:nvPr/>
          </p:nvPicPr>
          <p:blipFill>
            <a:blip r:embed="rId2"/>
            <a:srcRect l="289" r="53451"/>
            <a:stretch/>
          </p:blipFill>
          <p:spPr>
            <a:xfrm>
              <a:off x="7917840" y="323640"/>
              <a:ext cx="1667880" cy="1131120"/>
            </a:xfrm>
            <a:prstGeom prst="rect">
              <a:avLst/>
            </a:prstGeom>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fr-BE" sz="2400" b="0" i="1" u="none" strike="noStrike" kern="1200" cap="none" spc="-1" normalizeH="0" baseline="0" noProof="0">
                <a:ln>
                  <a:noFill/>
                </a:ln>
                <a:solidFill>
                  <a:srgbClr val="2A2356"/>
                </a:solidFill>
                <a:effectLst/>
                <a:uLnTx/>
                <a:uFillTx/>
                <a:latin typeface="Calibri"/>
              </a:rPr>
              <a:t>Resources recovered</a:t>
            </a:r>
            <a:r>
              <a:rPr kumimoji="0" lang="fr-BE" sz="2400" b="0" i="0" u="none" strike="noStrike" kern="1200" cap="none" spc="-1" normalizeH="0" baseline="0" noProof="0">
                <a:ln>
                  <a:noFill/>
                </a:ln>
                <a:solidFill>
                  <a:srgbClr val="2A2356"/>
                </a:solidFill>
                <a:effectLst/>
                <a:uLnTx/>
                <a:uFillTx/>
                <a:latin typeface="Calibri"/>
              </a:rPr>
              <a:t>:</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94.7% Calcium recovery (Ca(OH)</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 for external valorisation (&gt;95.6% purity)</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87.8% Magnesium recovery (Mg(OH)</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  for external valorisation (&gt;88.9% purity)</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93% Sulphate recovery (Na</a:t>
            </a:r>
            <a:r>
              <a:rPr kumimoji="0" lang="en-GB" sz="2400" b="0" i="0" u="none" strike="noStrike" kern="1200" cap="none" spc="-1" normalizeH="0" baseline="-25000" noProof="0">
                <a:ln>
                  <a:noFill/>
                </a:ln>
                <a:solidFill>
                  <a:srgbClr val="2A2356"/>
                </a:solidFill>
                <a:effectLst/>
                <a:uLnTx/>
                <a:uFillTx/>
                <a:latin typeface="Calibri"/>
              </a:rPr>
              <a:t>2</a:t>
            </a:r>
            <a:r>
              <a:rPr kumimoji="0" lang="en-GB" sz="2400" b="0" i="0" u="none" strike="noStrike" kern="1200" cap="none" spc="-1" normalizeH="0" baseline="0" noProof="0">
                <a:ln>
                  <a:noFill/>
                </a:ln>
                <a:solidFill>
                  <a:srgbClr val="2A2356"/>
                </a:solidFill>
                <a:effectLst/>
                <a:uLnTx/>
                <a:uFillTx/>
                <a:latin typeface="Calibri"/>
              </a:rPr>
              <a:t>SO</a:t>
            </a:r>
            <a:r>
              <a:rPr kumimoji="0" lang="en-GB" sz="2400" b="0" i="0" u="none" strike="noStrike" kern="1200" cap="none" spc="-1" normalizeH="0" baseline="-25000" noProof="0">
                <a:ln>
                  <a:noFill/>
                </a:ln>
                <a:solidFill>
                  <a:srgbClr val="2A2356"/>
                </a:solidFill>
                <a:effectLst/>
                <a:uLnTx/>
                <a:uFillTx/>
                <a:latin typeface="Calibri"/>
              </a:rPr>
              <a:t>4</a:t>
            </a:r>
            <a:r>
              <a:rPr kumimoji="0" lang="en-GB" sz="2400" b="0" i="0" u="none" strike="noStrike" kern="1200" cap="none" spc="-1" normalizeH="0" baseline="0" noProof="0">
                <a:ln>
                  <a:noFill/>
                </a:ln>
                <a:solidFill>
                  <a:srgbClr val="2A2356"/>
                </a:solidFill>
                <a:effectLst/>
                <a:uLnTx/>
                <a:uFillTx/>
                <a:latin typeface="Calibri"/>
              </a:rPr>
              <a:t>) for external valorisation (unwashed: 94.6% purity)</a:t>
            </a:r>
            <a:endParaRPr kumimoji="0" lang="en-US" sz="2400" b="0" i="0" u="none" strike="noStrike" kern="1200" cap="none" spc="-1" normalizeH="0" baseline="0" noProof="0">
              <a:ln>
                <a:noFill/>
              </a:ln>
              <a:solidFill>
                <a:srgbClr val="002060"/>
              </a:solidFill>
              <a:effectLst/>
              <a:uLnTx/>
              <a:uFillTx/>
              <a:latin typeface="Calibri"/>
            </a:endParaRPr>
          </a:p>
        </p:txBody>
      </p:sp>
      <p:sp>
        <p:nvSpPr>
          <p:cNvPr id="191"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4200" b="0" i="0" u="none" strike="noStrike" kern="1200" cap="none" spc="-1" normalizeH="0" baseline="0" noProof="0" dirty="0">
                <a:ln>
                  <a:noFill/>
                </a:ln>
                <a:solidFill>
                  <a:srgbClr val="2A2356"/>
                </a:solidFill>
                <a:effectLst/>
                <a:uLnTx/>
                <a:uFillTx/>
                <a:latin typeface="Calibri"/>
              </a:rPr>
              <a:t>1. </a:t>
            </a:r>
            <a:r>
              <a:rPr kumimoji="0" lang="fr-BE" sz="4200" b="0" i="0" u="none" strike="noStrike" kern="1200" cap="none" spc="-1" normalizeH="0" baseline="0" noProof="0" dirty="0" err="1">
                <a:ln>
                  <a:noFill/>
                </a:ln>
                <a:solidFill>
                  <a:srgbClr val="2A2356"/>
                </a:solidFill>
                <a:effectLst/>
                <a:uLnTx/>
                <a:uFillTx/>
                <a:latin typeface="Calibri"/>
              </a:rPr>
              <a:t>Demin</a:t>
            </a:r>
            <a:r>
              <a:rPr kumimoji="0" lang="fr-BE" sz="4200" b="0" i="0" u="none" strike="noStrike" kern="1200" cap="none" spc="-1" normalizeH="0" baseline="0" noProof="0" dirty="0">
                <a:ln>
                  <a:noFill/>
                </a:ln>
                <a:solidFill>
                  <a:srgbClr val="2A2356"/>
                </a:solidFill>
                <a:effectLst/>
                <a:uLnTx/>
                <a:uFillTx/>
                <a:latin typeface="Calibri"/>
              </a:rPr>
              <a:t> water plant EVIDES in NL</a:t>
            </a:r>
            <a:endParaRPr kumimoji="0" lang="en-US" sz="4200" b="0" i="0" u="none" strike="noStrike" kern="1200" cap="none" spc="-1" normalizeH="0" baseline="0" noProof="0" dirty="0">
              <a:ln>
                <a:noFill/>
              </a:ln>
              <a:solidFill>
                <a:srgbClr val="002060"/>
              </a:solidFill>
              <a:effectLst/>
              <a:uLnTx/>
              <a:uFillTx/>
              <a:latin typeface="Calibri"/>
            </a:endParaRPr>
          </a:p>
        </p:txBody>
      </p:sp>
      <p:pic>
        <p:nvPicPr>
          <p:cNvPr id="192" name="Picture 4"/>
          <p:cNvPicPr/>
          <p:nvPr/>
        </p:nvPicPr>
        <p:blipFill>
          <a:blip r:embed="rId2"/>
          <a:stretch/>
        </p:blipFill>
        <p:spPr>
          <a:xfrm>
            <a:off x="2252880" y="3861360"/>
            <a:ext cx="6633000" cy="2393280"/>
          </a:xfrm>
          <a:prstGeom prst="rect">
            <a:avLst/>
          </a:prstGeom>
          <a:ln>
            <a:noFill/>
          </a:ln>
        </p:spPr>
      </p:pic>
      <p:sp>
        <p:nvSpPr>
          <p:cNvPr id="4" name="PlaceHolder 3"/>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1537CC-3C60-434B-893E-B8CA267914D4}"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theme/theme1.xml><?xml version="1.0" encoding="utf-8"?>
<a:theme xmlns:a="http://schemas.openxmlformats.org/drawingml/2006/main" name="Pathways blue background">
  <a:themeElements>
    <a:clrScheme name="Zero Brine">
      <a:dk1>
        <a:srgbClr val="2A105B"/>
      </a:dk1>
      <a:lt1>
        <a:srgbClr val="FEFFFF"/>
      </a:lt1>
      <a:dk2>
        <a:srgbClr val="49C2D7"/>
      </a:dk2>
      <a:lt2>
        <a:srgbClr val="FEFFFF"/>
      </a:lt2>
      <a:accent1>
        <a:srgbClr val="49C2D7"/>
      </a:accent1>
      <a:accent2>
        <a:srgbClr val="E6007E"/>
      </a:accent2>
      <a:accent3>
        <a:srgbClr val="95D3E6"/>
      </a:accent3>
      <a:accent4>
        <a:srgbClr val="4C3C90"/>
      </a:accent4>
      <a:accent5>
        <a:srgbClr val="641649"/>
      </a:accent5>
      <a:accent6>
        <a:srgbClr val="921760"/>
      </a:accent6>
      <a:hlink>
        <a:srgbClr val="E6007E"/>
      </a:hlink>
      <a:folHlink>
        <a:srgbClr val="E6007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FFFFFF"/>
      </a:dk2>
      <a:lt2>
        <a:srgbClr val="EBEBEB"/>
      </a:lt2>
      <a:accent1>
        <a:srgbClr val="2A2356"/>
      </a:accent1>
      <a:accent2>
        <a:srgbClr val="513C8C"/>
      </a:accent2>
      <a:accent3>
        <a:srgbClr val="755FA2"/>
      </a:accent3>
      <a:accent4>
        <a:srgbClr val="90CFE0"/>
      </a:accent4>
      <a:accent5>
        <a:srgbClr val="BA0F76"/>
      </a:accent5>
      <a:accent6>
        <a:srgbClr val="621649"/>
      </a:accent6>
      <a:hlink>
        <a:srgbClr val="025780"/>
      </a:hlink>
      <a:folHlink>
        <a:srgbClr val="E108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FFFFFF"/>
      </a:dk2>
      <a:lt2>
        <a:srgbClr val="EBEBEB"/>
      </a:lt2>
      <a:accent1>
        <a:srgbClr val="2A2356"/>
      </a:accent1>
      <a:accent2>
        <a:srgbClr val="513C8C"/>
      </a:accent2>
      <a:accent3>
        <a:srgbClr val="755FA2"/>
      </a:accent3>
      <a:accent4>
        <a:srgbClr val="90CFE0"/>
      </a:accent4>
      <a:accent5>
        <a:srgbClr val="BA0F76"/>
      </a:accent5>
      <a:accent6>
        <a:srgbClr val="621649"/>
      </a:accent6>
      <a:hlink>
        <a:srgbClr val="025780"/>
      </a:hlink>
      <a:folHlink>
        <a:srgbClr val="E108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FFFFFF"/>
      </a:dk2>
      <a:lt2>
        <a:srgbClr val="EBEBEB"/>
      </a:lt2>
      <a:accent1>
        <a:srgbClr val="2A2356"/>
      </a:accent1>
      <a:accent2>
        <a:srgbClr val="513C8C"/>
      </a:accent2>
      <a:accent3>
        <a:srgbClr val="755FA2"/>
      </a:accent3>
      <a:accent4>
        <a:srgbClr val="90CFE0"/>
      </a:accent4>
      <a:accent5>
        <a:srgbClr val="BA0F76"/>
      </a:accent5>
      <a:accent6>
        <a:srgbClr val="621649"/>
      </a:accent6>
      <a:hlink>
        <a:srgbClr val="025780"/>
      </a:hlink>
      <a:folHlink>
        <a:srgbClr val="E108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Custom 5">
      <a:dk1>
        <a:srgbClr val="2A105B"/>
      </a:dk1>
      <a:lt1>
        <a:srgbClr val="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21AD8E47D60447A1E6153932624AA5" ma:contentTypeVersion="13" ma:contentTypeDescription="Create a new document." ma:contentTypeScope="" ma:versionID="4107c967e37a960f7132fa983df2155c">
  <xsd:schema xmlns:xsd="http://www.w3.org/2001/XMLSchema" xmlns:xs="http://www.w3.org/2001/XMLSchema" xmlns:p="http://schemas.microsoft.com/office/2006/metadata/properties" xmlns:ns2="8f9b66b2-41ce-4307-aa23-8c20e60e0fae" xmlns:ns3="8d2f270c-4c5d-4e43-9522-ff78ba4f7953" targetNamespace="http://schemas.microsoft.com/office/2006/metadata/properties" ma:root="true" ma:fieldsID="8c98abda7f1729e6eb8c39ef3438e925" ns2:_="" ns3:_="">
    <xsd:import namespace="8f9b66b2-41ce-4307-aa23-8c20e60e0fae"/>
    <xsd:import namespace="8d2f270c-4c5d-4e43-9522-ff78ba4f79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b66b2-41ce-4307-aa23-8c20e60e0fa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2f270c-4c5d-4e43-9522-ff78ba4f795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FB5A8-16B3-4F1F-941A-01C98AF4B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9b66b2-41ce-4307-aa23-8c20e60e0fae"/>
    <ds:schemaRef ds:uri="8d2f270c-4c5d-4e43-9522-ff78ba4f79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B200B9-FF35-4597-BF30-FDEAA8097831}">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8d2f270c-4c5d-4e43-9522-ff78ba4f7953"/>
    <ds:schemaRef ds:uri="8f9b66b2-41ce-4307-aa23-8c20e60e0fae"/>
    <ds:schemaRef ds:uri="http://www.w3.org/XML/1998/namespace"/>
  </ds:schemaRefs>
</ds:datastoreItem>
</file>

<file path=customXml/itemProps3.xml><?xml version="1.0" encoding="utf-8"?>
<ds:datastoreItem xmlns:ds="http://schemas.openxmlformats.org/officeDocument/2006/customXml" ds:itemID="{121BD61E-E504-4376-90D7-77076710A1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7266</TotalTime>
  <Words>3745</Words>
  <Application>Microsoft Office PowerPoint</Application>
  <PresentationFormat>Widescreen</PresentationFormat>
  <Paragraphs>581</Paragraphs>
  <Slides>70</Slides>
  <Notes>12</Notes>
  <HiddenSlides>1</HiddenSlides>
  <MMClips>5</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70</vt:i4>
      </vt:variant>
    </vt:vector>
  </HeadingPairs>
  <TitlesOfParts>
    <vt:vector size="83" baseType="lpstr">
      <vt:lpstr>-apple-system</vt:lpstr>
      <vt:lpstr>Arial</vt:lpstr>
      <vt:lpstr>Calibri</vt:lpstr>
      <vt:lpstr>Calibri Light</vt:lpstr>
      <vt:lpstr>Symbol</vt:lpstr>
      <vt:lpstr>Wingdings</vt:lpstr>
      <vt:lpstr>Pathways blue background</vt:lpstr>
      <vt:lpstr>7_Office Theme</vt:lpstr>
      <vt:lpstr>8_Office Theme</vt:lpstr>
      <vt:lpstr>Office Theme</vt:lpstr>
      <vt:lpstr>1_Office Theme</vt:lpstr>
      <vt:lpstr>2_Office Theme</vt:lpstr>
      <vt:lpstr>3_Office Theme</vt:lpstr>
      <vt:lpstr>ZERO BRINE Final Forum</vt:lpstr>
      <vt:lpstr>KEY ZERO BRINE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Demonstration of Brine Excellence Centers: Technologies and  Simulation Suites</vt:lpstr>
      <vt:lpstr>WP5: Optimization of innovative technologies - Integration of bench-scale and optimized pilot systems  into fully-equipped Brine Excellence Centers (BECs) – Development of technology libraries (software tool) and integration into a common platform </vt:lpstr>
      <vt:lpstr>Deliverables</vt:lpstr>
      <vt:lpstr>Brine Excellence Centres (BECs)</vt:lpstr>
      <vt:lpstr>Leaflet BEC</vt:lpstr>
      <vt:lpstr>BEC follow-up examples</vt:lpstr>
      <vt:lpstr>PowerPoint Presentation</vt:lpstr>
      <vt:lpstr>PowerPoint Presentation</vt:lpstr>
      <vt:lpstr>Online Brine Platform Towards Circularity and Industrial Symbiosis </vt:lpstr>
      <vt:lpstr>The idea of an industrial symbiosis platform</vt:lpstr>
      <vt:lpstr>The idea of an industrial symbiosis platform</vt:lpstr>
      <vt:lpstr>Aim of the Online Brine Platform</vt:lpstr>
      <vt:lpstr>How OBP works</vt:lpstr>
      <vt:lpstr>OBP</vt:lpstr>
      <vt:lpstr>OBP users</vt:lpstr>
      <vt:lpstr>OBP metrics</vt:lpstr>
      <vt:lpstr>PowerPoint Presentation</vt:lpstr>
      <vt:lpstr>Kees Roest</vt:lpstr>
      <vt:lpstr>Institute for Sustainable Process Technology (ISPT)</vt:lpstr>
      <vt:lpstr>The way ISPT works: clusters</vt:lpstr>
      <vt:lpstr>PowerPoint Presentation</vt:lpstr>
      <vt:lpstr>PowerPoint Presentation</vt:lpstr>
      <vt:lpstr>Online  Brine  Platform (zerobrine.eu)</vt:lpstr>
      <vt:lpstr>ONLINE BRINE PLATFORM</vt:lpstr>
      <vt:lpstr>ONLINE BRINE PLATFORM</vt:lpstr>
      <vt:lpstr>Accelerating the transition to a Dutch circular economy</vt:lpstr>
      <vt:lpstr>ZERO BRINE Work Package 6 (Online Brine Platform – Application of the software for the case of the Netherlands) </vt:lpstr>
      <vt:lpstr>Work Package 6 (Online Brine Platform – Application of the software for the case of the Netherlands) </vt:lpstr>
      <vt:lpstr>Demonstration events</vt:lpstr>
      <vt:lpstr>Online Brine Platform</vt:lpstr>
      <vt:lpstr>Database with brine producers &amp; minerals end-users</vt:lpstr>
      <vt:lpstr>Circular economy among companies = Industrial symbiosis</vt:lpstr>
      <vt:lpstr>Questions? </vt:lpstr>
      <vt:lpstr>PowerPoint Presentation</vt:lpstr>
      <vt:lpstr>COFFEE 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Emile Noel</dc:creator>
  <cp:lastModifiedBy>Joshua Franklin-Mann</cp:lastModifiedBy>
  <cp:revision>95</cp:revision>
  <dcterms:created xsi:type="dcterms:W3CDTF">2020-01-09T15:23:23Z</dcterms:created>
  <dcterms:modified xsi:type="dcterms:W3CDTF">2021-11-15T10:15:44Z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0x0101007D21AD8E47D60447A1E6153932624AA5</vt:lpwstr>
  </property>
</Properties>
</file>