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wmf" ContentType="image/x-wmf"/>
  <Default Extension="xml" ContentType="application/xml"/>
  <Default Extension="tif" ContentType="image/tiff"/>
  <Default Extension="jpg" ContentType="image/jpeg"/>
  <Override PartName="/ppt/diagrams/data6.xml" ContentType="application/vnd.openxmlformats-officedocument.drawingml.diagramData+xml"/>
  <Override PartName="/ppt/diagrams/data4.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presentation.xml" ContentType="application/vnd.openxmlformats-officedocument.presentationml.presentation.main+xml"/>
  <Override PartName="/ppt/diagrams/data18.xml" ContentType="application/vnd.openxmlformats-officedocument.drawingml.diagramData+xml"/>
  <Override PartName="/ppt/diagrams/data17.xml" ContentType="application/vnd.openxmlformats-officedocument.drawingml.diagramData+xml"/>
  <Override PartName="/ppt/diagrams/data8.xml" ContentType="application/vnd.openxmlformats-officedocument.drawingml.diagramData+xml"/>
  <Override PartName="/ppt/diagrams/data16.xml" ContentType="application/vnd.openxmlformats-officedocument.drawingml.diagramData+xml"/>
  <Override PartName="/ppt/diagrams/data15.xml" ContentType="application/vnd.openxmlformats-officedocument.drawingml.diagramData+xml"/>
  <Override PartName="/ppt/diagrams/data5.xml" ContentType="application/vnd.openxmlformats-officedocument.drawingml.diagramData+xml"/>
  <Override PartName="/ppt/diagrams/data14.xml" ContentType="application/vnd.openxmlformats-officedocument.drawingml.diagramData+xml"/>
  <Override PartName="/ppt/diagrams/data13.xml" ContentType="application/vnd.openxmlformats-officedocument.drawingml.diagramData+xml"/>
  <Override PartName="/ppt/diagrams/data12.xml" ContentType="application/vnd.openxmlformats-officedocument.drawingml.diagramData+xml"/>
  <Override PartName="/ppt/diagrams/data11.xml" ContentType="application/vnd.openxmlformats-officedocument.drawingml.diagramData+xml"/>
  <Override PartName="/ppt/diagrams/data7.xml" ContentType="application/vnd.openxmlformats-officedocument.drawingml.diagramData+xml"/>
  <Override PartName="/ppt/diagrams/data10.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9.xml" ContentType="application/vnd.openxmlformats-officedocument.drawingml.diagramData+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quickStyle6.xml" ContentType="application/vnd.openxmlformats-officedocument.drawingml.diagramStyle+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layout7.xml" ContentType="application/vnd.openxmlformats-officedocument.drawingml.diagramLayout+xml"/>
  <Override PartName="/ppt/diagrams/drawing4.xml" ContentType="application/vnd.ms-office.drawingml.diagramDrawing+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quickStyle7.xml" ContentType="application/vnd.openxmlformats-officedocument.drawingml.diagramStyle+xml"/>
  <Override PartName="/ppt/diagrams/colors7.xml" ContentType="application/vnd.openxmlformats-officedocument.drawingml.diagramColors+xml"/>
  <Override PartName="/ppt/diagrams/colors4.xml" ContentType="application/vnd.openxmlformats-officedocument.drawingml.diagramColors+xml"/>
  <Override PartName="/ppt/diagrams/quickStyle4.xml" ContentType="application/vnd.openxmlformats-officedocument.drawingml.diagramStyle+xml"/>
  <Override PartName="/ppt/diagrams/drawing7.xml" ContentType="application/vnd.ms-office.drawingml.diagramDrawing+xml"/>
  <Override PartName="/ppt/diagrams/drawing6.xml" ContentType="application/vnd.ms-office.drawingml.diagramDrawing+xml"/>
  <Override PartName="/ppt/diagrams/layout6.xml" ContentType="application/vnd.openxmlformats-officedocument.drawingml.diagramLayout+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colors6.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harts/chart6.xml" ContentType="application/vnd.openxmlformats-officedocument.drawingml.chart+xml"/>
  <Override PartName="/ppt/charts/chart5.xml" ContentType="application/vnd.openxmlformats-officedocument.drawingml.chart+xml"/>
  <Override PartName="/ppt/charts/chart4.xml" ContentType="application/vnd.openxmlformats-officedocument.drawingml.chart+xml"/>
  <Override PartName="/ppt/charts/chart3.xml" ContentType="application/vnd.openxmlformats-officedocument.drawingml.chart+xml"/>
  <Override PartName="/ppt/charts/chart2.xml" ContentType="application/vnd.openxmlformats-officedocument.drawingml.chart+xml"/>
  <Override PartName="/ppt/charts/chart1.xml" ContentType="application/vnd.openxmlformats-officedocument.drawingml.chart+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rawing5.xml" ContentType="application/vnd.ms-office.drawingml.diagramDrawing+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colors5.xml" ContentType="application/vnd.openxmlformats-officedocument.drawingml.diagramColors+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quickStyle5.xml" ContentType="application/vnd.openxmlformats-officedocument.drawingml.diagramStyle+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layout5.xml" ContentType="application/vnd.openxmlformats-officedocument.drawingml.diagramLayout+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15" r:id="rId1"/>
    <p:sldMasterId id="2147483731" r:id="rId2"/>
    <p:sldMasterId id="2147483744" r:id="rId3"/>
    <p:sldMasterId id="2147483757" r:id="rId4"/>
    <p:sldMasterId id="2147483770" r:id="rId5"/>
    <p:sldMasterId id="2147483783" r:id="rId6"/>
    <p:sldMasterId id="2147483796" r:id="rId7"/>
    <p:sldMasterId id="2147483809" r:id="rId8"/>
    <p:sldMasterId id="2147483822" r:id="rId9"/>
    <p:sldMasterId id="2147483848" r:id="rId10"/>
    <p:sldMasterId id="2147483874" r:id="rId11"/>
    <p:sldMasterId id="2147483887" r:id="rId12"/>
    <p:sldMasterId id="2147483901" r:id="rId13"/>
    <p:sldMasterId id="2147483914" r:id="rId14"/>
    <p:sldMasterId id="2147483927" r:id="rId15"/>
    <p:sldMasterId id="2147483940" r:id="rId16"/>
    <p:sldMasterId id="2147483953" r:id="rId17"/>
    <p:sldMasterId id="2147483966" r:id="rId18"/>
  </p:sldMasterIdLst>
  <p:notesMasterIdLst>
    <p:notesMasterId r:id="rId135"/>
  </p:notesMasterIdLst>
  <p:handoutMasterIdLst>
    <p:handoutMasterId r:id="rId136"/>
  </p:handoutMasterIdLst>
  <p:sldIdLst>
    <p:sldId id="301" r:id="rId19"/>
    <p:sldId id="341" r:id="rId20"/>
    <p:sldId id="317" r:id="rId21"/>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343"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42" r:id="rId50"/>
    <p:sldId id="362" r:id="rId51"/>
    <p:sldId id="363" r:id="rId52"/>
    <p:sldId id="364" r:id="rId53"/>
    <p:sldId id="365" r:id="rId54"/>
    <p:sldId id="366" r:id="rId55"/>
    <p:sldId id="367" r:id="rId56"/>
    <p:sldId id="368" r:id="rId57"/>
    <p:sldId id="369" r:id="rId58"/>
    <p:sldId id="370" r:id="rId59"/>
    <p:sldId id="371" r:id="rId60"/>
    <p:sldId id="372" r:id="rId61"/>
    <p:sldId id="373" r:id="rId62"/>
    <p:sldId id="374" r:id="rId63"/>
    <p:sldId id="375" r:id="rId64"/>
    <p:sldId id="270" r:id="rId65"/>
    <p:sldId id="271" r:id="rId66"/>
    <p:sldId id="272" r:id="rId67"/>
    <p:sldId id="318" r:id="rId68"/>
    <p:sldId id="346" r:id="rId69"/>
    <p:sldId id="329" r:id="rId70"/>
    <p:sldId id="376" r:id="rId71"/>
    <p:sldId id="377" r:id="rId72"/>
    <p:sldId id="378" r:id="rId73"/>
    <p:sldId id="379" r:id="rId74"/>
    <p:sldId id="380" r:id="rId75"/>
    <p:sldId id="381" r:id="rId76"/>
    <p:sldId id="382" r:id="rId77"/>
    <p:sldId id="383" r:id="rId78"/>
    <p:sldId id="384" r:id="rId79"/>
    <p:sldId id="385" r:id="rId80"/>
    <p:sldId id="386" r:id="rId81"/>
    <p:sldId id="387" r:id="rId82"/>
    <p:sldId id="388" r:id="rId83"/>
    <p:sldId id="389" r:id="rId84"/>
    <p:sldId id="347" r:id="rId85"/>
    <p:sldId id="391" r:id="rId86"/>
    <p:sldId id="392" r:id="rId87"/>
    <p:sldId id="393" r:id="rId88"/>
    <p:sldId id="394" r:id="rId89"/>
    <p:sldId id="395" r:id="rId90"/>
    <p:sldId id="396" r:id="rId91"/>
    <p:sldId id="397" r:id="rId92"/>
    <p:sldId id="398" r:id="rId93"/>
    <p:sldId id="399" r:id="rId94"/>
    <p:sldId id="400" r:id="rId95"/>
    <p:sldId id="401" r:id="rId96"/>
    <p:sldId id="402" r:id="rId97"/>
    <p:sldId id="403" r:id="rId98"/>
    <p:sldId id="404" r:id="rId99"/>
    <p:sldId id="405" r:id="rId100"/>
    <p:sldId id="406" r:id="rId101"/>
    <p:sldId id="407" r:id="rId102"/>
    <p:sldId id="408" r:id="rId103"/>
    <p:sldId id="274" r:id="rId104"/>
    <p:sldId id="275" r:id="rId105"/>
    <p:sldId id="276" r:id="rId106"/>
    <p:sldId id="348" r:id="rId107"/>
    <p:sldId id="409" r:id="rId108"/>
    <p:sldId id="410" r:id="rId109"/>
    <p:sldId id="411" r:id="rId110"/>
    <p:sldId id="412" r:id="rId111"/>
    <p:sldId id="413" r:id="rId112"/>
    <p:sldId id="414" r:id="rId113"/>
    <p:sldId id="415" r:id="rId114"/>
    <p:sldId id="416" r:id="rId115"/>
    <p:sldId id="417" r:id="rId116"/>
    <p:sldId id="418" r:id="rId117"/>
    <p:sldId id="419" r:id="rId118"/>
    <p:sldId id="420" r:id="rId119"/>
    <p:sldId id="421" r:id="rId120"/>
    <p:sldId id="422" r:id="rId121"/>
    <p:sldId id="338" r:id="rId122"/>
    <p:sldId id="423" r:id="rId123"/>
    <p:sldId id="424" r:id="rId124"/>
    <p:sldId id="425" r:id="rId125"/>
    <p:sldId id="426" r:id="rId126"/>
    <p:sldId id="427" r:id="rId127"/>
    <p:sldId id="428" r:id="rId128"/>
    <p:sldId id="429" r:id="rId129"/>
    <p:sldId id="430" r:id="rId130"/>
    <p:sldId id="431" r:id="rId131"/>
    <p:sldId id="432" r:id="rId132"/>
    <p:sldId id="433" r:id="rId133"/>
    <p:sldId id="319"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7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F3BBB2-5731-4705-AC38-BC7662C3EA1C}" v="195" dt="2021-11-03T22:38:14.7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3" autoAdjust="0"/>
    <p:restoredTop sz="94780"/>
  </p:normalViewPr>
  <p:slideViewPr>
    <p:cSldViewPr snapToGrid="0" snapToObjects="1">
      <p:cViewPr>
        <p:scale>
          <a:sx n="65" d="100"/>
          <a:sy n="65" d="100"/>
        </p:scale>
        <p:origin x="51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viewProps" Target="viewProps.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134" Type="http://schemas.openxmlformats.org/officeDocument/2006/relationships/slide" Target="slides/slide116.xml"/><Relationship Id="rId139" Type="http://schemas.openxmlformats.org/officeDocument/2006/relationships/theme" Target="theme/theme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slide" Target="slides/slide11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40" Type="http://schemas.openxmlformats.org/officeDocument/2006/relationships/tableStyles" Target="tableStyles.xml"/><Relationship Id="rId14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0" Type="http://schemas.openxmlformats.org/officeDocument/2006/relationships/slide" Target="slides/slide112.xml"/><Relationship Id="rId135"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slide" Target="slides/slide107.xml"/><Relationship Id="rId141"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handoutMaster" Target="handoutMasters/handoutMaster1.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microsoft.com/office/2015/10/relationships/revisionInfo" Target="revisionInfo.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presProps" Target="presProps.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Kutka" userId="8708a361-3c93-44b9-894c-072e7e564c3e" providerId="ADAL" clId="{0AF3BBB2-5731-4705-AC38-BC7662C3EA1C}"/>
    <pc:docChg chg="undo redo custSel addSld delSld modSld sldOrd delMainMaster">
      <pc:chgData name="Danielle Kutka" userId="8708a361-3c93-44b9-894c-072e7e564c3e" providerId="ADAL" clId="{0AF3BBB2-5731-4705-AC38-BC7662C3EA1C}" dt="2021-11-03T22:41:21.702" v="2059" actId="20577"/>
      <pc:docMkLst>
        <pc:docMk/>
      </pc:docMkLst>
      <pc:sldChg chg="modSp del mod modNotes">
        <pc:chgData name="Danielle Kutka" userId="8708a361-3c93-44b9-894c-072e7e564c3e" providerId="ADAL" clId="{0AF3BBB2-5731-4705-AC38-BC7662C3EA1C}" dt="2021-11-03T22:31:29.812" v="1784" actId="1037"/>
        <pc:sldMkLst>
          <pc:docMk/>
          <pc:sldMk cId="0" sldId="256"/>
        </pc:sldMkLst>
        <pc:spChg chg="mod">
          <ac:chgData name="Danielle Kutka" userId="8708a361-3c93-44b9-894c-072e7e564c3e" providerId="ADAL" clId="{0AF3BBB2-5731-4705-AC38-BC7662C3EA1C}" dt="2021-11-03T20:37:37.045" v="1431" actId="1038"/>
          <ac:spMkLst>
            <pc:docMk/>
            <pc:sldMk cId="0" sldId="256"/>
            <ac:spMk id="4099" creationId="{9FF1B0F0-96FA-4CCE-AC22-E7C175D56B4F}"/>
          </ac:spMkLst>
        </pc:spChg>
        <pc:spChg chg="mod">
          <ac:chgData name="Danielle Kutka" userId="8708a361-3c93-44b9-894c-072e7e564c3e" providerId="ADAL" clId="{0AF3BBB2-5731-4705-AC38-BC7662C3EA1C}" dt="2021-11-03T20:26:19.847" v="1351" actId="403"/>
          <ac:spMkLst>
            <pc:docMk/>
            <pc:sldMk cId="0" sldId="256"/>
            <ac:spMk id="4100" creationId="{9618FE8E-997B-4C96-9427-FE90D74520C8}"/>
          </ac:spMkLst>
        </pc:spChg>
        <pc:picChg chg="mod">
          <ac:chgData name="Danielle Kutka" userId="8708a361-3c93-44b9-894c-072e7e564c3e" providerId="ADAL" clId="{0AF3BBB2-5731-4705-AC38-BC7662C3EA1C}" dt="2021-11-03T20:25:58.147" v="1349" actId="1036"/>
          <ac:picMkLst>
            <pc:docMk/>
            <pc:sldMk cId="0" sldId="256"/>
            <ac:picMk id="4097" creationId="{4662ECB8-C3DE-43C3-84CE-8B3667F35A76}"/>
          </ac:picMkLst>
        </pc:picChg>
        <pc:picChg chg="mod">
          <ac:chgData name="Danielle Kutka" userId="8708a361-3c93-44b9-894c-072e7e564c3e" providerId="ADAL" clId="{0AF3BBB2-5731-4705-AC38-BC7662C3EA1C}" dt="2021-11-03T22:31:29.812" v="1784" actId="1037"/>
          <ac:picMkLst>
            <pc:docMk/>
            <pc:sldMk cId="0" sldId="256"/>
            <ac:picMk id="4098" creationId="{0D7317B2-16B4-4539-BC71-2805AC8F2326}"/>
          </ac:picMkLst>
        </pc:picChg>
      </pc:sldChg>
      <pc:sldChg chg="del">
        <pc:chgData name="Danielle Kutka" userId="8708a361-3c93-44b9-894c-072e7e564c3e" providerId="ADAL" clId="{0AF3BBB2-5731-4705-AC38-BC7662C3EA1C}" dt="2021-11-03T20:25:00.737" v="1323"/>
        <pc:sldMkLst>
          <pc:docMk/>
          <pc:sldMk cId="0" sldId="257"/>
        </pc:sldMkLst>
      </pc:sldChg>
      <pc:sldChg chg="modSp del">
        <pc:chgData name="Danielle Kutka" userId="8708a361-3c93-44b9-894c-072e7e564c3e" providerId="ADAL" clId="{0AF3BBB2-5731-4705-AC38-BC7662C3EA1C}" dt="2021-11-03T20:27:01.501" v="1367" actId="1076"/>
        <pc:sldMkLst>
          <pc:docMk/>
          <pc:sldMk cId="0" sldId="258"/>
        </pc:sldMkLst>
        <pc:spChg chg="mod">
          <ac:chgData name="Danielle Kutka" userId="8708a361-3c93-44b9-894c-072e7e564c3e" providerId="ADAL" clId="{0AF3BBB2-5731-4705-AC38-BC7662C3EA1C}" dt="2021-11-03T20:27:01.501" v="1367" actId="1076"/>
          <ac:spMkLst>
            <pc:docMk/>
            <pc:sldMk cId="0" sldId="258"/>
            <ac:spMk id="6148" creationId="{4851DB7C-99F0-46CC-970F-CBEBEBC3DFC0}"/>
          </ac:spMkLst>
        </pc:spChg>
        <pc:spChg chg="mod">
          <ac:chgData name="Danielle Kutka" userId="8708a361-3c93-44b9-894c-072e7e564c3e" providerId="ADAL" clId="{0AF3BBB2-5731-4705-AC38-BC7662C3EA1C}" dt="2021-11-03T20:26:52.293" v="1365" actId="1035"/>
          <ac:spMkLst>
            <pc:docMk/>
            <pc:sldMk cId="0" sldId="258"/>
            <ac:spMk id="6149" creationId="{C57BAD91-D86B-4E14-B25F-093647214E7E}"/>
          </ac:spMkLst>
        </pc:spChg>
      </pc:sldChg>
      <pc:sldChg chg="del">
        <pc:chgData name="Danielle Kutka" userId="8708a361-3c93-44b9-894c-072e7e564c3e" providerId="ADAL" clId="{0AF3BBB2-5731-4705-AC38-BC7662C3EA1C}" dt="2021-11-03T20:25:00.737" v="1323"/>
        <pc:sldMkLst>
          <pc:docMk/>
          <pc:sldMk cId="0" sldId="259"/>
        </pc:sldMkLst>
      </pc:sldChg>
      <pc:sldChg chg="del">
        <pc:chgData name="Danielle Kutka" userId="8708a361-3c93-44b9-894c-072e7e564c3e" providerId="ADAL" clId="{0AF3BBB2-5731-4705-AC38-BC7662C3EA1C}" dt="2021-11-03T20:25:00.737" v="1323"/>
        <pc:sldMkLst>
          <pc:docMk/>
          <pc:sldMk cId="0" sldId="260"/>
        </pc:sldMkLst>
      </pc:sldChg>
      <pc:sldChg chg="del">
        <pc:chgData name="Danielle Kutka" userId="8708a361-3c93-44b9-894c-072e7e564c3e" providerId="ADAL" clId="{0AF3BBB2-5731-4705-AC38-BC7662C3EA1C}" dt="2021-11-03T20:25:00.737" v="1323"/>
        <pc:sldMkLst>
          <pc:docMk/>
          <pc:sldMk cId="0" sldId="261"/>
        </pc:sldMkLst>
      </pc:sldChg>
      <pc:sldChg chg="del">
        <pc:chgData name="Danielle Kutka" userId="8708a361-3c93-44b9-894c-072e7e564c3e" providerId="ADAL" clId="{0AF3BBB2-5731-4705-AC38-BC7662C3EA1C}" dt="2021-11-03T20:25:00.737" v="1323"/>
        <pc:sldMkLst>
          <pc:docMk/>
          <pc:sldMk cId="0" sldId="262"/>
        </pc:sldMkLst>
      </pc:sldChg>
      <pc:sldChg chg="del">
        <pc:chgData name="Danielle Kutka" userId="8708a361-3c93-44b9-894c-072e7e564c3e" providerId="ADAL" clId="{0AF3BBB2-5731-4705-AC38-BC7662C3EA1C}" dt="2021-11-03T20:25:00.737" v="1323"/>
        <pc:sldMkLst>
          <pc:docMk/>
          <pc:sldMk cId="0" sldId="263"/>
        </pc:sldMkLst>
      </pc:sldChg>
      <pc:sldChg chg="del">
        <pc:chgData name="Danielle Kutka" userId="8708a361-3c93-44b9-894c-072e7e564c3e" providerId="ADAL" clId="{0AF3BBB2-5731-4705-AC38-BC7662C3EA1C}" dt="2021-11-03T20:25:00.737" v="1323"/>
        <pc:sldMkLst>
          <pc:docMk/>
          <pc:sldMk cId="0" sldId="264"/>
        </pc:sldMkLst>
      </pc:sldChg>
      <pc:sldChg chg="del">
        <pc:chgData name="Danielle Kutka" userId="8708a361-3c93-44b9-894c-072e7e564c3e" providerId="ADAL" clId="{0AF3BBB2-5731-4705-AC38-BC7662C3EA1C}" dt="2021-11-03T20:25:00.737" v="1323"/>
        <pc:sldMkLst>
          <pc:docMk/>
          <pc:sldMk cId="0" sldId="265"/>
        </pc:sldMkLst>
      </pc:sldChg>
      <pc:sldChg chg="del">
        <pc:chgData name="Danielle Kutka" userId="8708a361-3c93-44b9-894c-072e7e564c3e" providerId="ADAL" clId="{0AF3BBB2-5731-4705-AC38-BC7662C3EA1C}" dt="2021-11-03T20:25:00.737" v="1323"/>
        <pc:sldMkLst>
          <pc:docMk/>
          <pc:sldMk cId="0" sldId="266"/>
        </pc:sldMkLst>
      </pc:sldChg>
      <pc:sldChg chg="del">
        <pc:chgData name="Danielle Kutka" userId="8708a361-3c93-44b9-894c-072e7e564c3e" providerId="ADAL" clId="{0AF3BBB2-5731-4705-AC38-BC7662C3EA1C}" dt="2021-11-03T20:25:00.737" v="1323"/>
        <pc:sldMkLst>
          <pc:docMk/>
          <pc:sldMk cId="0" sldId="267"/>
        </pc:sldMkLst>
      </pc:sldChg>
      <pc:sldChg chg="del">
        <pc:chgData name="Danielle Kutka" userId="8708a361-3c93-44b9-894c-072e7e564c3e" providerId="ADAL" clId="{0AF3BBB2-5731-4705-AC38-BC7662C3EA1C}" dt="2021-11-03T20:25:00.737" v="1323"/>
        <pc:sldMkLst>
          <pc:docMk/>
          <pc:sldMk cId="0" sldId="268"/>
        </pc:sldMkLst>
      </pc:sldChg>
      <pc:sldChg chg="del">
        <pc:chgData name="Danielle Kutka" userId="8708a361-3c93-44b9-894c-072e7e564c3e" providerId="ADAL" clId="{0AF3BBB2-5731-4705-AC38-BC7662C3EA1C}" dt="2021-11-03T20:25:00.737" v="1323"/>
        <pc:sldMkLst>
          <pc:docMk/>
          <pc:sldMk cId="0" sldId="269"/>
        </pc:sldMkLst>
      </pc:sldChg>
      <pc:sldChg chg="modSp mod">
        <pc:chgData name="Danielle Kutka" userId="8708a361-3c93-44b9-894c-072e7e564c3e" providerId="ADAL" clId="{0AF3BBB2-5731-4705-AC38-BC7662C3EA1C}" dt="2021-11-03T22:33:03.901" v="1900" actId="20577"/>
        <pc:sldMkLst>
          <pc:docMk/>
          <pc:sldMk cId="0" sldId="270"/>
        </pc:sldMkLst>
        <pc:spChg chg="mod">
          <ac:chgData name="Danielle Kutka" userId="8708a361-3c93-44b9-894c-072e7e564c3e" providerId="ADAL" clId="{0AF3BBB2-5731-4705-AC38-BC7662C3EA1C}" dt="2021-11-03T22:33:03.901" v="1900" actId="20577"/>
          <ac:spMkLst>
            <pc:docMk/>
            <pc:sldMk cId="0" sldId="270"/>
            <ac:spMk id="381" creationId="{00000000-0000-0000-0000-000000000000}"/>
          </ac:spMkLst>
        </pc:spChg>
      </pc:sldChg>
      <pc:sldChg chg="modSp mod">
        <pc:chgData name="Danielle Kutka" userId="8708a361-3c93-44b9-894c-072e7e564c3e" providerId="ADAL" clId="{0AF3BBB2-5731-4705-AC38-BC7662C3EA1C}" dt="2021-11-03T22:33:26.468" v="1972" actId="20577"/>
        <pc:sldMkLst>
          <pc:docMk/>
          <pc:sldMk cId="0" sldId="271"/>
        </pc:sldMkLst>
        <pc:spChg chg="mod">
          <ac:chgData name="Danielle Kutka" userId="8708a361-3c93-44b9-894c-072e7e564c3e" providerId="ADAL" clId="{0AF3BBB2-5731-4705-AC38-BC7662C3EA1C}" dt="2021-11-03T22:33:26.468" v="1972" actId="20577"/>
          <ac:spMkLst>
            <pc:docMk/>
            <pc:sldMk cId="0" sldId="271"/>
            <ac:spMk id="385" creationId="{00000000-0000-0000-0000-000000000000}"/>
          </ac:spMkLst>
        </pc:spChg>
      </pc:sldChg>
      <pc:sldChg chg="modSp mod">
        <pc:chgData name="Danielle Kutka" userId="8708a361-3c93-44b9-894c-072e7e564c3e" providerId="ADAL" clId="{0AF3BBB2-5731-4705-AC38-BC7662C3EA1C}" dt="2021-11-03T22:33:36.489" v="1973"/>
        <pc:sldMkLst>
          <pc:docMk/>
          <pc:sldMk cId="0" sldId="272"/>
        </pc:sldMkLst>
        <pc:spChg chg="mod">
          <ac:chgData name="Danielle Kutka" userId="8708a361-3c93-44b9-894c-072e7e564c3e" providerId="ADAL" clId="{0AF3BBB2-5731-4705-AC38-BC7662C3EA1C}" dt="2021-11-03T22:33:36.489" v="1973"/>
          <ac:spMkLst>
            <pc:docMk/>
            <pc:sldMk cId="0" sldId="272"/>
            <ac:spMk id="388" creationId="{00000000-0000-0000-0000-000000000000}"/>
          </ac:spMkLst>
        </pc:spChg>
      </pc:sldChg>
      <pc:sldChg chg="del">
        <pc:chgData name="Danielle Kutka" userId="8708a361-3c93-44b9-894c-072e7e564c3e" providerId="ADAL" clId="{0AF3BBB2-5731-4705-AC38-BC7662C3EA1C}" dt="2021-11-03T21:15:23.348" v="1769" actId="47"/>
        <pc:sldMkLst>
          <pc:docMk/>
          <pc:sldMk cId="0" sldId="273"/>
        </pc:sldMkLst>
      </pc:sldChg>
      <pc:sldChg chg="addSp delSp modSp mod">
        <pc:chgData name="Danielle Kutka" userId="8708a361-3c93-44b9-894c-072e7e564c3e" providerId="ADAL" clId="{0AF3BBB2-5731-4705-AC38-BC7662C3EA1C}" dt="2021-11-02T17:44:54.235" v="1203" actId="20577"/>
        <pc:sldMkLst>
          <pc:docMk/>
          <pc:sldMk cId="245825761" sldId="317"/>
        </pc:sldMkLst>
        <pc:spChg chg="mod">
          <ac:chgData name="Danielle Kutka" userId="8708a361-3c93-44b9-894c-072e7e564c3e" providerId="ADAL" clId="{0AF3BBB2-5731-4705-AC38-BC7662C3EA1C}" dt="2021-11-02T17:08:51.701" v="223" actId="20577"/>
          <ac:spMkLst>
            <pc:docMk/>
            <pc:sldMk cId="245825761" sldId="317"/>
            <ac:spMk id="2" creationId="{8479769A-18D9-D744-B6CD-95B37B3EC1F9}"/>
          </ac:spMkLst>
        </pc:spChg>
        <pc:spChg chg="mod">
          <ac:chgData name="Danielle Kutka" userId="8708a361-3c93-44b9-894c-072e7e564c3e" providerId="ADAL" clId="{0AF3BBB2-5731-4705-AC38-BC7662C3EA1C}" dt="2021-11-02T12:03:13.830" v="155"/>
          <ac:spMkLst>
            <pc:docMk/>
            <pc:sldMk cId="245825761" sldId="317"/>
            <ac:spMk id="4" creationId="{8992956C-1701-7446-A845-16A1B3F500C4}"/>
          </ac:spMkLst>
        </pc:spChg>
        <pc:spChg chg="mod">
          <ac:chgData name="Danielle Kutka" userId="8708a361-3c93-44b9-894c-072e7e564c3e" providerId="ADAL" clId="{0AF3BBB2-5731-4705-AC38-BC7662C3EA1C}" dt="2021-11-02T17:07:59.453" v="189" actId="20577"/>
          <ac:spMkLst>
            <pc:docMk/>
            <pc:sldMk cId="245825761" sldId="317"/>
            <ac:spMk id="5" creationId="{FFE96E8A-155C-BD4B-BDD8-2BBB512C94B8}"/>
          </ac:spMkLst>
        </pc:spChg>
        <pc:spChg chg="mod">
          <ac:chgData name="Danielle Kutka" userId="8708a361-3c93-44b9-894c-072e7e564c3e" providerId="ADAL" clId="{0AF3BBB2-5731-4705-AC38-BC7662C3EA1C}" dt="2021-11-02T17:08:03.786" v="197" actId="20577"/>
          <ac:spMkLst>
            <pc:docMk/>
            <pc:sldMk cId="245825761" sldId="317"/>
            <ac:spMk id="6" creationId="{E33C99A8-52E0-3B44-9938-6C5EBEF900FE}"/>
          </ac:spMkLst>
        </pc:spChg>
        <pc:spChg chg="mod">
          <ac:chgData name="Danielle Kutka" userId="8708a361-3c93-44b9-894c-072e7e564c3e" providerId="ADAL" clId="{0AF3BBB2-5731-4705-AC38-BC7662C3EA1C}" dt="2021-11-02T17:44:54.235" v="1203" actId="20577"/>
          <ac:spMkLst>
            <pc:docMk/>
            <pc:sldMk cId="245825761" sldId="317"/>
            <ac:spMk id="7" creationId="{80951B69-BDC1-45D4-8EA3-049F179D4015}"/>
          </ac:spMkLst>
        </pc:spChg>
        <pc:spChg chg="add del mod">
          <ac:chgData name="Danielle Kutka" userId="8708a361-3c93-44b9-894c-072e7e564c3e" providerId="ADAL" clId="{0AF3BBB2-5731-4705-AC38-BC7662C3EA1C}" dt="2021-11-02T12:02:53.194" v="141"/>
          <ac:spMkLst>
            <pc:docMk/>
            <pc:sldMk cId="245825761" sldId="317"/>
            <ac:spMk id="13" creationId="{69F18F8D-47B3-41BF-867B-89AD22360DAC}"/>
          </ac:spMkLst>
        </pc:spChg>
        <pc:spChg chg="add del">
          <ac:chgData name="Danielle Kutka" userId="8708a361-3c93-44b9-894c-072e7e564c3e" providerId="ADAL" clId="{0AF3BBB2-5731-4705-AC38-BC7662C3EA1C}" dt="2021-11-02T17:07:43.931" v="157"/>
          <ac:spMkLst>
            <pc:docMk/>
            <pc:sldMk cId="245825761" sldId="317"/>
            <ac:spMk id="16" creationId="{94EBA72C-3837-4FC4-AB21-CE69C9FF8187}"/>
          </ac:spMkLst>
        </pc:spChg>
        <pc:picChg chg="add del mod">
          <ac:chgData name="Danielle Kutka" userId="8708a361-3c93-44b9-894c-072e7e564c3e" providerId="ADAL" clId="{0AF3BBB2-5731-4705-AC38-BC7662C3EA1C}" dt="2021-11-02T12:02:45.663" v="135" actId="478"/>
          <ac:picMkLst>
            <pc:docMk/>
            <pc:sldMk cId="245825761" sldId="317"/>
            <ac:picMk id="8" creationId="{18A814B3-C6FD-43E6-84EB-C617B7BDB9BE}"/>
          </ac:picMkLst>
        </pc:picChg>
        <pc:picChg chg="del">
          <ac:chgData name="Danielle Kutka" userId="8708a361-3c93-44b9-894c-072e7e564c3e" providerId="ADAL" clId="{0AF3BBB2-5731-4705-AC38-BC7662C3EA1C}" dt="2021-11-02T12:02:49.937" v="137" actId="478"/>
          <ac:picMkLst>
            <pc:docMk/>
            <pc:sldMk cId="245825761" sldId="317"/>
            <ac:picMk id="9" creationId="{46962AE4-D8FC-48E6-928E-10BF843F617C}"/>
          </ac:picMkLst>
        </pc:picChg>
        <pc:picChg chg="add del mod">
          <ac:chgData name="Danielle Kutka" userId="8708a361-3c93-44b9-894c-072e7e564c3e" providerId="ADAL" clId="{0AF3BBB2-5731-4705-AC38-BC7662C3EA1C}" dt="2021-11-02T12:02:51.476" v="140" actId="478"/>
          <ac:picMkLst>
            <pc:docMk/>
            <pc:sldMk cId="245825761" sldId="317"/>
            <ac:picMk id="11" creationId="{83EDA03B-8814-46F1-93FB-A326A8CC69B2}"/>
          </ac:picMkLst>
        </pc:picChg>
        <pc:picChg chg="add mod">
          <ac:chgData name="Danielle Kutka" userId="8708a361-3c93-44b9-894c-072e7e564c3e" providerId="ADAL" clId="{0AF3BBB2-5731-4705-AC38-BC7662C3EA1C}" dt="2021-11-02T12:02:55.933" v="143" actId="962"/>
          <ac:picMkLst>
            <pc:docMk/>
            <pc:sldMk cId="245825761" sldId="317"/>
            <ac:picMk id="15" creationId="{3C0D7312-8B31-4183-A1DC-924DC74CCB09}"/>
          </ac:picMkLst>
        </pc:picChg>
      </pc:sldChg>
      <pc:sldChg chg="del">
        <pc:chgData name="Danielle Kutka" userId="8708a361-3c93-44b9-894c-072e7e564c3e" providerId="ADAL" clId="{0AF3BBB2-5731-4705-AC38-BC7662C3EA1C}" dt="2021-11-02T12:00:58.161" v="127" actId="47"/>
        <pc:sldMkLst>
          <pc:docMk/>
          <pc:sldMk cId="1547779906" sldId="320"/>
        </pc:sldMkLst>
      </pc:sldChg>
      <pc:sldChg chg="del">
        <pc:chgData name="Danielle Kutka" userId="8708a361-3c93-44b9-894c-072e7e564c3e" providerId="ADAL" clId="{0AF3BBB2-5731-4705-AC38-BC7662C3EA1C}" dt="2021-11-02T12:00:53.608" v="120" actId="47"/>
        <pc:sldMkLst>
          <pc:docMk/>
          <pc:sldMk cId="2097002084" sldId="321"/>
        </pc:sldMkLst>
      </pc:sldChg>
      <pc:sldChg chg="del">
        <pc:chgData name="Danielle Kutka" userId="8708a361-3c93-44b9-894c-072e7e564c3e" providerId="ADAL" clId="{0AF3BBB2-5731-4705-AC38-BC7662C3EA1C}" dt="2021-11-02T12:00:55.963" v="124" actId="47"/>
        <pc:sldMkLst>
          <pc:docMk/>
          <pc:sldMk cId="1741131005" sldId="323"/>
        </pc:sldMkLst>
      </pc:sldChg>
      <pc:sldChg chg="del">
        <pc:chgData name="Danielle Kutka" userId="8708a361-3c93-44b9-894c-072e7e564c3e" providerId="ADAL" clId="{0AF3BBB2-5731-4705-AC38-BC7662C3EA1C}" dt="2021-11-02T12:00:55.666" v="123" actId="47"/>
        <pc:sldMkLst>
          <pc:docMk/>
          <pc:sldMk cId="2969349359" sldId="324"/>
        </pc:sldMkLst>
      </pc:sldChg>
      <pc:sldChg chg="del">
        <pc:chgData name="Danielle Kutka" userId="8708a361-3c93-44b9-894c-072e7e564c3e" providerId="ADAL" clId="{0AF3BBB2-5731-4705-AC38-BC7662C3EA1C}" dt="2021-11-02T12:00:54.795" v="121" actId="47"/>
        <pc:sldMkLst>
          <pc:docMk/>
          <pc:sldMk cId="2235473518" sldId="325"/>
        </pc:sldMkLst>
      </pc:sldChg>
      <pc:sldChg chg="del">
        <pc:chgData name="Danielle Kutka" userId="8708a361-3c93-44b9-894c-072e7e564c3e" providerId="ADAL" clId="{0AF3BBB2-5731-4705-AC38-BC7662C3EA1C}" dt="2021-11-02T12:00:56.434" v="126" actId="47"/>
        <pc:sldMkLst>
          <pc:docMk/>
          <pc:sldMk cId="2357282543" sldId="327"/>
        </pc:sldMkLst>
      </pc:sldChg>
      <pc:sldChg chg="del">
        <pc:chgData name="Danielle Kutka" userId="8708a361-3c93-44b9-894c-072e7e564c3e" providerId="ADAL" clId="{0AF3BBB2-5731-4705-AC38-BC7662C3EA1C}" dt="2021-11-02T12:00:59.027" v="128" actId="47"/>
        <pc:sldMkLst>
          <pc:docMk/>
          <pc:sldMk cId="3258925705" sldId="328"/>
        </pc:sldMkLst>
      </pc:sldChg>
      <pc:sldChg chg="addSp delSp modSp mod">
        <pc:chgData name="Danielle Kutka" userId="8708a361-3c93-44b9-894c-072e7e564c3e" providerId="ADAL" clId="{0AF3BBB2-5731-4705-AC38-BC7662C3EA1C}" dt="2021-11-02T17:45:10.211" v="1221" actId="20577"/>
        <pc:sldMkLst>
          <pc:docMk/>
          <pc:sldMk cId="1299032208" sldId="329"/>
        </pc:sldMkLst>
        <pc:spChg chg="add del mod">
          <ac:chgData name="Danielle Kutka" userId="8708a361-3c93-44b9-894c-072e7e564c3e" providerId="ADAL" clId="{0AF3BBB2-5731-4705-AC38-BC7662C3EA1C}" dt="2021-11-02T17:26:35.071" v="569" actId="20577"/>
          <ac:spMkLst>
            <pc:docMk/>
            <pc:sldMk cId="1299032208" sldId="329"/>
            <ac:spMk id="2" creationId="{8479769A-18D9-D744-B6CD-95B37B3EC1F9}"/>
          </ac:spMkLst>
        </pc:spChg>
        <pc:spChg chg="del">
          <ac:chgData name="Danielle Kutka" userId="8708a361-3c93-44b9-894c-072e7e564c3e" providerId="ADAL" clId="{0AF3BBB2-5731-4705-AC38-BC7662C3EA1C}" dt="2021-11-02T17:28:42.320" v="570"/>
          <ac:spMkLst>
            <pc:docMk/>
            <pc:sldMk cId="1299032208" sldId="329"/>
            <ac:spMk id="3" creationId="{79D75938-84FD-2542-B16A-59AE62E8A9FE}"/>
          </ac:spMkLst>
        </pc:spChg>
        <pc:spChg chg="mod">
          <ac:chgData name="Danielle Kutka" userId="8708a361-3c93-44b9-894c-072e7e564c3e" providerId="ADAL" clId="{0AF3BBB2-5731-4705-AC38-BC7662C3EA1C}" dt="2021-11-02T17:23:36.759" v="431" actId="20577"/>
          <ac:spMkLst>
            <pc:docMk/>
            <pc:sldMk cId="1299032208" sldId="329"/>
            <ac:spMk id="4" creationId="{8992956C-1701-7446-A845-16A1B3F500C4}"/>
          </ac:spMkLst>
        </pc:spChg>
        <pc:spChg chg="mod">
          <ac:chgData name="Danielle Kutka" userId="8708a361-3c93-44b9-894c-072e7e564c3e" providerId="ADAL" clId="{0AF3BBB2-5731-4705-AC38-BC7662C3EA1C}" dt="2021-11-02T17:24:08.183" v="497" actId="14100"/>
          <ac:spMkLst>
            <pc:docMk/>
            <pc:sldMk cId="1299032208" sldId="329"/>
            <ac:spMk id="5" creationId="{FFE96E8A-155C-BD4B-BDD8-2BBB512C94B8}"/>
          </ac:spMkLst>
        </pc:spChg>
        <pc:spChg chg="mod">
          <ac:chgData name="Danielle Kutka" userId="8708a361-3c93-44b9-894c-072e7e564c3e" providerId="ADAL" clId="{0AF3BBB2-5731-4705-AC38-BC7662C3EA1C}" dt="2021-11-02T17:24:32.811" v="514" actId="20577"/>
          <ac:spMkLst>
            <pc:docMk/>
            <pc:sldMk cId="1299032208" sldId="329"/>
            <ac:spMk id="6" creationId="{E33C99A8-52E0-3B44-9938-6C5EBEF900FE}"/>
          </ac:spMkLst>
        </pc:spChg>
        <pc:spChg chg="mod">
          <ac:chgData name="Danielle Kutka" userId="8708a361-3c93-44b9-894c-072e7e564c3e" providerId="ADAL" clId="{0AF3BBB2-5731-4705-AC38-BC7662C3EA1C}" dt="2021-11-02T17:45:10.211" v="1221" actId="20577"/>
          <ac:spMkLst>
            <pc:docMk/>
            <pc:sldMk cId="1299032208" sldId="329"/>
            <ac:spMk id="7" creationId="{80951B69-BDC1-45D4-8EA3-049F179D4015}"/>
          </ac:spMkLst>
        </pc:spChg>
        <pc:spChg chg="add del mod">
          <ac:chgData name="Danielle Kutka" userId="8708a361-3c93-44b9-894c-072e7e564c3e" providerId="ADAL" clId="{0AF3BBB2-5731-4705-AC38-BC7662C3EA1C}" dt="2021-11-02T17:25:12.425" v="516"/>
          <ac:spMkLst>
            <pc:docMk/>
            <pc:sldMk cId="1299032208" sldId="329"/>
            <ac:spMk id="8" creationId="{73FBFDD3-C8AE-469B-90E1-419936F662C2}"/>
          </ac:spMkLst>
        </pc:spChg>
        <pc:picChg chg="add mod modCrop">
          <ac:chgData name="Danielle Kutka" userId="8708a361-3c93-44b9-894c-072e7e564c3e" providerId="ADAL" clId="{0AF3BBB2-5731-4705-AC38-BC7662C3EA1C}" dt="2021-11-02T17:28:56.279" v="573" actId="18131"/>
          <ac:picMkLst>
            <pc:docMk/>
            <pc:sldMk cId="1299032208" sldId="329"/>
            <ac:picMk id="10" creationId="{25F0D59C-6799-43B7-A3EB-E38C6A452617}"/>
          </ac:picMkLst>
        </pc:picChg>
      </pc:sldChg>
      <pc:sldChg chg="del">
        <pc:chgData name="Danielle Kutka" userId="8708a361-3c93-44b9-894c-072e7e564c3e" providerId="ADAL" clId="{0AF3BBB2-5731-4705-AC38-BC7662C3EA1C}" dt="2021-11-03T21:06:32.489" v="1728" actId="47"/>
        <pc:sldMkLst>
          <pc:docMk/>
          <pc:sldMk cId="618131348" sldId="330"/>
        </pc:sldMkLst>
      </pc:sldChg>
      <pc:sldChg chg="del">
        <pc:chgData name="Danielle Kutka" userId="8708a361-3c93-44b9-894c-072e7e564c3e" providerId="ADAL" clId="{0AF3BBB2-5731-4705-AC38-BC7662C3EA1C}" dt="2021-11-03T21:06:28.920" v="1727" actId="47"/>
        <pc:sldMkLst>
          <pc:docMk/>
          <pc:sldMk cId="4049629688" sldId="331"/>
        </pc:sldMkLst>
      </pc:sldChg>
      <pc:sldChg chg="del">
        <pc:chgData name="Danielle Kutka" userId="8708a361-3c93-44b9-894c-072e7e564c3e" providerId="ADAL" clId="{0AF3BBB2-5731-4705-AC38-BC7662C3EA1C}" dt="2021-11-03T21:06:27.790" v="1726" actId="47"/>
        <pc:sldMkLst>
          <pc:docMk/>
          <pc:sldMk cId="3227280590" sldId="332"/>
        </pc:sldMkLst>
      </pc:sldChg>
      <pc:sldChg chg="del">
        <pc:chgData name="Danielle Kutka" userId="8708a361-3c93-44b9-894c-072e7e564c3e" providerId="ADAL" clId="{0AF3BBB2-5731-4705-AC38-BC7662C3EA1C}" dt="2021-11-03T21:06:26.578" v="1725" actId="47"/>
        <pc:sldMkLst>
          <pc:docMk/>
          <pc:sldMk cId="3366791181" sldId="333"/>
        </pc:sldMkLst>
      </pc:sldChg>
      <pc:sldChg chg="del">
        <pc:chgData name="Danielle Kutka" userId="8708a361-3c93-44b9-894c-072e7e564c3e" providerId="ADAL" clId="{0AF3BBB2-5731-4705-AC38-BC7662C3EA1C}" dt="2021-11-03T21:06:25.148" v="1724" actId="47"/>
        <pc:sldMkLst>
          <pc:docMk/>
          <pc:sldMk cId="3038129992" sldId="334"/>
        </pc:sldMkLst>
      </pc:sldChg>
      <pc:sldChg chg="del ord">
        <pc:chgData name="Danielle Kutka" userId="8708a361-3c93-44b9-894c-072e7e564c3e" providerId="ADAL" clId="{0AF3BBB2-5731-4705-AC38-BC7662C3EA1C}" dt="2021-11-03T21:07:16.894" v="1731" actId="47"/>
        <pc:sldMkLst>
          <pc:docMk/>
          <pc:sldMk cId="1566285709" sldId="336"/>
        </pc:sldMkLst>
      </pc:sldChg>
      <pc:sldChg chg="del">
        <pc:chgData name="Danielle Kutka" userId="8708a361-3c93-44b9-894c-072e7e564c3e" providerId="ADAL" clId="{0AF3BBB2-5731-4705-AC38-BC7662C3EA1C}" dt="2021-11-02T11:59:19.345" v="83" actId="47"/>
        <pc:sldMkLst>
          <pc:docMk/>
          <pc:sldMk cId="750666719" sldId="337"/>
        </pc:sldMkLst>
      </pc:sldChg>
      <pc:sldChg chg="modSp add del mod">
        <pc:chgData name="Danielle Kutka" userId="8708a361-3c93-44b9-894c-072e7e564c3e" providerId="ADAL" clId="{0AF3BBB2-5731-4705-AC38-BC7662C3EA1C}" dt="2021-11-03T21:05:34.294" v="1723"/>
        <pc:sldMkLst>
          <pc:docMk/>
          <pc:sldMk cId="1527399130" sldId="338"/>
        </pc:sldMkLst>
        <pc:spChg chg="mod">
          <ac:chgData name="Danielle Kutka" userId="8708a361-3c93-44b9-894c-072e7e564c3e" providerId="ADAL" clId="{0AF3BBB2-5731-4705-AC38-BC7662C3EA1C}" dt="2021-11-03T21:05:34.294" v="1723"/>
          <ac:spMkLst>
            <pc:docMk/>
            <pc:sldMk cId="1527399130" sldId="338"/>
            <ac:spMk id="7" creationId="{80951B69-BDC1-45D4-8EA3-049F179D4015}"/>
          </ac:spMkLst>
        </pc:spChg>
      </pc:sldChg>
      <pc:sldChg chg="del">
        <pc:chgData name="Danielle Kutka" userId="8708a361-3c93-44b9-894c-072e7e564c3e" providerId="ADAL" clId="{0AF3BBB2-5731-4705-AC38-BC7662C3EA1C}" dt="2021-11-02T12:00:56.210" v="125" actId="47"/>
        <pc:sldMkLst>
          <pc:docMk/>
          <pc:sldMk cId="218428877" sldId="339"/>
        </pc:sldMkLst>
      </pc:sldChg>
      <pc:sldChg chg="modSp mod">
        <pc:chgData name="Danielle Kutka" userId="8708a361-3c93-44b9-894c-072e7e564c3e" providerId="ADAL" clId="{0AF3BBB2-5731-4705-AC38-BC7662C3EA1C}" dt="2021-11-02T11:58:23.278" v="38" actId="20577"/>
        <pc:sldMkLst>
          <pc:docMk/>
          <pc:sldMk cId="2141522071" sldId="341"/>
        </pc:sldMkLst>
        <pc:spChg chg="mod">
          <ac:chgData name="Danielle Kutka" userId="8708a361-3c93-44b9-894c-072e7e564c3e" providerId="ADAL" clId="{0AF3BBB2-5731-4705-AC38-BC7662C3EA1C}" dt="2021-11-02T11:58:23.278" v="38" actId="20577"/>
          <ac:spMkLst>
            <pc:docMk/>
            <pc:sldMk cId="2141522071" sldId="341"/>
            <ac:spMk id="2" creationId="{8DA9A2E6-8021-40BC-8945-287F72A7901D}"/>
          </ac:spMkLst>
        </pc:spChg>
        <pc:spChg chg="mod">
          <ac:chgData name="Danielle Kutka" userId="8708a361-3c93-44b9-894c-072e7e564c3e" providerId="ADAL" clId="{0AF3BBB2-5731-4705-AC38-BC7662C3EA1C}" dt="2021-11-02T11:49:55.444" v="8" actId="20577"/>
          <ac:spMkLst>
            <pc:docMk/>
            <pc:sldMk cId="2141522071" sldId="341"/>
            <ac:spMk id="3" creationId="{00ECFB35-3FC8-40CD-A14F-02879A75FDA6}"/>
          </ac:spMkLst>
        </pc:spChg>
      </pc:sldChg>
      <pc:sldChg chg="addSp delSp modSp add mod ord">
        <pc:chgData name="Danielle Kutka" userId="8708a361-3c93-44b9-894c-072e7e564c3e" providerId="ADAL" clId="{0AF3BBB2-5731-4705-AC38-BC7662C3EA1C}" dt="2021-11-02T17:21:43.074" v="415" actId="20577"/>
        <pc:sldMkLst>
          <pc:docMk/>
          <pc:sldMk cId="2834609392" sldId="342"/>
        </pc:sldMkLst>
        <pc:spChg chg="mod">
          <ac:chgData name="Danielle Kutka" userId="8708a361-3c93-44b9-894c-072e7e564c3e" providerId="ADAL" clId="{0AF3BBB2-5731-4705-AC38-BC7662C3EA1C}" dt="2021-11-02T17:21:43.074" v="415" actId="20577"/>
          <ac:spMkLst>
            <pc:docMk/>
            <pc:sldMk cId="2834609392" sldId="342"/>
            <ac:spMk id="2" creationId="{8479769A-18D9-D744-B6CD-95B37B3EC1F9}"/>
          </ac:spMkLst>
        </pc:spChg>
        <pc:spChg chg="mod">
          <ac:chgData name="Danielle Kutka" userId="8708a361-3c93-44b9-894c-072e7e564c3e" providerId="ADAL" clId="{0AF3BBB2-5731-4705-AC38-BC7662C3EA1C}" dt="2021-11-02T17:15:17.964" v="356" actId="20577"/>
          <ac:spMkLst>
            <pc:docMk/>
            <pc:sldMk cId="2834609392" sldId="342"/>
            <ac:spMk id="4" creationId="{8992956C-1701-7446-A845-16A1B3F500C4}"/>
          </ac:spMkLst>
        </pc:spChg>
        <pc:spChg chg="mod">
          <ac:chgData name="Danielle Kutka" userId="8708a361-3c93-44b9-894c-072e7e564c3e" providerId="ADAL" clId="{0AF3BBB2-5731-4705-AC38-BC7662C3EA1C}" dt="2021-11-02T17:15:24.559" v="373" actId="20577"/>
          <ac:spMkLst>
            <pc:docMk/>
            <pc:sldMk cId="2834609392" sldId="342"/>
            <ac:spMk id="5" creationId="{FFE96E8A-155C-BD4B-BDD8-2BBB512C94B8}"/>
          </ac:spMkLst>
        </pc:spChg>
        <pc:spChg chg="mod">
          <ac:chgData name="Danielle Kutka" userId="8708a361-3c93-44b9-894c-072e7e564c3e" providerId="ADAL" clId="{0AF3BBB2-5731-4705-AC38-BC7662C3EA1C}" dt="2021-11-02T17:15:27.750" v="376" actId="20577"/>
          <ac:spMkLst>
            <pc:docMk/>
            <pc:sldMk cId="2834609392" sldId="342"/>
            <ac:spMk id="6" creationId="{E33C99A8-52E0-3B44-9938-6C5EBEF900FE}"/>
          </ac:spMkLst>
        </pc:spChg>
        <pc:spChg chg="mod">
          <ac:chgData name="Danielle Kutka" userId="8708a361-3c93-44b9-894c-072e7e564c3e" providerId="ADAL" clId="{0AF3BBB2-5731-4705-AC38-BC7662C3EA1C}" dt="2021-11-02T12:00:34.699" v="117" actId="6549"/>
          <ac:spMkLst>
            <pc:docMk/>
            <pc:sldMk cId="2834609392" sldId="342"/>
            <ac:spMk id="7" creationId="{80951B69-BDC1-45D4-8EA3-049F179D4015}"/>
          </ac:spMkLst>
        </pc:spChg>
        <pc:spChg chg="add del mod">
          <ac:chgData name="Danielle Kutka" userId="8708a361-3c93-44b9-894c-072e7e564c3e" providerId="ADAL" clId="{0AF3BBB2-5731-4705-AC38-BC7662C3EA1C}" dt="2021-11-02T17:16:44.930" v="397"/>
          <ac:spMkLst>
            <pc:docMk/>
            <pc:sldMk cId="2834609392" sldId="342"/>
            <ac:spMk id="8" creationId="{F39E8D72-73F7-4CA8-95E0-24FA998D7217}"/>
          </ac:spMkLst>
        </pc:spChg>
        <pc:spChg chg="add del">
          <ac:chgData name="Danielle Kutka" userId="8708a361-3c93-44b9-894c-072e7e564c3e" providerId="ADAL" clId="{0AF3BBB2-5731-4705-AC38-BC7662C3EA1C}" dt="2021-11-02T17:14:57.771" v="338"/>
          <ac:spMkLst>
            <pc:docMk/>
            <pc:sldMk cId="2834609392" sldId="342"/>
            <ac:spMk id="10" creationId="{FC5032C8-16FD-433E-ACE9-7E3A84B77C93}"/>
          </ac:spMkLst>
        </pc:spChg>
        <pc:picChg chg="del">
          <ac:chgData name="Danielle Kutka" userId="8708a361-3c93-44b9-894c-072e7e564c3e" providerId="ADAL" clId="{0AF3BBB2-5731-4705-AC38-BC7662C3EA1C}" dt="2021-11-02T17:14:40.859" v="336" actId="478"/>
          <ac:picMkLst>
            <pc:docMk/>
            <pc:sldMk cId="2834609392" sldId="342"/>
            <ac:picMk id="9" creationId="{46962AE4-D8FC-48E6-928E-10BF843F617C}"/>
          </ac:picMkLst>
        </pc:picChg>
        <pc:picChg chg="add mod modCrop">
          <ac:chgData name="Danielle Kutka" userId="8708a361-3c93-44b9-894c-072e7e564c3e" providerId="ADAL" clId="{0AF3BBB2-5731-4705-AC38-BC7662C3EA1C}" dt="2021-11-02T17:21:01.967" v="409" actId="18131"/>
          <ac:picMkLst>
            <pc:docMk/>
            <pc:sldMk cId="2834609392" sldId="342"/>
            <ac:picMk id="12" creationId="{785D5817-BD41-4ECB-A0B9-17DA32AE7C45}"/>
          </ac:picMkLst>
        </pc:picChg>
      </pc:sldChg>
      <pc:sldChg chg="addSp delSp modSp add mod">
        <pc:chgData name="Danielle Kutka" userId="8708a361-3c93-44b9-894c-072e7e564c3e" providerId="ADAL" clId="{0AF3BBB2-5731-4705-AC38-BC7662C3EA1C}" dt="2021-11-02T17:21:28.008" v="411" actId="18131"/>
        <pc:sldMkLst>
          <pc:docMk/>
          <pc:sldMk cId="1241962159" sldId="343"/>
        </pc:sldMkLst>
        <pc:spChg chg="add del mod">
          <ac:chgData name="Danielle Kutka" userId="8708a361-3c93-44b9-894c-072e7e564c3e" providerId="ADAL" clId="{0AF3BBB2-5731-4705-AC38-BC7662C3EA1C}" dt="2021-11-02T17:14:01.482" v="335" actId="20577"/>
          <ac:spMkLst>
            <pc:docMk/>
            <pc:sldMk cId="1241962159" sldId="343"/>
            <ac:spMk id="2" creationId="{8479769A-18D9-D744-B6CD-95B37B3EC1F9}"/>
          </ac:spMkLst>
        </pc:spChg>
        <pc:spChg chg="add del">
          <ac:chgData name="Danielle Kutka" userId="8708a361-3c93-44b9-894c-072e7e564c3e" providerId="ADAL" clId="{0AF3BBB2-5731-4705-AC38-BC7662C3EA1C}" dt="2021-11-02T17:11:03.351" v="253"/>
          <ac:spMkLst>
            <pc:docMk/>
            <pc:sldMk cId="1241962159" sldId="343"/>
            <ac:spMk id="3" creationId="{188DBEEF-A2F7-4869-AB0C-52D2EA041E2E}"/>
          </ac:spMkLst>
        </pc:spChg>
        <pc:spChg chg="mod">
          <ac:chgData name="Danielle Kutka" userId="8708a361-3c93-44b9-894c-072e7e564c3e" providerId="ADAL" clId="{0AF3BBB2-5731-4705-AC38-BC7662C3EA1C}" dt="2021-11-02T17:09:58.462" v="235" actId="20577"/>
          <ac:spMkLst>
            <pc:docMk/>
            <pc:sldMk cId="1241962159" sldId="343"/>
            <ac:spMk id="4" creationId="{8992956C-1701-7446-A845-16A1B3F500C4}"/>
          </ac:spMkLst>
        </pc:spChg>
        <pc:spChg chg="mod">
          <ac:chgData name="Danielle Kutka" userId="8708a361-3c93-44b9-894c-072e7e564c3e" providerId="ADAL" clId="{0AF3BBB2-5731-4705-AC38-BC7662C3EA1C}" dt="2021-11-02T17:10:13.872" v="251" actId="20577"/>
          <ac:spMkLst>
            <pc:docMk/>
            <pc:sldMk cId="1241962159" sldId="343"/>
            <ac:spMk id="5" creationId="{FFE96E8A-155C-BD4B-BDD8-2BBB512C94B8}"/>
          </ac:spMkLst>
        </pc:spChg>
        <pc:spChg chg="mod">
          <ac:chgData name="Danielle Kutka" userId="8708a361-3c93-44b9-894c-072e7e564c3e" providerId="ADAL" clId="{0AF3BBB2-5731-4705-AC38-BC7662C3EA1C}" dt="2021-11-02T17:10:07.602" v="238" actId="20577"/>
          <ac:spMkLst>
            <pc:docMk/>
            <pc:sldMk cId="1241962159" sldId="343"/>
            <ac:spMk id="6" creationId="{E33C99A8-52E0-3B44-9938-6C5EBEF900FE}"/>
          </ac:spMkLst>
        </pc:spChg>
        <pc:spChg chg="add del">
          <ac:chgData name="Danielle Kutka" userId="8708a361-3c93-44b9-894c-072e7e564c3e" providerId="ADAL" clId="{0AF3BBB2-5731-4705-AC38-BC7662C3EA1C}" dt="2021-11-02T17:11:05.712" v="255"/>
          <ac:spMkLst>
            <pc:docMk/>
            <pc:sldMk cId="1241962159" sldId="343"/>
            <ac:spMk id="8" creationId="{856444F9-2B11-4B3C-AF78-5C4C7AA67A1B}"/>
          </ac:spMkLst>
        </pc:spChg>
        <pc:spChg chg="add del mod">
          <ac:chgData name="Danielle Kutka" userId="8708a361-3c93-44b9-894c-072e7e564c3e" providerId="ADAL" clId="{0AF3BBB2-5731-4705-AC38-BC7662C3EA1C}" dt="2021-11-02T17:11:20.088" v="262"/>
          <ac:spMkLst>
            <pc:docMk/>
            <pc:sldMk cId="1241962159" sldId="343"/>
            <ac:spMk id="10" creationId="{5726CFA0-7679-449F-8876-15641D580D09}"/>
          </ac:spMkLst>
        </pc:spChg>
        <pc:spChg chg="add del mod">
          <ac:chgData name="Danielle Kutka" userId="8708a361-3c93-44b9-894c-072e7e564c3e" providerId="ADAL" clId="{0AF3BBB2-5731-4705-AC38-BC7662C3EA1C}" dt="2021-11-02T17:12:51.242" v="273"/>
          <ac:spMkLst>
            <pc:docMk/>
            <pc:sldMk cId="1241962159" sldId="343"/>
            <ac:spMk id="14" creationId="{6DDA03FE-415F-4B4F-85D1-00846CD09BBB}"/>
          </ac:spMkLst>
        </pc:spChg>
        <pc:picChg chg="del">
          <ac:chgData name="Danielle Kutka" userId="8708a361-3c93-44b9-894c-072e7e564c3e" providerId="ADAL" clId="{0AF3BBB2-5731-4705-AC38-BC7662C3EA1C}" dt="2021-11-02T17:12:49.158" v="272" actId="478"/>
          <ac:picMkLst>
            <pc:docMk/>
            <pc:sldMk cId="1241962159" sldId="343"/>
            <ac:picMk id="9" creationId="{46962AE4-D8FC-48E6-928E-10BF843F617C}"/>
          </ac:picMkLst>
        </pc:picChg>
        <pc:picChg chg="add del mod">
          <ac:chgData name="Danielle Kutka" userId="8708a361-3c93-44b9-894c-072e7e564c3e" providerId="ADAL" clId="{0AF3BBB2-5731-4705-AC38-BC7662C3EA1C}" dt="2021-11-02T17:12:47.648" v="271" actId="478"/>
          <ac:picMkLst>
            <pc:docMk/>
            <pc:sldMk cId="1241962159" sldId="343"/>
            <ac:picMk id="12" creationId="{CAB3F38F-7A08-4D81-B4A7-D3F68BDB9708}"/>
          </ac:picMkLst>
        </pc:picChg>
        <pc:picChg chg="add mod modCrop">
          <ac:chgData name="Danielle Kutka" userId="8708a361-3c93-44b9-894c-072e7e564c3e" providerId="ADAL" clId="{0AF3BBB2-5731-4705-AC38-BC7662C3EA1C}" dt="2021-11-02T17:21:28.008" v="411" actId="18131"/>
          <ac:picMkLst>
            <pc:docMk/>
            <pc:sldMk cId="1241962159" sldId="343"/>
            <ac:picMk id="16" creationId="{CC980CEE-0CF6-4E33-83F8-8645BBAA015A}"/>
          </ac:picMkLst>
        </pc:picChg>
      </pc:sldChg>
      <pc:sldChg chg="modSp add del mod ord">
        <pc:chgData name="Danielle Kutka" userId="8708a361-3c93-44b9-894c-072e7e564c3e" providerId="ADAL" clId="{0AF3BBB2-5731-4705-AC38-BC7662C3EA1C}" dt="2021-11-03T21:07:14.413" v="1730" actId="47"/>
        <pc:sldMkLst>
          <pc:docMk/>
          <pc:sldMk cId="1232086159" sldId="344"/>
        </pc:sldMkLst>
        <pc:spChg chg="mod">
          <ac:chgData name="Danielle Kutka" userId="8708a361-3c93-44b9-894c-072e7e564c3e" providerId="ADAL" clId="{0AF3BBB2-5731-4705-AC38-BC7662C3EA1C}" dt="2021-11-02T12:01:16.136" v="130" actId="20577"/>
          <ac:spMkLst>
            <pc:docMk/>
            <pc:sldMk cId="1232086159" sldId="344"/>
            <ac:spMk id="2" creationId="{8DA9A2E6-8021-40BC-8945-287F72A7901D}"/>
          </ac:spMkLst>
        </pc:spChg>
      </pc:sldChg>
      <pc:sldChg chg="new del">
        <pc:chgData name="Danielle Kutka" userId="8708a361-3c93-44b9-894c-072e7e564c3e" providerId="ADAL" clId="{0AF3BBB2-5731-4705-AC38-BC7662C3EA1C}" dt="2021-11-03T21:06:32.879" v="1729" actId="47"/>
        <pc:sldMkLst>
          <pc:docMk/>
          <pc:sldMk cId="1971091984" sldId="345"/>
        </pc:sldMkLst>
      </pc:sldChg>
      <pc:sldChg chg="modSp add mod">
        <pc:chgData name="Danielle Kutka" userId="8708a361-3c93-44b9-894c-072e7e564c3e" providerId="ADAL" clId="{0AF3BBB2-5731-4705-AC38-BC7662C3EA1C}" dt="2021-11-02T17:23:15.961" v="417" actId="20577"/>
        <pc:sldMkLst>
          <pc:docMk/>
          <pc:sldMk cId="1080840102" sldId="346"/>
        </pc:sldMkLst>
        <pc:spChg chg="mod">
          <ac:chgData name="Danielle Kutka" userId="8708a361-3c93-44b9-894c-072e7e564c3e" providerId="ADAL" clId="{0AF3BBB2-5731-4705-AC38-BC7662C3EA1C}" dt="2021-11-02T17:23:15.961" v="417" actId="20577"/>
          <ac:spMkLst>
            <pc:docMk/>
            <pc:sldMk cId="1080840102" sldId="346"/>
            <ac:spMk id="2" creationId="{8DA9A2E6-8021-40BC-8945-287F72A7901D}"/>
          </ac:spMkLst>
        </pc:spChg>
      </pc:sldChg>
      <pc:sldChg chg="addSp delSp modSp add mod">
        <pc:chgData name="Danielle Kutka" userId="8708a361-3c93-44b9-894c-072e7e564c3e" providerId="ADAL" clId="{0AF3BBB2-5731-4705-AC38-BC7662C3EA1C}" dt="2021-11-02T17:45:21.567" v="1241" actId="20577"/>
        <pc:sldMkLst>
          <pc:docMk/>
          <pc:sldMk cId="866970513" sldId="347"/>
        </pc:sldMkLst>
        <pc:spChg chg="mod">
          <ac:chgData name="Danielle Kutka" userId="8708a361-3c93-44b9-894c-072e7e564c3e" providerId="ADAL" clId="{0AF3BBB2-5731-4705-AC38-BC7662C3EA1C}" dt="2021-11-02T17:42:18.410" v="1066" actId="1035"/>
          <ac:spMkLst>
            <pc:docMk/>
            <pc:sldMk cId="866970513" sldId="347"/>
            <ac:spMk id="2" creationId="{8479769A-18D9-D744-B6CD-95B37B3EC1F9}"/>
          </ac:spMkLst>
        </pc:spChg>
        <pc:spChg chg="mod">
          <ac:chgData name="Danielle Kutka" userId="8708a361-3c93-44b9-894c-072e7e564c3e" providerId="ADAL" clId="{0AF3BBB2-5731-4705-AC38-BC7662C3EA1C}" dt="2021-11-02T17:29:42.274" v="590" actId="20577"/>
          <ac:spMkLst>
            <pc:docMk/>
            <pc:sldMk cId="866970513" sldId="347"/>
            <ac:spMk id="4" creationId="{8992956C-1701-7446-A845-16A1B3F500C4}"/>
          </ac:spMkLst>
        </pc:spChg>
        <pc:spChg chg="mod">
          <ac:chgData name="Danielle Kutka" userId="8708a361-3c93-44b9-894c-072e7e564c3e" providerId="ADAL" clId="{0AF3BBB2-5731-4705-AC38-BC7662C3EA1C}" dt="2021-11-02T17:29:51.036" v="631" actId="6549"/>
          <ac:spMkLst>
            <pc:docMk/>
            <pc:sldMk cId="866970513" sldId="347"/>
            <ac:spMk id="5" creationId="{FFE96E8A-155C-BD4B-BDD8-2BBB512C94B8}"/>
          </ac:spMkLst>
        </pc:spChg>
        <pc:spChg chg="mod">
          <ac:chgData name="Danielle Kutka" userId="8708a361-3c93-44b9-894c-072e7e564c3e" providerId="ADAL" clId="{0AF3BBB2-5731-4705-AC38-BC7662C3EA1C}" dt="2021-11-02T17:29:57.852" v="653" actId="20577"/>
          <ac:spMkLst>
            <pc:docMk/>
            <pc:sldMk cId="866970513" sldId="347"/>
            <ac:spMk id="6" creationId="{E33C99A8-52E0-3B44-9938-6C5EBEF900FE}"/>
          </ac:spMkLst>
        </pc:spChg>
        <pc:spChg chg="mod">
          <ac:chgData name="Danielle Kutka" userId="8708a361-3c93-44b9-894c-072e7e564c3e" providerId="ADAL" clId="{0AF3BBB2-5731-4705-AC38-BC7662C3EA1C}" dt="2021-11-02T17:45:21.567" v="1241" actId="20577"/>
          <ac:spMkLst>
            <pc:docMk/>
            <pc:sldMk cId="866970513" sldId="347"/>
            <ac:spMk id="7" creationId="{80951B69-BDC1-45D4-8EA3-049F179D4015}"/>
          </ac:spMkLst>
        </pc:spChg>
        <pc:spChg chg="add del mod">
          <ac:chgData name="Danielle Kutka" userId="8708a361-3c93-44b9-894c-072e7e564c3e" providerId="ADAL" clId="{0AF3BBB2-5731-4705-AC38-BC7662C3EA1C}" dt="2021-11-02T17:33:47.323" v="655"/>
          <ac:spMkLst>
            <pc:docMk/>
            <pc:sldMk cId="866970513" sldId="347"/>
            <ac:spMk id="8" creationId="{1BAFD743-24EB-4F03-B4C1-ED198BCE5AB4}"/>
          </ac:spMkLst>
        </pc:spChg>
        <pc:spChg chg="add del mod">
          <ac:chgData name="Danielle Kutka" userId="8708a361-3c93-44b9-894c-072e7e564c3e" providerId="ADAL" clId="{0AF3BBB2-5731-4705-AC38-BC7662C3EA1C}" dt="2021-11-02T17:34:19.748" v="663"/>
          <ac:spMkLst>
            <pc:docMk/>
            <pc:sldMk cId="866970513" sldId="347"/>
            <ac:spMk id="16" creationId="{B8BAC516-3E48-4019-BCCB-42F654EA89C7}"/>
          </ac:spMkLst>
        </pc:spChg>
        <pc:spChg chg="add del mod">
          <ac:chgData name="Danielle Kutka" userId="8708a361-3c93-44b9-894c-072e7e564c3e" providerId="ADAL" clId="{0AF3BBB2-5731-4705-AC38-BC7662C3EA1C}" dt="2021-11-02T17:34:31.173" v="668"/>
          <ac:spMkLst>
            <pc:docMk/>
            <pc:sldMk cId="866970513" sldId="347"/>
            <ac:spMk id="21" creationId="{4060952A-B50B-41FB-A104-0D2D7BF2525B}"/>
          </ac:spMkLst>
        </pc:spChg>
        <pc:spChg chg="add del mod">
          <ac:chgData name="Danielle Kutka" userId="8708a361-3c93-44b9-894c-072e7e564c3e" providerId="ADAL" clId="{0AF3BBB2-5731-4705-AC38-BC7662C3EA1C}" dt="2021-11-02T17:40:22.609" v="934"/>
          <ac:spMkLst>
            <pc:docMk/>
            <pc:sldMk cId="866970513" sldId="347"/>
            <ac:spMk id="24" creationId="{272665BF-39C5-4C6C-86E4-9133D3E7BD31}"/>
          </ac:spMkLst>
        </pc:spChg>
        <pc:spChg chg="add del mod">
          <ac:chgData name="Danielle Kutka" userId="8708a361-3c93-44b9-894c-072e7e564c3e" providerId="ADAL" clId="{0AF3BBB2-5731-4705-AC38-BC7662C3EA1C}" dt="2021-11-02T17:40:22.609" v="934"/>
          <ac:spMkLst>
            <pc:docMk/>
            <pc:sldMk cId="866970513" sldId="347"/>
            <ac:spMk id="25" creationId="{04BE6D51-0D12-45FE-BDA4-36CD66CC327E}"/>
          </ac:spMkLst>
        </pc:spChg>
        <pc:spChg chg="add del mod">
          <ac:chgData name="Danielle Kutka" userId="8708a361-3c93-44b9-894c-072e7e564c3e" providerId="ADAL" clId="{0AF3BBB2-5731-4705-AC38-BC7662C3EA1C}" dt="2021-11-02T17:40:22.609" v="934"/>
          <ac:spMkLst>
            <pc:docMk/>
            <pc:sldMk cId="866970513" sldId="347"/>
            <ac:spMk id="26" creationId="{B3851403-498B-4F83-923D-60B291B8A8B8}"/>
          </ac:spMkLst>
        </pc:spChg>
        <pc:spChg chg="add del mod">
          <ac:chgData name="Danielle Kutka" userId="8708a361-3c93-44b9-894c-072e7e564c3e" providerId="ADAL" clId="{0AF3BBB2-5731-4705-AC38-BC7662C3EA1C}" dt="2021-11-02T17:40:32.121" v="936"/>
          <ac:spMkLst>
            <pc:docMk/>
            <pc:sldMk cId="866970513" sldId="347"/>
            <ac:spMk id="27" creationId="{91F44CED-5E53-4F6D-B475-2493A4328456}"/>
          </ac:spMkLst>
        </pc:spChg>
        <pc:spChg chg="add del mod">
          <ac:chgData name="Danielle Kutka" userId="8708a361-3c93-44b9-894c-072e7e564c3e" providerId="ADAL" clId="{0AF3BBB2-5731-4705-AC38-BC7662C3EA1C}" dt="2021-11-02T17:40:32.121" v="936"/>
          <ac:spMkLst>
            <pc:docMk/>
            <pc:sldMk cId="866970513" sldId="347"/>
            <ac:spMk id="28" creationId="{FD9278D6-4BF2-4D42-AC9B-F6FFFBC6CEBD}"/>
          </ac:spMkLst>
        </pc:spChg>
        <pc:spChg chg="add del mod">
          <ac:chgData name="Danielle Kutka" userId="8708a361-3c93-44b9-894c-072e7e564c3e" providerId="ADAL" clId="{0AF3BBB2-5731-4705-AC38-BC7662C3EA1C}" dt="2021-11-02T17:40:32.121" v="936"/>
          <ac:spMkLst>
            <pc:docMk/>
            <pc:sldMk cId="866970513" sldId="347"/>
            <ac:spMk id="29" creationId="{33A04D5A-928E-4A18-AE96-A79B13534E06}"/>
          </ac:spMkLst>
        </pc:spChg>
        <pc:spChg chg="add del">
          <ac:chgData name="Danielle Kutka" userId="8708a361-3c93-44b9-894c-072e7e564c3e" providerId="ADAL" clId="{0AF3BBB2-5731-4705-AC38-BC7662C3EA1C}" dt="2021-11-02T17:41:14.942" v="943"/>
          <ac:spMkLst>
            <pc:docMk/>
            <pc:sldMk cId="866970513" sldId="347"/>
            <ac:spMk id="30" creationId="{E1D3E017-6166-4324-B724-BF7734BA2CB9}"/>
          </ac:spMkLst>
        </pc:spChg>
        <pc:spChg chg="add del mod">
          <ac:chgData name="Danielle Kutka" userId="8708a361-3c93-44b9-894c-072e7e564c3e" providerId="ADAL" clId="{0AF3BBB2-5731-4705-AC38-BC7662C3EA1C}" dt="2021-11-02T17:41:31.271" v="950"/>
          <ac:spMkLst>
            <pc:docMk/>
            <pc:sldMk cId="866970513" sldId="347"/>
            <ac:spMk id="31" creationId="{1963AF72-48D9-47AB-8872-9423A5975159}"/>
          </ac:spMkLst>
        </pc:spChg>
        <pc:spChg chg="add mod">
          <ac:chgData name="Danielle Kutka" userId="8708a361-3c93-44b9-894c-072e7e564c3e" providerId="ADAL" clId="{0AF3BBB2-5731-4705-AC38-BC7662C3EA1C}" dt="2021-11-02T17:43:51.033" v="1183" actId="164"/>
          <ac:spMkLst>
            <pc:docMk/>
            <pc:sldMk cId="866970513" sldId="347"/>
            <ac:spMk id="32" creationId="{338FC279-7802-4CD4-A95D-4724A8F6060C}"/>
          </ac:spMkLst>
        </pc:spChg>
        <pc:spChg chg="add mod">
          <ac:chgData name="Danielle Kutka" userId="8708a361-3c93-44b9-894c-072e7e564c3e" providerId="ADAL" clId="{0AF3BBB2-5731-4705-AC38-BC7662C3EA1C}" dt="2021-11-02T17:43:51.033" v="1183" actId="164"/>
          <ac:spMkLst>
            <pc:docMk/>
            <pc:sldMk cId="866970513" sldId="347"/>
            <ac:spMk id="33" creationId="{AC269121-75CA-43A1-BD0D-A817EB511B63}"/>
          </ac:spMkLst>
        </pc:spChg>
        <pc:spChg chg="add mod">
          <ac:chgData name="Danielle Kutka" userId="8708a361-3c93-44b9-894c-072e7e564c3e" providerId="ADAL" clId="{0AF3BBB2-5731-4705-AC38-BC7662C3EA1C}" dt="2021-11-02T17:43:51.033" v="1183" actId="164"/>
          <ac:spMkLst>
            <pc:docMk/>
            <pc:sldMk cId="866970513" sldId="347"/>
            <ac:spMk id="34" creationId="{E389C345-D8AB-41C9-90F4-0632E69B97A0}"/>
          </ac:spMkLst>
        </pc:spChg>
        <pc:grpChg chg="add mod">
          <ac:chgData name="Danielle Kutka" userId="8708a361-3c93-44b9-894c-072e7e564c3e" providerId="ADAL" clId="{0AF3BBB2-5731-4705-AC38-BC7662C3EA1C}" dt="2021-11-02T17:43:58.903" v="1184" actId="1076"/>
          <ac:grpSpMkLst>
            <pc:docMk/>
            <pc:sldMk cId="866970513" sldId="347"/>
            <ac:grpSpMk id="35" creationId="{6D44E34C-AD74-40F0-853C-67A44030D7D9}"/>
          </ac:grpSpMkLst>
        </pc:grpChg>
        <pc:picChg chg="del">
          <ac:chgData name="Danielle Kutka" userId="8708a361-3c93-44b9-894c-072e7e564c3e" providerId="ADAL" clId="{0AF3BBB2-5731-4705-AC38-BC7662C3EA1C}" dt="2021-11-02T17:33:09.352" v="654" actId="478"/>
          <ac:picMkLst>
            <pc:docMk/>
            <pc:sldMk cId="866970513" sldId="347"/>
            <ac:picMk id="10" creationId="{25F0D59C-6799-43B7-A3EB-E38C6A452617}"/>
          </ac:picMkLst>
        </pc:picChg>
        <pc:picChg chg="add del mod">
          <ac:chgData name="Danielle Kutka" userId="8708a361-3c93-44b9-894c-072e7e564c3e" providerId="ADAL" clId="{0AF3BBB2-5731-4705-AC38-BC7662C3EA1C}" dt="2021-11-02T17:34:17.143" v="662" actId="478"/>
          <ac:picMkLst>
            <pc:docMk/>
            <pc:sldMk cId="866970513" sldId="347"/>
            <ac:picMk id="11" creationId="{BB67A967-D4B3-4318-8C70-FDCCC2E8334D}"/>
          </ac:picMkLst>
        </pc:picChg>
        <pc:picChg chg="add del mod">
          <ac:chgData name="Danielle Kutka" userId="8708a361-3c93-44b9-894c-072e7e564c3e" providerId="ADAL" clId="{0AF3BBB2-5731-4705-AC38-BC7662C3EA1C}" dt="2021-11-02T17:33:56.475" v="659" actId="478"/>
          <ac:picMkLst>
            <pc:docMk/>
            <pc:sldMk cId="866970513" sldId="347"/>
            <ac:picMk id="12" creationId="{DBCAFF47-ABC1-4BD2-AE3A-0459FD899DC8}"/>
          </ac:picMkLst>
        </pc:picChg>
        <pc:picChg chg="add del mod">
          <ac:chgData name="Danielle Kutka" userId="8708a361-3c93-44b9-894c-072e7e564c3e" providerId="ADAL" clId="{0AF3BBB2-5731-4705-AC38-BC7662C3EA1C}" dt="2021-11-02T17:34:15.819" v="661" actId="478"/>
          <ac:picMkLst>
            <pc:docMk/>
            <pc:sldMk cId="866970513" sldId="347"/>
            <ac:picMk id="14" creationId="{2DDF0A39-61C0-457C-B459-3F81D0BA73A8}"/>
          </ac:picMkLst>
        </pc:picChg>
        <pc:picChg chg="add del mod">
          <ac:chgData name="Danielle Kutka" userId="8708a361-3c93-44b9-894c-072e7e564c3e" providerId="ADAL" clId="{0AF3BBB2-5731-4705-AC38-BC7662C3EA1C}" dt="2021-11-02T17:34:28.395" v="667" actId="478"/>
          <ac:picMkLst>
            <pc:docMk/>
            <pc:sldMk cId="866970513" sldId="347"/>
            <ac:picMk id="18" creationId="{CDC50A8E-48B9-49CE-9F3D-E9318433BBF1}"/>
          </ac:picMkLst>
        </pc:picChg>
        <pc:picChg chg="add mod">
          <ac:chgData name="Danielle Kutka" userId="8708a361-3c93-44b9-894c-072e7e564c3e" providerId="ADAL" clId="{0AF3BBB2-5731-4705-AC38-BC7662C3EA1C}" dt="2021-11-02T17:44:00.703" v="1185" actId="1076"/>
          <ac:picMkLst>
            <pc:docMk/>
            <pc:sldMk cId="866970513" sldId="347"/>
            <ac:picMk id="19" creationId="{5AF4A8C5-495F-4F4F-9F86-D804907087E1}"/>
          </ac:picMkLst>
        </pc:picChg>
        <pc:picChg chg="add mod">
          <ac:chgData name="Danielle Kutka" userId="8708a361-3c93-44b9-894c-072e7e564c3e" providerId="ADAL" clId="{0AF3BBB2-5731-4705-AC38-BC7662C3EA1C}" dt="2021-11-02T17:34:33.964" v="669" actId="27614"/>
          <ac:picMkLst>
            <pc:docMk/>
            <pc:sldMk cId="866970513" sldId="347"/>
            <ac:picMk id="23" creationId="{FF3CE890-77F8-4B75-89B9-49BBD3D1C771}"/>
          </ac:picMkLst>
        </pc:picChg>
      </pc:sldChg>
      <pc:sldChg chg="addSp delSp modSp add mod">
        <pc:chgData name="Danielle Kutka" userId="8708a361-3c93-44b9-894c-072e7e564c3e" providerId="ADAL" clId="{0AF3BBB2-5731-4705-AC38-BC7662C3EA1C}" dt="2021-11-03T20:57:59.024" v="1690" actId="20577"/>
        <pc:sldMkLst>
          <pc:docMk/>
          <pc:sldMk cId="1632543311" sldId="348"/>
        </pc:sldMkLst>
        <pc:spChg chg="del mod">
          <ac:chgData name="Danielle Kutka" userId="8708a361-3c93-44b9-894c-072e7e564c3e" providerId="ADAL" clId="{0AF3BBB2-5731-4705-AC38-BC7662C3EA1C}" dt="2021-11-03T20:47:07.305" v="1513"/>
          <ac:spMkLst>
            <pc:docMk/>
            <pc:sldMk cId="1632543311" sldId="348"/>
            <ac:spMk id="2" creationId="{8479769A-18D9-D744-B6CD-95B37B3EC1F9}"/>
          </ac:spMkLst>
        </pc:spChg>
        <pc:spChg chg="mod">
          <ac:chgData name="Danielle Kutka" userId="8708a361-3c93-44b9-894c-072e7e564c3e" providerId="ADAL" clId="{0AF3BBB2-5731-4705-AC38-BC7662C3EA1C}" dt="2021-11-02T17:46:08.057" v="1290" actId="20577"/>
          <ac:spMkLst>
            <pc:docMk/>
            <pc:sldMk cId="1632543311" sldId="348"/>
            <ac:spMk id="4" creationId="{8992956C-1701-7446-A845-16A1B3F500C4}"/>
          </ac:spMkLst>
        </pc:spChg>
        <pc:spChg chg="mod">
          <ac:chgData name="Danielle Kutka" userId="8708a361-3c93-44b9-894c-072e7e564c3e" providerId="ADAL" clId="{0AF3BBB2-5731-4705-AC38-BC7662C3EA1C}" dt="2021-11-03T20:46:45.242" v="1498" actId="6549"/>
          <ac:spMkLst>
            <pc:docMk/>
            <pc:sldMk cId="1632543311" sldId="348"/>
            <ac:spMk id="5" creationId="{FFE96E8A-155C-BD4B-BDD8-2BBB512C94B8}"/>
          </ac:spMkLst>
        </pc:spChg>
        <pc:spChg chg="mod">
          <ac:chgData name="Danielle Kutka" userId="8708a361-3c93-44b9-894c-072e7e564c3e" providerId="ADAL" clId="{0AF3BBB2-5731-4705-AC38-BC7662C3EA1C}" dt="2021-11-03T20:46:51.712" v="1511" actId="20577"/>
          <ac:spMkLst>
            <pc:docMk/>
            <pc:sldMk cId="1632543311" sldId="348"/>
            <ac:spMk id="6" creationId="{E33C99A8-52E0-3B44-9938-6C5EBEF900FE}"/>
          </ac:spMkLst>
        </pc:spChg>
        <pc:spChg chg="mod">
          <ac:chgData name="Danielle Kutka" userId="8708a361-3c93-44b9-894c-072e7e564c3e" providerId="ADAL" clId="{0AF3BBB2-5731-4705-AC38-BC7662C3EA1C}" dt="2021-11-02T17:45:57.597" v="1269" actId="20577"/>
          <ac:spMkLst>
            <pc:docMk/>
            <pc:sldMk cId="1632543311" sldId="348"/>
            <ac:spMk id="7" creationId="{80951B69-BDC1-45D4-8EA3-049F179D4015}"/>
          </ac:spMkLst>
        </pc:spChg>
        <pc:spChg chg="add del mod">
          <ac:chgData name="Danielle Kutka" userId="8708a361-3c93-44b9-894c-072e7e564c3e" providerId="ADAL" clId="{0AF3BBB2-5731-4705-AC38-BC7662C3EA1C}" dt="2021-11-03T20:46:21.941" v="1443"/>
          <ac:spMkLst>
            <pc:docMk/>
            <pc:sldMk cId="1632543311" sldId="348"/>
            <ac:spMk id="8" creationId="{41ADBB0B-2342-458F-A731-E8E8DBE495FE}"/>
          </ac:spMkLst>
        </pc:spChg>
        <pc:spChg chg="add mod">
          <ac:chgData name="Danielle Kutka" userId="8708a361-3c93-44b9-894c-072e7e564c3e" providerId="ADAL" clId="{0AF3BBB2-5731-4705-AC38-BC7662C3EA1C}" dt="2021-11-03T20:57:59.024" v="1690" actId="20577"/>
          <ac:spMkLst>
            <pc:docMk/>
            <pc:sldMk cId="1632543311" sldId="348"/>
            <ac:spMk id="12" creationId="{0B695C6E-E7E5-4D18-983E-AE6DE7C504B7}"/>
          </ac:spMkLst>
        </pc:spChg>
        <pc:picChg chg="del">
          <ac:chgData name="Danielle Kutka" userId="8708a361-3c93-44b9-894c-072e7e564c3e" providerId="ADAL" clId="{0AF3BBB2-5731-4705-AC38-BC7662C3EA1C}" dt="2021-11-03T20:46:18.689" v="1442" actId="478"/>
          <ac:picMkLst>
            <pc:docMk/>
            <pc:sldMk cId="1632543311" sldId="348"/>
            <ac:picMk id="10" creationId="{25F0D59C-6799-43B7-A3EB-E38C6A452617}"/>
          </ac:picMkLst>
        </pc:picChg>
        <pc:picChg chg="add mod">
          <ac:chgData name="Danielle Kutka" userId="8708a361-3c93-44b9-894c-072e7e564c3e" providerId="ADAL" clId="{0AF3BBB2-5731-4705-AC38-BC7662C3EA1C}" dt="2021-11-03T20:46:25.643" v="1445" actId="962"/>
          <ac:picMkLst>
            <pc:docMk/>
            <pc:sldMk cId="1632543311" sldId="348"/>
            <ac:picMk id="11" creationId="{2138276B-F19A-4D40-9E0F-AEFFD616CBBA}"/>
          </ac:picMkLst>
        </pc:picChg>
      </pc:sldChg>
      <pc:sldChg chg="modSp mod">
        <pc:chgData name="Danielle Kutka" userId="8708a361-3c93-44b9-894c-072e7e564c3e" providerId="ADAL" clId="{0AF3BBB2-5731-4705-AC38-BC7662C3EA1C}" dt="2021-11-03T20:32:35.517" v="1378" actId="1076"/>
        <pc:sldMkLst>
          <pc:docMk/>
          <pc:sldMk cId="0" sldId="355"/>
        </pc:sldMkLst>
        <pc:spChg chg="mod">
          <ac:chgData name="Danielle Kutka" userId="8708a361-3c93-44b9-894c-072e7e564c3e" providerId="ADAL" clId="{0AF3BBB2-5731-4705-AC38-BC7662C3EA1C}" dt="2021-11-03T20:32:35.517" v="1378" actId="1076"/>
          <ac:spMkLst>
            <pc:docMk/>
            <pc:sldMk cId="0" sldId="355"/>
            <ac:spMk id="701" creationId="{00000000-0000-0000-0000-000000000000}"/>
          </ac:spMkLst>
        </pc:spChg>
        <pc:graphicFrameChg chg="mod modGraphic">
          <ac:chgData name="Danielle Kutka" userId="8708a361-3c93-44b9-894c-072e7e564c3e" providerId="ADAL" clId="{0AF3BBB2-5731-4705-AC38-BC7662C3EA1C}" dt="2021-11-03T20:32:31.998" v="1377" actId="1076"/>
          <ac:graphicFrameMkLst>
            <pc:docMk/>
            <pc:sldMk cId="0" sldId="355"/>
            <ac:graphicFrameMk id="704" creationId="{00000000-0000-0000-0000-000000000000}"/>
          </ac:graphicFrameMkLst>
        </pc:graphicFrameChg>
      </pc:sldChg>
      <pc:sldChg chg="modSp">
        <pc:chgData name="Danielle Kutka" userId="8708a361-3c93-44b9-894c-072e7e564c3e" providerId="ADAL" clId="{0AF3BBB2-5731-4705-AC38-BC7662C3EA1C}" dt="2021-11-03T20:38:33.888" v="1439" actId="20577"/>
        <pc:sldMkLst>
          <pc:docMk/>
          <pc:sldMk cId="0" sldId="358"/>
        </pc:sldMkLst>
        <pc:spChg chg="mod">
          <ac:chgData name="Danielle Kutka" userId="8708a361-3c93-44b9-894c-072e7e564c3e" providerId="ADAL" clId="{0AF3BBB2-5731-4705-AC38-BC7662C3EA1C}" dt="2021-11-03T20:38:33.888" v="1439" actId="20577"/>
          <ac:spMkLst>
            <pc:docMk/>
            <pc:sldMk cId="0" sldId="358"/>
            <ac:spMk id="736" creationId="{00000000-0000-0000-0000-000000000000}"/>
          </ac:spMkLst>
        </pc:spChg>
      </pc:sldChg>
      <pc:sldChg chg="del">
        <pc:chgData name="Danielle Kutka" userId="8708a361-3c93-44b9-894c-072e7e564c3e" providerId="ADAL" clId="{0AF3BBB2-5731-4705-AC38-BC7662C3EA1C}" dt="2021-11-03T20:33:01.046" v="1379" actId="47"/>
        <pc:sldMkLst>
          <pc:docMk/>
          <pc:sldMk cId="0" sldId="362"/>
        </pc:sldMkLst>
      </pc:sldChg>
      <pc:sldChg chg="addSp modSp mod">
        <pc:chgData name="Danielle Kutka" userId="8708a361-3c93-44b9-894c-072e7e564c3e" providerId="ADAL" clId="{0AF3BBB2-5731-4705-AC38-BC7662C3EA1C}" dt="2021-11-03T21:14:47.177" v="1768" actId="1076"/>
        <pc:sldMkLst>
          <pc:docMk/>
          <pc:sldMk cId="0" sldId="368"/>
        </pc:sldMkLst>
        <pc:spChg chg="add mod">
          <ac:chgData name="Danielle Kutka" userId="8708a361-3c93-44b9-894c-072e7e564c3e" providerId="ADAL" clId="{0AF3BBB2-5731-4705-AC38-BC7662C3EA1C}" dt="2021-11-03T21:14:09.393" v="1759" actId="14100"/>
          <ac:spMkLst>
            <pc:docMk/>
            <pc:sldMk cId="0" sldId="368"/>
            <ac:spMk id="2" creationId="{179B8D67-7B23-48B8-9A99-01B9BD03BBDA}"/>
          </ac:spMkLst>
        </pc:spChg>
        <pc:spChg chg="mod">
          <ac:chgData name="Danielle Kutka" userId="8708a361-3c93-44b9-894c-072e7e564c3e" providerId="ADAL" clId="{0AF3BBB2-5731-4705-AC38-BC7662C3EA1C}" dt="2021-11-03T21:13:16.945" v="1750" actId="20577"/>
          <ac:spMkLst>
            <pc:docMk/>
            <pc:sldMk cId="0" sldId="368"/>
            <ac:spMk id="343" creationId="{00000000-0000-0000-0000-000000000000}"/>
          </ac:spMkLst>
        </pc:spChg>
        <pc:picChg chg="mod ord">
          <ac:chgData name="Danielle Kutka" userId="8708a361-3c93-44b9-894c-072e7e564c3e" providerId="ADAL" clId="{0AF3BBB2-5731-4705-AC38-BC7662C3EA1C}" dt="2021-11-03T21:14:47.177" v="1768" actId="1076"/>
          <ac:picMkLst>
            <pc:docMk/>
            <pc:sldMk cId="0" sldId="368"/>
            <ac:picMk id="345" creationId="{00000000-0000-0000-0000-000000000000}"/>
          </ac:picMkLst>
        </pc:picChg>
      </pc:sldChg>
      <pc:sldChg chg="addSp modSp mod">
        <pc:chgData name="Danielle Kutka" userId="8708a361-3c93-44b9-894c-072e7e564c3e" providerId="ADAL" clId="{0AF3BBB2-5731-4705-AC38-BC7662C3EA1C}" dt="2021-11-03T21:14:39.169" v="1767" actId="1076"/>
        <pc:sldMkLst>
          <pc:docMk/>
          <pc:sldMk cId="0" sldId="370"/>
        </pc:sldMkLst>
        <pc:spChg chg="add mod ord">
          <ac:chgData name="Danielle Kutka" userId="8708a361-3c93-44b9-894c-072e7e564c3e" providerId="ADAL" clId="{0AF3BBB2-5731-4705-AC38-BC7662C3EA1C}" dt="2021-11-03T21:14:35.072" v="1766" actId="167"/>
          <ac:spMkLst>
            <pc:docMk/>
            <pc:sldMk cId="0" sldId="370"/>
            <ac:spMk id="7" creationId="{20664129-0490-4654-93C4-F437AD52E75D}"/>
          </ac:spMkLst>
        </pc:spChg>
        <pc:picChg chg="mod">
          <ac:chgData name="Danielle Kutka" userId="8708a361-3c93-44b9-894c-072e7e564c3e" providerId="ADAL" clId="{0AF3BBB2-5731-4705-AC38-BC7662C3EA1C}" dt="2021-11-03T21:14:39.169" v="1767" actId="1076"/>
          <ac:picMkLst>
            <pc:docMk/>
            <pc:sldMk cId="0" sldId="370"/>
            <ac:picMk id="354" creationId="{00000000-0000-0000-0000-000000000000}"/>
          </ac:picMkLst>
        </pc:picChg>
      </pc:sldChg>
      <pc:sldChg chg="modSp mod">
        <pc:chgData name="Danielle Kutka" userId="8708a361-3c93-44b9-894c-072e7e564c3e" providerId="ADAL" clId="{0AF3BBB2-5731-4705-AC38-BC7662C3EA1C}" dt="2021-11-03T22:31:43.463" v="1787"/>
        <pc:sldMkLst>
          <pc:docMk/>
          <pc:sldMk cId="0" sldId="373"/>
        </pc:sldMkLst>
        <pc:spChg chg="mod">
          <ac:chgData name="Danielle Kutka" userId="8708a361-3c93-44b9-894c-072e7e564c3e" providerId="ADAL" clId="{0AF3BBB2-5731-4705-AC38-BC7662C3EA1C}" dt="2021-11-03T22:31:43.463" v="1787"/>
          <ac:spMkLst>
            <pc:docMk/>
            <pc:sldMk cId="0" sldId="373"/>
            <ac:spMk id="367" creationId="{00000000-0000-0000-0000-000000000000}"/>
          </ac:spMkLst>
        </pc:spChg>
      </pc:sldChg>
      <pc:sldChg chg="modSp mod">
        <pc:chgData name="Danielle Kutka" userId="8708a361-3c93-44b9-894c-072e7e564c3e" providerId="ADAL" clId="{0AF3BBB2-5731-4705-AC38-BC7662C3EA1C}" dt="2021-11-03T22:32:00.362" v="1809" actId="20577"/>
        <pc:sldMkLst>
          <pc:docMk/>
          <pc:sldMk cId="0" sldId="374"/>
        </pc:sldMkLst>
        <pc:spChg chg="mod">
          <ac:chgData name="Danielle Kutka" userId="8708a361-3c93-44b9-894c-072e7e564c3e" providerId="ADAL" clId="{0AF3BBB2-5731-4705-AC38-BC7662C3EA1C}" dt="2021-11-03T22:32:00.362" v="1809" actId="20577"/>
          <ac:spMkLst>
            <pc:docMk/>
            <pc:sldMk cId="0" sldId="374"/>
            <ac:spMk id="372" creationId="{00000000-0000-0000-0000-000000000000}"/>
          </ac:spMkLst>
        </pc:spChg>
      </pc:sldChg>
      <pc:sldChg chg="modSp mod">
        <pc:chgData name="Danielle Kutka" userId="8708a361-3c93-44b9-894c-072e7e564c3e" providerId="ADAL" clId="{0AF3BBB2-5731-4705-AC38-BC7662C3EA1C}" dt="2021-11-03T22:32:21.579" v="1810"/>
        <pc:sldMkLst>
          <pc:docMk/>
          <pc:sldMk cId="0" sldId="375"/>
        </pc:sldMkLst>
        <pc:spChg chg="mod">
          <ac:chgData name="Danielle Kutka" userId="8708a361-3c93-44b9-894c-072e7e564c3e" providerId="ADAL" clId="{0AF3BBB2-5731-4705-AC38-BC7662C3EA1C}" dt="2021-11-03T22:32:21.579" v="1810"/>
          <ac:spMkLst>
            <pc:docMk/>
            <pc:sldMk cId="0" sldId="375"/>
            <ac:spMk id="376" creationId="{00000000-0000-0000-0000-000000000000}"/>
          </ac:spMkLst>
        </pc:spChg>
      </pc:sldChg>
      <pc:sldChg chg="modSp mod">
        <pc:chgData name="Danielle Kutka" userId="8708a361-3c93-44b9-894c-072e7e564c3e" providerId="ADAL" clId="{0AF3BBB2-5731-4705-AC38-BC7662C3EA1C}" dt="2021-11-03T22:36:20.680" v="2000" actId="14100"/>
        <pc:sldMkLst>
          <pc:docMk/>
          <pc:sldMk cId="0" sldId="376"/>
        </pc:sldMkLst>
        <pc:spChg chg="mod">
          <ac:chgData name="Danielle Kutka" userId="8708a361-3c93-44b9-894c-072e7e564c3e" providerId="ADAL" clId="{0AF3BBB2-5731-4705-AC38-BC7662C3EA1C}" dt="2021-11-03T22:36:20.680" v="2000" actId="14100"/>
          <ac:spMkLst>
            <pc:docMk/>
            <pc:sldMk cId="0" sldId="376"/>
            <ac:spMk id="146" creationId="{00000000-0000-0000-0000-000000000000}"/>
          </ac:spMkLst>
        </pc:spChg>
      </pc:sldChg>
      <pc:sldChg chg="modSp mod">
        <pc:chgData name="Danielle Kutka" userId="8708a361-3c93-44b9-894c-072e7e564c3e" providerId="ADAL" clId="{0AF3BBB2-5731-4705-AC38-BC7662C3EA1C}" dt="2021-11-03T22:34:43.260" v="1980" actId="20577"/>
        <pc:sldMkLst>
          <pc:docMk/>
          <pc:sldMk cId="0" sldId="379"/>
        </pc:sldMkLst>
        <pc:spChg chg="mod">
          <ac:chgData name="Danielle Kutka" userId="8708a361-3c93-44b9-894c-072e7e564c3e" providerId="ADAL" clId="{0AF3BBB2-5731-4705-AC38-BC7662C3EA1C}" dt="2021-11-03T22:34:43.260" v="1980" actId="20577"/>
          <ac:spMkLst>
            <pc:docMk/>
            <pc:sldMk cId="0" sldId="379"/>
            <ac:spMk id="158" creationId="{00000000-0000-0000-0000-000000000000}"/>
          </ac:spMkLst>
        </pc:spChg>
      </pc:sldChg>
      <pc:sldChg chg="modSp mod">
        <pc:chgData name="Danielle Kutka" userId="8708a361-3c93-44b9-894c-072e7e564c3e" providerId="ADAL" clId="{0AF3BBB2-5731-4705-AC38-BC7662C3EA1C}" dt="2021-11-03T22:35:05.980" v="1982" actId="20577"/>
        <pc:sldMkLst>
          <pc:docMk/>
          <pc:sldMk cId="0" sldId="387"/>
        </pc:sldMkLst>
        <pc:spChg chg="mod">
          <ac:chgData name="Danielle Kutka" userId="8708a361-3c93-44b9-894c-072e7e564c3e" providerId="ADAL" clId="{0AF3BBB2-5731-4705-AC38-BC7662C3EA1C}" dt="2021-11-03T22:35:05.980" v="1982" actId="20577"/>
          <ac:spMkLst>
            <pc:docMk/>
            <pc:sldMk cId="0" sldId="387"/>
            <ac:spMk id="192" creationId="{00000000-0000-0000-0000-000000000000}"/>
          </ac:spMkLst>
        </pc:spChg>
      </pc:sldChg>
      <pc:sldChg chg="del">
        <pc:chgData name="Danielle Kutka" userId="8708a361-3c93-44b9-894c-072e7e564c3e" providerId="ADAL" clId="{0AF3BBB2-5731-4705-AC38-BC7662C3EA1C}" dt="2021-11-03T22:36:29.606" v="2001" actId="47"/>
        <pc:sldMkLst>
          <pc:docMk/>
          <pc:sldMk cId="0" sldId="390"/>
        </pc:sldMkLst>
      </pc:sldChg>
      <pc:sldChg chg="modNotes">
        <pc:chgData name="Danielle Kutka" userId="8708a361-3c93-44b9-894c-072e7e564c3e" providerId="ADAL" clId="{0AF3BBB2-5731-4705-AC38-BC7662C3EA1C}" dt="2021-11-03T20:44:35.492" v="1440"/>
        <pc:sldMkLst>
          <pc:docMk/>
          <pc:sldMk cId="0" sldId="392"/>
        </pc:sldMkLst>
      </pc:sldChg>
      <pc:sldChg chg="modNotes">
        <pc:chgData name="Danielle Kutka" userId="8708a361-3c93-44b9-894c-072e7e564c3e" providerId="ADAL" clId="{0AF3BBB2-5731-4705-AC38-BC7662C3EA1C}" dt="2021-11-03T20:44:37.310" v="1441"/>
        <pc:sldMkLst>
          <pc:docMk/>
          <pc:sldMk cId="0" sldId="393"/>
        </pc:sldMkLst>
      </pc:sldChg>
      <pc:sldChg chg="modSp">
        <pc:chgData name="Danielle Kutka" userId="8708a361-3c93-44b9-894c-072e7e564c3e" providerId="ADAL" clId="{0AF3BBB2-5731-4705-AC38-BC7662C3EA1C}" dt="2021-11-03T22:37:33.145" v="2018"/>
        <pc:sldMkLst>
          <pc:docMk/>
          <pc:sldMk cId="0" sldId="399"/>
        </pc:sldMkLst>
        <pc:graphicFrameChg chg="mod">
          <ac:chgData name="Danielle Kutka" userId="8708a361-3c93-44b9-894c-072e7e564c3e" providerId="ADAL" clId="{0AF3BBB2-5731-4705-AC38-BC7662C3EA1C}" dt="2021-11-03T22:37:33.145" v="2018"/>
          <ac:graphicFrameMkLst>
            <pc:docMk/>
            <pc:sldMk cId="0" sldId="399"/>
            <ac:graphicFrameMk id="9" creationId="{00000000-0000-0000-0000-000000000000}"/>
          </ac:graphicFrameMkLst>
        </pc:graphicFrameChg>
      </pc:sldChg>
      <pc:sldChg chg="modSp mod">
        <pc:chgData name="Danielle Kutka" userId="8708a361-3c93-44b9-894c-072e7e564c3e" providerId="ADAL" clId="{0AF3BBB2-5731-4705-AC38-BC7662C3EA1C}" dt="2021-11-03T22:38:14.740" v="2021" actId="255"/>
        <pc:sldMkLst>
          <pc:docMk/>
          <pc:sldMk cId="0" sldId="403"/>
        </pc:sldMkLst>
        <pc:graphicFrameChg chg="mod modGraphic">
          <ac:chgData name="Danielle Kutka" userId="8708a361-3c93-44b9-894c-072e7e564c3e" providerId="ADAL" clId="{0AF3BBB2-5731-4705-AC38-BC7662C3EA1C}" dt="2021-11-03T22:38:14.740" v="2021" actId="255"/>
          <ac:graphicFrameMkLst>
            <pc:docMk/>
            <pc:sldMk cId="0" sldId="403"/>
            <ac:graphicFrameMk id="13" creationId="{00000000-0000-0000-0000-000000000000}"/>
          </ac:graphicFrameMkLst>
        </pc:graphicFrameChg>
      </pc:sldChg>
      <pc:sldChg chg="modSp mod">
        <pc:chgData name="Danielle Kutka" userId="8708a361-3c93-44b9-894c-072e7e564c3e" providerId="ADAL" clId="{0AF3BBB2-5731-4705-AC38-BC7662C3EA1C}" dt="2021-11-03T21:02:24.724" v="1716" actId="20577"/>
        <pc:sldMkLst>
          <pc:docMk/>
          <pc:sldMk cId="0" sldId="410"/>
        </pc:sldMkLst>
        <pc:spChg chg="mod">
          <ac:chgData name="Danielle Kutka" userId="8708a361-3c93-44b9-894c-072e7e564c3e" providerId="ADAL" clId="{0AF3BBB2-5731-4705-AC38-BC7662C3EA1C}" dt="2021-11-03T21:02:21.537" v="1715" actId="108"/>
          <ac:spMkLst>
            <pc:docMk/>
            <pc:sldMk cId="0" sldId="410"/>
            <ac:spMk id="312" creationId="{00000000-0000-0000-0000-000000000000}"/>
          </ac:spMkLst>
        </pc:spChg>
        <pc:spChg chg="mod">
          <ac:chgData name="Danielle Kutka" userId="8708a361-3c93-44b9-894c-072e7e564c3e" providerId="ADAL" clId="{0AF3BBB2-5731-4705-AC38-BC7662C3EA1C}" dt="2021-11-03T21:02:24.724" v="1716" actId="20577"/>
          <ac:spMkLst>
            <pc:docMk/>
            <pc:sldMk cId="0" sldId="410"/>
            <ac:spMk id="317" creationId="{00000000-0000-0000-0000-000000000000}"/>
          </ac:spMkLst>
        </pc:spChg>
      </pc:sldChg>
      <pc:sldChg chg="addSp modSp mod">
        <pc:chgData name="Danielle Kutka" userId="8708a361-3c93-44b9-894c-072e7e564c3e" providerId="ADAL" clId="{0AF3BBB2-5731-4705-AC38-BC7662C3EA1C}" dt="2021-11-03T22:39:45.961" v="2023" actId="113"/>
        <pc:sldMkLst>
          <pc:docMk/>
          <pc:sldMk cId="0" sldId="411"/>
        </pc:sldMkLst>
        <pc:spChg chg="mod">
          <ac:chgData name="Danielle Kutka" userId="8708a361-3c93-44b9-894c-072e7e564c3e" providerId="ADAL" clId="{0AF3BBB2-5731-4705-AC38-BC7662C3EA1C}" dt="2021-11-03T22:39:45.961" v="2023" actId="113"/>
          <ac:spMkLst>
            <pc:docMk/>
            <pc:sldMk cId="0" sldId="411"/>
            <ac:spMk id="321" creationId="{00000000-0000-0000-0000-000000000000}"/>
          </ac:spMkLst>
        </pc:spChg>
        <pc:spChg chg="mod">
          <ac:chgData name="Danielle Kutka" userId="8708a361-3c93-44b9-894c-072e7e564c3e" providerId="ADAL" clId="{0AF3BBB2-5731-4705-AC38-BC7662C3EA1C}" dt="2021-11-03T21:01:18.746" v="1703" actId="20577"/>
          <ac:spMkLst>
            <pc:docMk/>
            <pc:sldMk cId="0" sldId="411"/>
            <ac:spMk id="322" creationId="{00000000-0000-0000-0000-000000000000}"/>
          </ac:spMkLst>
        </pc:spChg>
        <pc:picChg chg="add mod">
          <ac:chgData name="Danielle Kutka" userId="8708a361-3c93-44b9-894c-072e7e564c3e" providerId="ADAL" clId="{0AF3BBB2-5731-4705-AC38-BC7662C3EA1C}" dt="2021-11-03T21:01:12.784" v="1699" actId="962"/>
          <ac:picMkLst>
            <pc:docMk/>
            <pc:sldMk cId="0" sldId="411"/>
            <ac:picMk id="3" creationId="{486AF903-9C75-423D-8C69-538555BD5085}"/>
          </ac:picMkLst>
        </pc:picChg>
      </pc:sldChg>
      <pc:sldChg chg="modSp mod">
        <pc:chgData name="Danielle Kutka" userId="8708a361-3c93-44b9-894c-072e7e564c3e" providerId="ADAL" clId="{0AF3BBB2-5731-4705-AC38-BC7662C3EA1C}" dt="2021-11-03T20:54:20.587" v="1515" actId="27636"/>
        <pc:sldMkLst>
          <pc:docMk/>
          <pc:sldMk cId="0" sldId="412"/>
        </pc:sldMkLst>
        <pc:spChg chg="mod">
          <ac:chgData name="Danielle Kutka" userId="8708a361-3c93-44b9-894c-072e7e564c3e" providerId="ADAL" clId="{0AF3BBB2-5731-4705-AC38-BC7662C3EA1C}" dt="2021-11-03T20:54:20.587" v="1515" actId="27636"/>
          <ac:spMkLst>
            <pc:docMk/>
            <pc:sldMk cId="0" sldId="412"/>
            <ac:spMk id="324" creationId="{00000000-0000-0000-0000-000000000000}"/>
          </ac:spMkLst>
        </pc:spChg>
      </pc:sldChg>
      <pc:sldChg chg="modSp mod">
        <pc:chgData name="Danielle Kutka" userId="8708a361-3c93-44b9-894c-072e7e564c3e" providerId="ADAL" clId="{0AF3BBB2-5731-4705-AC38-BC7662C3EA1C}" dt="2021-11-03T22:41:21.702" v="2059" actId="20577"/>
        <pc:sldMkLst>
          <pc:docMk/>
          <pc:sldMk cId="0" sldId="414"/>
        </pc:sldMkLst>
        <pc:spChg chg="mod">
          <ac:chgData name="Danielle Kutka" userId="8708a361-3c93-44b9-894c-072e7e564c3e" providerId="ADAL" clId="{0AF3BBB2-5731-4705-AC38-BC7662C3EA1C}" dt="2021-11-03T22:41:21.702" v="2059" actId="20577"/>
          <ac:spMkLst>
            <pc:docMk/>
            <pc:sldMk cId="0" sldId="414"/>
            <ac:spMk id="333" creationId="{00000000-0000-0000-0000-000000000000}"/>
          </ac:spMkLst>
        </pc:spChg>
      </pc:sldChg>
      <pc:sldChg chg="modSp mod">
        <pc:chgData name="Danielle Kutka" userId="8708a361-3c93-44b9-894c-072e7e564c3e" providerId="ADAL" clId="{0AF3BBB2-5731-4705-AC38-BC7662C3EA1C}" dt="2021-11-03T22:41:09.292" v="2049" actId="20577"/>
        <pc:sldMkLst>
          <pc:docMk/>
          <pc:sldMk cId="0" sldId="415"/>
        </pc:sldMkLst>
        <pc:spChg chg="mod">
          <ac:chgData name="Danielle Kutka" userId="8708a361-3c93-44b9-894c-072e7e564c3e" providerId="ADAL" clId="{0AF3BBB2-5731-4705-AC38-BC7662C3EA1C}" dt="2021-11-03T22:41:09.292" v="2049" actId="20577"/>
          <ac:spMkLst>
            <pc:docMk/>
            <pc:sldMk cId="0" sldId="415"/>
            <ac:spMk id="335" creationId="{00000000-0000-0000-0000-000000000000}"/>
          </ac:spMkLst>
        </pc:spChg>
      </pc:sldChg>
      <pc:sldChg chg="modSp mod">
        <pc:chgData name="Danielle Kutka" userId="8708a361-3c93-44b9-894c-072e7e564c3e" providerId="ADAL" clId="{0AF3BBB2-5731-4705-AC38-BC7662C3EA1C}" dt="2021-11-03T22:40:06.487" v="2025" actId="20577"/>
        <pc:sldMkLst>
          <pc:docMk/>
          <pc:sldMk cId="0" sldId="416"/>
        </pc:sldMkLst>
        <pc:spChg chg="mod">
          <ac:chgData name="Danielle Kutka" userId="8708a361-3c93-44b9-894c-072e7e564c3e" providerId="ADAL" clId="{0AF3BBB2-5731-4705-AC38-BC7662C3EA1C}" dt="2021-11-03T22:40:06.487" v="2025" actId="20577"/>
          <ac:spMkLst>
            <pc:docMk/>
            <pc:sldMk cId="0" sldId="416"/>
            <ac:spMk id="337" creationId="{00000000-0000-0000-0000-000000000000}"/>
          </ac:spMkLst>
        </pc:spChg>
      </pc:sldChg>
      <pc:sldChg chg="modSp mod">
        <pc:chgData name="Danielle Kutka" userId="8708a361-3c93-44b9-894c-072e7e564c3e" providerId="ADAL" clId="{0AF3BBB2-5731-4705-AC38-BC7662C3EA1C}" dt="2021-11-03T22:40:59.610" v="2045" actId="20577"/>
        <pc:sldMkLst>
          <pc:docMk/>
          <pc:sldMk cId="0" sldId="417"/>
        </pc:sldMkLst>
        <pc:spChg chg="mod">
          <ac:chgData name="Danielle Kutka" userId="8708a361-3c93-44b9-894c-072e7e564c3e" providerId="ADAL" clId="{0AF3BBB2-5731-4705-AC38-BC7662C3EA1C}" dt="2021-11-03T22:40:59.610" v="2045" actId="20577"/>
          <ac:spMkLst>
            <pc:docMk/>
            <pc:sldMk cId="0" sldId="417"/>
            <ac:spMk id="344" creationId="{00000000-0000-0000-0000-000000000000}"/>
          </ac:spMkLst>
        </pc:spChg>
      </pc:sldChg>
      <pc:sldChg chg="modSp mod">
        <pc:chgData name="Danielle Kutka" userId="8708a361-3c93-44b9-894c-072e7e564c3e" providerId="ADAL" clId="{0AF3BBB2-5731-4705-AC38-BC7662C3EA1C}" dt="2021-11-03T22:40:55.730" v="2043" actId="20577"/>
        <pc:sldMkLst>
          <pc:docMk/>
          <pc:sldMk cId="0" sldId="418"/>
        </pc:sldMkLst>
        <pc:spChg chg="mod">
          <ac:chgData name="Danielle Kutka" userId="8708a361-3c93-44b9-894c-072e7e564c3e" providerId="ADAL" clId="{0AF3BBB2-5731-4705-AC38-BC7662C3EA1C}" dt="2021-11-03T22:40:55.730" v="2043" actId="20577"/>
          <ac:spMkLst>
            <pc:docMk/>
            <pc:sldMk cId="0" sldId="418"/>
            <ac:spMk id="349" creationId="{00000000-0000-0000-0000-000000000000}"/>
          </ac:spMkLst>
        </pc:spChg>
      </pc:sldChg>
      <pc:sldChg chg="modSp mod">
        <pc:chgData name="Danielle Kutka" userId="8708a361-3c93-44b9-894c-072e7e564c3e" providerId="ADAL" clId="{0AF3BBB2-5731-4705-AC38-BC7662C3EA1C}" dt="2021-11-03T22:40:51.983" v="2041" actId="20577"/>
        <pc:sldMkLst>
          <pc:docMk/>
          <pc:sldMk cId="0" sldId="419"/>
        </pc:sldMkLst>
        <pc:spChg chg="mod">
          <ac:chgData name="Danielle Kutka" userId="8708a361-3c93-44b9-894c-072e7e564c3e" providerId="ADAL" clId="{0AF3BBB2-5731-4705-AC38-BC7662C3EA1C}" dt="2021-11-03T22:40:51.983" v="2041" actId="20577"/>
          <ac:spMkLst>
            <pc:docMk/>
            <pc:sldMk cId="0" sldId="419"/>
            <ac:spMk id="355" creationId="{00000000-0000-0000-0000-000000000000}"/>
          </ac:spMkLst>
        </pc:spChg>
      </pc:sldChg>
      <pc:sldChg chg="modSp mod">
        <pc:chgData name="Danielle Kutka" userId="8708a361-3c93-44b9-894c-072e7e564c3e" providerId="ADAL" clId="{0AF3BBB2-5731-4705-AC38-BC7662C3EA1C}" dt="2021-11-03T22:40:48.160" v="2039" actId="20577"/>
        <pc:sldMkLst>
          <pc:docMk/>
          <pc:sldMk cId="0" sldId="420"/>
        </pc:sldMkLst>
        <pc:spChg chg="mod">
          <ac:chgData name="Danielle Kutka" userId="8708a361-3c93-44b9-894c-072e7e564c3e" providerId="ADAL" clId="{0AF3BBB2-5731-4705-AC38-BC7662C3EA1C}" dt="2021-11-03T22:40:48.160" v="2039" actId="20577"/>
          <ac:spMkLst>
            <pc:docMk/>
            <pc:sldMk cId="0" sldId="420"/>
            <ac:spMk id="361" creationId="{00000000-0000-0000-0000-000000000000}"/>
          </ac:spMkLst>
        </pc:spChg>
      </pc:sldChg>
      <pc:sldChg chg="modSp mod">
        <pc:chgData name="Danielle Kutka" userId="8708a361-3c93-44b9-894c-072e7e564c3e" providerId="ADAL" clId="{0AF3BBB2-5731-4705-AC38-BC7662C3EA1C}" dt="2021-11-03T22:40:41.957" v="2035" actId="20577"/>
        <pc:sldMkLst>
          <pc:docMk/>
          <pc:sldMk cId="0" sldId="421"/>
        </pc:sldMkLst>
        <pc:spChg chg="mod">
          <ac:chgData name="Danielle Kutka" userId="8708a361-3c93-44b9-894c-072e7e564c3e" providerId="ADAL" clId="{0AF3BBB2-5731-4705-AC38-BC7662C3EA1C}" dt="2021-11-03T22:40:41.957" v="2035" actId="20577"/>
          <ac:spMkLst>
            <pc:docMk/>
            <pc:sldMk cId="0" sldId="421"/>
            <ac:spMk id="368" creationId="{00000000-0000-0000-0000-000000000000}"/>
          </ac:spMkLst>
        </pc:spChg>
      </pc:sldChg>
      <pc:sldChg chg="modSp mod">
        <pc:chgData name="Danielle Kutka" userId="8708a361-3c93-44b9-894c-072e7e564c3e" providerId="ADAL" clId="{0AF3BBB2-5731-4705-AC38-BC7662C3EA1C}" dt="2021-11-03T22:40:35.403" v="2031" actId="20577"/>
        <pc:sldMkLst>
          <pc:docMk/>
          <pc:sldMk cId="0" sldId="422"/>
        </pc:sldMkLst>
        <pc:spChg chg="mod">
          <ac:chgData name="Danielle Kutka" userId="8708a361-3c93-44b9-894c-072e7e564c3e" providerId="ADAL" clId="{0AF3BBB2-5731-4705-AC38-BC7662C3EA1C}" dt="2021-11-03T22:40:35.403" v="2031" actId="20577"/>
          <ac:spMkLst>
            <pc:docMk/>
            <pc:sldMk cId="0" sldId="422"/>
            <ac:spMk id="371" creationId="{00000000-0000-0000-0000-000000000000}"/>
          </ac:spMkLst>
        </pc:spChg>
      </pc:sldChg>
      <pc:sldMasterChg chg="del delSldLayout">
        <pc:chgData name="Danielle Kutka" userId="8708a361-3c93-44b9-894c-072e7e564c3e" providerId="ADAL" clId="{0AF3BBB2-5731-4705-AC38-BC7662C3EA1C}" dt="2021-11-03T20:33:01.046" v="1379" actId="47"/>
        <pc:sldMasterMkLst>
          <pc:docMk/>
          <pc:sldMasterMk cId="4249060132" sldId="2147483783"/>
        </pc:sldMasterMkLst>
        <pc:sldLayoutChg chg="del">
          <pc:chgData name="Danielle Kutka" userId="8708a361-3c93-44b9-894c-072e7e564c3e" providerId="ADAL" clId="{0AF3BBB2-5731-4705-AC38-BC7662C3EA1C}" dt="2021-11-03T20:33:01.046" v="1379" actId="47"/>
          <pc:sldLayoutMkLst>
            <pc:docMk/>
            <pc:sldMasterMk cId="4249060132" sldId="2147483783"/>
            <pc:sldLayoutMk cId="3013432026" sldId="2147483784"/>
          </pc:sldLayoutMkLst>
        </pc:sldLayoutChg>
        <pc:sldLayoutChg chg="del">
          <pc:chgData name="Danielle Kutka" userId="8708a361-3c93-44b9-894c-072e7e564c3e" providerId="ADAL" clId="{0AF3BBB2-5731-4705-AC38-BC7662C3EA1C}" dt="2021-11-03T20:33:01.046" v="1379" actId="47"/>
          <pc:sldLayoutMkLst>
            <pc:docMk/>
            <pc:sldMasterMk cId="4249060132" sldId="2147483783"/>
            <pc:sldLayoutMk cId="370607156" sldId="2147483785"/>
          </pc:sldLayoutMkLst>
        </pc:sldLayoutChg>
        <pc:sldLayoutChg chg="del">
          <pc:chgData name="Danielle Kutka" userId="8708a361-3c93-44b9-894c-072e7e564c3e" providerId="ADAL" clId="{0AF3BBB2-5731-4705-AC38-BC7662C3EA1C}" dt="2021-11-03T20:33:01.046" v="1379" actId="47"/>
          <pc:sldLayoutMkLst>
            <pc:docMk/>
            <pc:sldMasterMk cId="4249060132" sldId="2147483783"/>
            <pc:sldLayoutMk cId="4053403089" sldId="2147483786"/>
          </pc:sldLayoutMkLst>
        </pc:sldLayoutChg>
        <pc:sldLayoutChg chg="del">
          <pc:chgData name="Danielle Kutka" userId="8708a361-3c93-44b9-894c-072e7e564c3e" providerId="ADAL" clId="{0AF3BBB2-5731-4705-AC38-BC7662C3EA1C}" dt="2021-11-03T20:33:01.046" v="1379" actId="47"/>
          <pc:sldLayoutMkLst>
            <pc:docMk/>
            <pc:sldMasterMk cId="4249060132" sldId="2147483783"/>
            <pc:sldLayoutMk cId="1891522227" sldId="2147483787"/>
          </pc:sldLayoutMkLst>
        </pc:sldLayoutChg>
        <pc:sldLayoutChg chg="del">
          <pc:chgData name="Danielle Kutka" userId="8708a361-3c93-44b9-894c-072e7e564c3e" providerId="ADAL" clId="{0AF3BBB2-5731-4705-AC38-BC7662C3EA1C}" dt="2021-11-03T20:33:01.046" v="1379" actId="47"/>
          <pc:sldLayoutMkLst>
            <pc:docMk/>
            <pc:sldMasterMk cId="4249060132" sldId="2147483783"/>
            <pc:sldLayoutMk cId="3875564823" sldId="2147483788"/>
          </pc:sldLayoutMkLst>
        </pc:sldLayoutChg>
        <pc:sldLayoutChg chg="del">
          <pc:chgData name="Danielle Kutka" userId="8708a361-3c93-44b9-894c-072e7e564c3e" providerId="ADAL" clId="{0AF3BBB2-5731-4705-AC38-BC7662C3EA1C}" dt="2021-11-03T20:33:01.046" v="1379" actId="47"/>
          <pc:sldLayoutMkLst>
            <pc:docMk/>
            <pc:sldMasterMk cId="4249060132" sldId="2147483783"/>
            <pc:sldLayoutMk cId="2908838353" sldId="2147483789"/>
          </pc:sldLayoutMkLst>
        </pc:sldLayoutChg>
        <pc:sldLayoutChg chg="del">
          <pc:chgData name="Danielle Kutka" userId="8708a361-3c93-44b9-894c-072e7e564c3e" providerId="ADAL" clId="{0AF3BBB2-5731-4705-AC38-BC7662C3EA1C}" dt="2021-11-03T20:33:01.046" v="1379" actId="47"/>
          <pc:sldLayoutMkLst>
            <pc:docMk/>
            <pc:sldMasterMk cId="4249060132" sldId="2147483783"/>
            <pc:sldLayoutMk cId="3689199832" sldId="2147483790"/>
          </pc:sldLayoutMkLst>
        </pc:sldLayoutChg>
        <pc:sldLayoutChg chg="del">
          <pc:chgData name="Danielle Kutka" userId="8708a361-3c93-44b9-894c-072e7e564c3e" providerId="ADAL" clId="{0AF3BBB2-5731-4705-AC38-BC7662C3EA1C}" dt="2021-11-03T20:33:01.046" v="1379" actId="47"/>
          <pc:sldLayoutMkLst>
            <pc:docMk/>
            <pc:sldMasterMk cId="4249060132" sldId="2147483783"/>
            <pc:sldLayoutMk cId="3920917033" sldId="2147483791"/>
          </pc:sldLayoutMkLst>
        </pc:sldLayoutChg>
        <pc:sldLayoutChg chg="del">
          <pc:chgData name="Danielle Kutka" userId="8708a361-3c93-44b9-894c-072e7e564c3e" providerId="ADAL" clId="{0AF3BBB2-5731-4705-AC38-BC7662C3EA1C}" dt="2021-11-03T20:33:01.046" v="1379" actId="47"/>
          <pc:sldLayoutMkLst>
            <pc:docMk/>
            <pc:sldMasterMk cId="4249060132" sldId="2147483783"/>
            <pc:sldLayoutMk cId="2575657618" sldId="2147483792"/>
          </pc:sldLayoutMkLst>
        </pc:sldLayoutChg>
        <pc:sldLayoutChg chg="del">
          <pc:chgData name="Danielle Kutka" userId="8708a361-3c93-44b9-894c-072e7e564c3e" providerId="ADAL" clId="{0AF3BBB2-5731-4705-AC38-BC7662C3EA1C}" dt="2021-11-03T20:33:01.046" v="1379" actId="47"/>
          <pc:sldLayoutMkLst>
            <pc:docMk/>
            <pc:sldMasterMk cId="4249060132" sldId="2147483783"/>
            <pc:sldLayoutMk cId="2680090747" sldId="2147483793"/>
          </pc:sldLayoutMkLst>
        </pc:sldLayoutChg>
        <pc:sldLayoutChg chg="del">
          <pc:chgData name="Danielle Kutka" userId="8708a361-3c93-44b9-894c-072e7e564c3e" providerId="ADAL" clId="{0AF3BBB2-5731-4705-AC38-BC7662C3EA1C}" dt="2021-11-03T20:33:01.046" v="1379" actId="47"/>
          <pc:sldLayoutMkLst>
            <pc:docMk/>
            <pc:sldMasterMk cId="4249060132" sldId="2147483783"/>
            <pc:sldLayoutMk cId="3372368648" sldId="2147483794"/>
          </pc:sldLayoutMkLst>
        </pc:sldLayoutChg>
        <pc:sldLayoutChg chg="del">
          <pc:chgData name="Danielle Kutka" userId="8708a361-3c93-44b9-894c-072e7e564c3e" providerId="ADAL" clId="{0AF3BBB2-5731-4705-AC38-BC7662C3EA1C}" dt="2021-11-03T20:33:01.046" v="1379" actId="47"/>
          <pc:sldLayoutMkLst>
            <pc:docMk/>
            <pc:sldMasterMk cId="4249060132" sldId="2147483783"/>
            <pc:sldLayoutMk cId="3444099049" sldId="2147483795"/>
          </pc:sldLayoutMkLst>
        </pc:sldLayoutChg>
      </pc:sldMasterChg>
      <pc:sldMasterChg chg="del delSldLayout">
        <pc:chgData name="Danielle Kutka" userId="8708a361-3c93-44b9-894c-072e7e564c3e" providerId="ADAL" clId="{0AF3BBB2-5731-4705-AC38-BC7662C3EA1C}" dt="2021-11-03T21:15:23.348" v="1769" actId="47"/>
        <pc:sldMasterMkLst>
          <pc:docMk/>
          <pc:sldMasterMk cId="768063092" sldId="2147483835"/>
        </pc:sldMasterMkLst>
        <pc:sldLayoutChg chg="del">
          <pc:chgData name="Danielle Kutka" userId="8708a361-3c93-44b9-894c-072e7e564c3e" providerId="ADAL" clId="{0AF3BBB2-5731-4705-AC38-BC7662C3EA1C}" dt="2021-11-03T21:15:23.348" v="1769" actId="47"/>
          <pc:sldLayoutMkLst>
            <pc:docMk/>
            <pc:sldMasterMk cId="768063092" sldId="2147483835"/>
            <pc:sldLayoutMk cId="2083049114" sldId="2147483836"/>
          </pc:sldLayoutMkLst>
        </pc:sldLayoutChg>
        <pc:sldLayoutChg chg="del">
          <pc:chgData name="Danielle Kutka" userId="8708a361-3c93-44b9-894c-072e7e564c3e" providerId="ADAL" clId="{0AF3BBB2-5731-4705-AC38-BC7662C3EA1C}" dt="2021-11-03T21:15:23.348" v="1769" actId="47"/>
          <pc:sldLayoutMkLst>
            <pc:docMk/>
            <pc:sldMasterMk cId="768063092" sldId="2147483835"/>
            <pc:sldLayoutMk cId="3757309000" sldId="2147483837"/>
          </pc:sldLayoutMkLst>
        </pc:sldLayoutChg>
        <pc:sldLayoutChg chg="del">
          <pc:chgData name="Danielle Kutka" userId="8708a361-3c93-44b9-894c-072e7e564c3e" providerId="ADAL" clId="{0AF3BBB2-5731-4705-AC38-BC7662C3EA1C}" dt="2021-11-03T21:15:23.348" v="1769" actId="47"/>
          <pc:sldLayoutMkLst>
            <pc:docMk/>
            <pc:sldMasterMk cId="768063092" sldId="2147483835"/>
            <pc:sldLayoutMk cId="3766072740" sldId="2147483838"/>
          </pc:sldLayoutMkLst>
        </pc:sldLayoutChg>
        <pc:sldLayoutChg chg="del">
          <pc:chgData name="Danielle Kutka" userId="8708a361-3c93-44b9-894c-072e7e564c3e" providerId="ADAL" clId="{0AF3BBB2-5731-4705-AC38-BC7662C3EA1C}" dt="2021-11-03T21:15:23.348" v="1769" actId="47"/>
          <pc:sldLayoutMkLst>
            <pc:docMk/>
            <pc:sldMasterMk cId="768063092" sldId="2147483835"/>
            <pc:sldLayoutMk cId="1643295029" sldId="2147483839"/>
          </pc:sldLayoutMkLst>
        </pc:sldLayoutChg>
        <pc:sldLayoutChg chg="del">
          <pc:chgData name="Danielle Kutka" userId="8708a361-3c93-44b9-894c-072e7e564c3e" providerId="ADAL" clId="{0AF3BBB2-5731-4705-AC38-BC7662C3EA1C}" dt="2021-11-03T21:15:23.348" v="1769" actId="47"/>
          <pc:sldLayoutMkLst>
            <pc:docMk/>
            <pc:sldMasterMk cId="768063092" sldId="2147483835"/>
            <pc:sldLayoutMk cId="4159749067" sldId="2147483840"/>
          </pc:sldLayoutMkLst>
        </pc:sldLayoutChg>
        <pc:sldLayoutChg chg="del">
          <pc:chgData name="Danielle Kutka" userId="8708a361-3c93-44b9-894c-072e7e564c3e" providerId="ADAL" clId="{0AF3BBB2-5731-4705-AC38-BC7662C3EA1C}" dt="2021-11-03T21:15:23.348" v="1769" actId="47"/>
          <pc:sldLayoutMkLst>
            <pc:docMk/>
            <pc:sldMasterMk cId="768063092" sldId="2147483835"/>
            <pc:sldLayoutMk cId="1545525330" sldId="2147483841"/>
          </pc:sldLayoutMkLst>
        </pc:sldLayoutChg>
        <pc:sldLayoutChg chg="del">
          <pc:chgData name="Danielle Kutka" userId="8708a361-3c93-44b9-894c-072e7e564c3e" providerId="ADAL" clId="{0AF3BBB2-5731-4705-AC38-BC7662C3EA1C}" dt="2021-11-03T21:15:23.348" v="1769" actId="47"/>
          <pc:sldLayoutMkLst>
            <pc:docMk/>
            <pc:sldMasterMk cId="768063092" sldId="2147483835"/>
            <pc:sldLayoutMk cId="266448774" sldId="2147483842"/>
          </pc:sldLayoutMkLst>
        </pc:sldLayoutChg>
        <pc:sldLayoutChg chg="del">
          <pc:chgData name="Danielle Kutka" userId="8708a361-3c93-44b9-894c-072e7e564c3e" providerId="ADAL" clId="{0AF3BBB2-5731-4705-AC38-BC7662C3EA1C}" dt="2021-11-03T21:15:23.348" v="1769" actId="47"/>
          <pc:sldLayoutMkLst>
            <pc:docMk/>
            <pc:sldMasterMk cId="768063092" sldId="2147483835"/>
            <pc:sldLayoutMk cId="4128934282" sldId="2147483843"/>
          </pc:sldLayoutMkLst>
        </pc:sldLayoutChg>
        <pc:sldLayoutChg chg="del">
          <pc:chgData name="Danielle Kutka" userId="8708a361-3c93-44b9-894c-072e7e564c3e" providerId="ADAL" clId="{0AF3BBB2-5731-4705-AC38-BC7662C3EA1C}" dt="2021-11-03T21:15:23.348" v="1769" actId="47"/>
          <pc:sldLayoutMkLst>
            <pc:docMk/>
            <pc:sldMasterMk cId="768063092" sldId="2147483835"/>
            <pc:sldLayoutMk cId="2863150988" sldId="2147483844"/>
          </pc:sldLayoutMkLst>
        </pc:sldLayoutChg>
        <pc:sldLayoutChg chg="del">
          <pc:chgData name="Danielle Kutka" userId="8708a361-3c93-44b9-894c-072e7e564c3e" providerId="ADAL" clId="{0AF3BBB2-5731-4705-AC38-BC7662C3EA1C}" dt="2021-11-03T21:15:23.348" v="1769" actId="47"/>
          <pc:sldLayoutMkLst>
            <pc:docMk/>
            <pc:sldMasterMk cId="768063092" sldId="2147483835"/>
            <pc:sldLayoutMk cId="2940642470" sldId="2147483845"/>
          </pc:sldLayoutMkLst>
        </pc:sldLayoutChg>
        <pc:sldLayoutChg chg="del">
          <pc:chgData name="Danielle Kutka" userId="8708a361-3c93-44b9-894c-072e7e564c3e" providerId="ADAL" clId="{0AF3BBB2-5731-4705-AC38-BC7662C3EA1C}" dt="2021-11-03T21:15:23.348" v="1769" actId="47"/>
          <pc:sldLayoutMkLst>
            <pc:docMk/>
            <pc:sldMasterMk cId="768063092" sldId="2147483835"/>
            <pc:sldLayoutMk cId="4023781163" sldId="2147483846"/>
          </pc:sldLayoutMkLst>
        </pc:sldLayoutChg>
        <pc:sldLayoutChg chg="del">
          <pc:chgData name="Danielle Kutka" userId="8708a361-3c93-44b9-894c-072e7e564c3e" providerId="ADAL" clId="{0AF3BBB2-5731-4705-AC38-BC7662C3EA1C}" dt="2021-11-03T21:15:23.348" v="1769" actId="47"/>
          <pc:sldLayoutMkLst>
            <pc:docMk/>
            <pc:sldMasterMk cId="768063092" sldId="2147483835"/>
            <pc:sldLayoutMk cId="2439464894" sldId="2147483847"/>
          </pc:sldLayoutMkLst>
        </pc:sldLayoutChg>
      </pc:sldMasterChg>
      <pc:sldMasterChg chg="del delSldLayout">
        <pc:chgData name="Danielle Kutka" userId="8708a361-3c93-44b9-894c-072e7e564c3e" providerId="ADAL" clId="{0AF3BBB2-5731-4705-AC38-BC7662C3EA1C}" dt="2021-11-03T22:36:29.606" v="2001" actId="47"/>
        <pc:sldMasterMkLst>
          <pc:docMk/>
          <pc:sldMasterMk cId="2003131234" sldId="2147483861"/>
        </pc:sldMasterMkLst>
        <pc:sldLayoutChg chg="del">
          <pc:chgData name="Danielle Kutka" userId="8708a361-3c93-44b9-894c-072e7e564c3e" providerId="ADAL" clId="{0AF3BBB2-5731-4705-AC38-BC7662C3EA1C}" dt="2021-11-03T22:36:29.606" v="2001" actId="47"/>
          <pc:sldLayoutMkLst>
            <pc:docMk/>
            <pc:sldMasterMk cId="2003131234" sldId="2147483861"/>
            <pc:sldLayoutMk cId="4195782822" sldId="2147483862"/>
          </pc:sldLayoutMkLst>
        </pc:sldLayoutChg>
        <pc:sldLayoutChg chg="del">
          <pc:chgData name="Danielle Kutka" userId="8708a361-3c93-44b9-894c-072e7e564c3e" providerId="ADAL" clId="{0AF3BBB2-5731-4705-AC38-BC7662C3EA1C}" dt="2021-11-03T22:36:29.606" v="2001" actId="47"/>
          <pc:sldLayoutMkLst>
            <pc:docMk/>
            <pc:sldMasterMk cId="2003131234" sldId="2147483861"/>
            <pc:sldLayoutMk cId="381450228" sldId="2147483863"/>
          </pc:sldLayoutMkLst>
        </pc:sldLayoutChg>
        <pc:sldLayoutChg chg="del">
          <pc:chgData name="Danielle Kutka" userId="8708a361-3c93-44b9-894c-072e7e564c3e" providerId="ADAL" clId="{0AF3BBB2-5731-4705-AC38-BC7662C3EA1C}" dt="2021-11-03T22:36:29.606" v="2001" actId="47"/>
          <pc:sldLayoutMkLst>
            <pc:docMk/>
            <pc:sldMasterMk cId="2003131234" sldId="2147483861"/>
            <pc:sldLayoutMk cId="2616212053" sldId="2147483864"/>
          </pc:sldLayoutMkLst>
        </pc:sldLayoutChg>
        <pc:sldLayoutChg chg="del">
          <pc:chgData name="Danielle Kutka" userId="8708a361-3c93-44b9-894c-072e7e564c3e" providerId="ADAL" clId="{0AF3BBB2-5731-4705-AC38-BC7662C3EA1C}" dt="2021-11-03T22:36:29.606" v="2001" actId="47"/>
          <pc:sldLayoutMkLst>
            <pc:docMk/>
            <pc:sldMasterMk cId="2003131234" sldId="2147483861"/>
            <pc:sldLayoutMk cId="3766411444" sldId="2147483865"/>
          </pc:sldLayoutMkLst>
        </pc:sldLayoutChg>
        <pc:sldLayoutChg chg="del">
          <pc:chgData name="Danielle Kutka" userId="8708a361-3c93-44b9-894c-072e7e564c3e" providerId="ADAL" clId="{0AF3BBB2-5731-4705-AC38-BC7662C3EA1C}" dt="2021-11-03T22:36:29.606" v="2001" actId="47"/>
          <pc:sldLayoutMkLst>
            <pc:docMk/>
            <pc:sldMasterMk cId="2003131234" sldId="2147483861"/>
            <pc:sldLayoutMk cId="1983314788" sldId="2147483866"/>
          </pc:sldLayoutMkLst>
        </pc:sldLayoutChg>
        <pc:sldLayoutChg chg="del">
          <pc:chgData name="Danielle Kutka" userId="8708a361-3c93-44b9-894c-072e7e564c3e" providerId="ADAL" clId="{0AF3BBB2-5731-4705-AC38-BC7662C3EA1C}" dt="2021-11-03T22:36:29.606" v="2001" actId="47"/>
          <pc:sldLayoutMkLst>
            <pc:docMk/>
            <pc:sldMasterMk cId="2003131234" sldId="2147483861"/>
            <pc:sldLayoutMk cId="3834466643" sldId="2147483867"/>
          </pc:sldLayoutMkLst>
        </pc:sldLayoutChg>
        <pc:sldLayoutChg chg="del">
          <pc:chgData name="Danielle Kutka" userId="8708a361-3c93-44b9-894c-072e7e564c3e" providerId="ADAL" clId="{0AF3BBB2-5731-4705-AC38-BC7662C3EA1C}" dt="2021-11-03T22:36:29.606" v="2001" actId="47"/>
          <pc:sldLayoutMkLst>
            <pc:docMk/>
            <pc:sldMasterMk cId="2003131234" sldId="2147483861"/>
            <pc:sldLayoutMk cId="2245445954" sldId="2147483868"/>
          </pc:sldLayoutMkLst>
        </pc:sldLayoutChg>
        <pc:sldLayoutChg chg="del">
          <pc:chgData name="Danielle Kutka" userId="8708a361-3c93-44b9-894c-072e7e564c3e" providerId="ADAL" clId="{0AF3BBB2-5731-4705-AC38-BC7662C3EA1C}" dt="2021-11-03T22:36:29.606" v="2001" actId="47"/>
          <pc:sldLayoutMkLst>
            <pc:docMk/>
            <pc:sldMasterMk cId="2003131234" sldId="2147483861"/>
            <pc:sldLayoutMk cId="1596699328" sldId="2147483869"/>
          </pc:sldLayoutMkLst>
        </pc:sldLayoutChg>
        <pc:sldLayoutChg chg="del">
          <pc:chgData name="Danielle Kutka" userId="8708a361-3c93-44b9-894c-072e7e564c3e" providerId="ADAL" clId="{0AF3BBB2-5731-4705-AC38-BC7662C3EA1C}" dt="2021-11-03T22:36:29.606" v="2001" actId="47"/>
          <pc:sldLayoutMkLst>
            <pc:docMk/>
            <pc:sldMasterMk cId="2003131234" sldId="2147483861"/>
            <pc:sldLayoutMk cId="2992545075" sldId="2147483870"/>
          </pc:sldLayoutMkLst>
        </pc:sldLayoutChg>
        <pc:sldLayoutChg chg="del">
          <pc:chgData name="Danielle Kutka" userId="8708a361-3c93-44b9-894c-072e7e564c3e" providerId="ADAL" clId="{0AF3BBB2-5731-4705-AC38-BC7662C3EA1C}" dt="2021-11-03T22:36:29.606" v="2001" actId="47"/>
          <pc:sldLayoutMkLst>
            <pc:docMk/>
            <pc:sldMasterMk cId="2003131234" sldId="2147483861"/>
            <pc:sldLayoutMk cId="4250983769" sldId="2147483871"/>
          </pc:sldLayoutMkLst>
        </pc:sldLayoutChg>
        <pc:sldLayoutChg chg="del">
          <pc:chgData name="Danielle Kutka" userId="8708a361-3c93-44b9-894c-072e7e564c3e" providerId="ADAL" clId="{0AF3BBB2-5731-4705-AC38-BC7662C3EA1C}" dt="2021-11-03T22:36:29.606" v="2001" actId="47"/>
          <pc:sldLayoutMkLst>
            <pc:docMk/>
            <pc:sldMasterMk cId="2003131234" sldId="2147483861"/>
            <pc:sldLayoutMk cId="536678720" sldId="2147483872"/>
          </pc:sldLayoutMkLst>
        </pc:sldLayoutChg>
        <pc:sldLayoutChg chg="del">
          <pc:chgData name="Danielle Kutka" userId="8708a361-3c93-44b9-894c-072e7e564c3e" providerId="ADAL" clId="{0AF3BBB2-5731-4705-AC38-BC7662C3EA1C}" dt="2021-11-03T22:36:29.606" v="2001" actId="47"/>
          <pc:sldLayoutMkLst>
            <pc:docMk/>
            <pc:sldMasterMk cId="2003131234" sldId="2147483861"/>
            <pc:sldLayoutMk cId="4171789649" sldId="2147483873"/>
          </pc:sldLayoutMkLst>
        </pc:sldLayoutChg>
      </pc:sldMasterChg>
    </pc:docChg>
  </pc:docChgLst>
  <pc:docChgLst>
    <pc:chgData name="Danielle Kutka" userId="8708a361-3c93-44b9-894c-072e7e564c3e" providerId="ADAL" clId="{E75157DC-EAEB-4458-A38A-E90AAEE544B4}"/>
    <pc:docChg chg="custSel addSld delSld modSld sldOrd">
      <pc:chgData name="Danielle Kutka" userId="8708a361-3c93-44b9-894c-072e7e564c3e" providerId="ADAL" clId="{E75157DC-EAEB-4458-A38A-E90AAEE544B4}" dt="2021-10-26T12:42:50.729" v="746" actId="2696"/>
      <pc:docMkLst>
        <pc:docMk/>
      </pc:docMkLst>
      <pc:sldChg chg="del ord">
        <pc:chgData name="Danielle Kutka" userId="8708a361-3c93-44b9-894c-072e7e564c3e" providerId="ADAL" clId="{E75157DC-EAEB-4458-A38A-E90AAEE544B4}" dt="2021-10-26T12:42:50.729" v="746" actId="2696"/>
        <pc:sldMkLst>
          <pc:docMk/>
          <pc:sldMk cId="2648635256" sldId="310"/>
        </pc:sldMkLst>
      </pc:sldChg>
      <pc:sldChg chg="del">
        <pc:chgData name="Danielle Kutka" userId="8708a361-3c93-44b9-894c-072e7e564c3e" providerId="ADAL" clId="{E75157DC-EAEB-4458-A38A-E90AAEE544B4}" dt="2021-10-26T12:42:16.891" v="742" actId="2696"/>
        <pc:sldMkLst>
          <pc:docMk/>
          <pc:sldMk cId="1169747022" sldId="311"/>
        </pc:sldMkLst>
      </pc:sldChg>
      <pc:sldChg chg="del">
        <pc:chgData name="Danielle Kutka" userId="8708a361-3c93-44b9-894c-072e7e564c3e" providerId="ADAL" clId="{E75157DC-EAEB-4458-A38A-E90AAEE544B4}" dt="2021-10-26T12:42:45.290" v="745" actId="2696"/>
        <pc:sldMkLst>
          <pc:docMk/>
          <pc:sldMk cId="1879957350" sldId="312"/>
        </pc:sldMkLst>
      </pc:sldChg>
      <pc:sldChg chg="del">
        <pc:chgData name="Danielle Kutka" userId="8708a361-3c93-44b9-894c-072e7e564c3e" providerId="ADAL" clId="{E75157DC-EAEB-4458-A38A-E90AAEE544B4}" dt="2021-10-26T12:33:03.617" v="75" actId="47"/>
        <pc:sldMkLst>
          <pc:docMk/>
          <pc:sldMk cId="918349330" sldId="313"/>
        </pc:sldMkLst>
      </pc:sldChg>
      <pc:sldChg chg="del">
        <pc:chgData name="Danielle Kutka" userId="8708a361-3c93-44b9-894c-072e7e564c3e" providerId="ADAL" clId="{E75157DC-EAEB-4458-A38A-E90AAEE544B4}" dt="2021-10-26T12:42:13.985" v="741" actId="2696"/>
        <pc:sldMkLst>
          <pc:docMk/>
          <pc:sldMk cId="1999978759" sldId="314"/>
        </pc:sldMkLst>
      </pc:sldChg>
      <pc:sldChg chg="del">
        <pc:chgData name="Danielle Kutka" userId="8708a361-3c93-44b9-894c-072e7e564c3e" providerId="ADAL" clId="{E75157DC-EAEB-4458-A38A-E90AAEE544B4}" dt="2021-10-26T12:39:38.642" v="478" actId="2696"/>
        <pc:sldMkLst>
          <pc:docMk/>
          <pc:sldMk cId="1766600637" sldId="316"/>
        </pc:sldMkLst>
      </pc:sldChg>
      <pc:sldChg chg="addSp modSp mod">
        <pc:chgData name="Danielle Kutka" userId="8708a361-3c93-44b9-894c-072e7e564c3e" providerId="ADAL" clId="{E75157DC-EAEB-4458-A38A-E90AAEE544B4}" dt="2021-10-26T12:32:30.007" v="21" actId="113"/>
        <pc:sldMkLst>
          <pc:docMk/>
          <pc:sldMk cId="245825761" sldId="317"/>
        </pc:sldMkLst>
        <pc:spChg chg="add mod">
          <ac:chgData name="Danielle Kutka" userId="8708a361-3c93-44b9-894c-072e7e564c3e" providerId="ADAL" clId="{E75157DC-EAEB-4458-A38A-E90AAEE544B4}" dt="2021-10-26T12:32:30.007" v="21" actId="113"/>
          <ac:spMkLst>
            <pc:docMk/>
            <pc:sldMk cId="245825761" sldId="317"/>
            <ac:spMk id="7" creationId="{80951B69-BDC1-45D4-8EA3-049F179D4015}"/>
          </ac:spMkLst>
        </pc:spChg>
      </pc:sldChg>
      <pc:sldChg chg="ord">
        <pc:chgData name="Danielle Kutka" userId="8708a361-3c93-44b9-894c-072e7e564c3e" providerId="ADAL" clId="{E75157DC-EAEB-4458-A38A-E90AAEE544B4}" dt="2021-10-26T12:38:39.267" v="474"/>
        <pc:sldMkLst>
          <pc:docMk/>
          <pc:sldMk cId="2125796937" sldId="318"/>
        </pc:sldMkLst>
      </pc:sldChg>
      <pc:sldChg chg="ord">
        <pc:chgData name="Danielle Kutka" userId="8708a361-3c93-44b9-894c-072e7e564c3e" providerId="ADAL" clId="{E75157DC-EAEB-4458-A38A-E90AAEE544B4}" dt="2021-10-26T12:39:43.221" v="480"/>
        <pc:sldMkLst>
          <pc:docMk/>
          <pc:sldMk cId="2465417263" sldId="319"/>
        </pc:sldMkLst>
      </pc:sldChg>
      <pc:sldChg chg="addSp delSp modSp ord">
        <pc:chgData name="Danielle Kutka" userId="8708a361-3c93-44b9-894c-072e7e564c3e" providerId="ADAL" clId="{E75157DC-EAEB-4458-A38A-E90AAEE544B4}" dt="2021-10-26T12:37:31.292" v="394"/>
        <pc:sldMkLst>
          <pc:docMk/>
          <pc:sldMk cId="1547779906" sldId="320"/>
        </pc:sldMkLst>
        <pc:spChg chg="add del mod">
          <ac:chgData name="Danielle Kutka" userId="8708a361-3c93-44b9-894c-072e7e564c3e" providerId="ADAL" clId="{E75157DC-EAEB-4458-A38A-E90AAEE544B4}" dt="2021-10-26T12:37:31.292" v="394"/>
          <ac:spMkLst>
            <pc:docMk/>
            <pc:sldMk cId="1547779906" sldId="320"/>
            <ac:spMk id="4" creationId="{0F27A633-E406-46D6-8E18-24BD126746AB}"/>
          </ac:spMkLst>
        </pc:spChg>
      </pc:sldChg>
      <pc:sldChg chg="addSp delSp modSp add mod">
        <pc:chgData name="Danielle Kutka" userId="8708a361-3c93-44b9-894c-072e7e564c3e" providerId="ADAL" clId="{E75157DC-EAEB-4458-A38A-E90AAEE544B4}" dt="2021-10-26T12:32:53.973" v="74" actId="20577"/>
        <pc:sldMkLst>
          <pc:docMk/>
          <pc:sldMk cId="2097002084" sldId="321"/>
        </pc:sldMkLst>
        <pc:spChg chg="mod">
          <ac:chgData name="Danielle Kutka" userId="8708a361-3c93-44b9-894c-072e7e564c3e" providerId="ADAL" clId="{E75157DC-EAEB-4458-A38A-E90AAEE544B4}" dt="2021-10-26T12:32:53.973" v="74" actId="20577"/>
          <ac:spMkLst>
            <pc:docMk/>
            <pc:sldMk cId="2097002084" sldId="321"/>
            <ac:spMk id="7" creationId="{80951B69-BDC1-45D4-8EA3-049F179D4015}"/>
          </ac:spMkLst>
        </pc:spChg>
        <pc:spChg chg="add del mod">
          <ac:chgData name="Danielle Kutka" userId="8708a361-3c93-44b9-894c-072e7e564c3e" providerId="ADAL" clId="{E75157DC-EAEB-4458-A38A-E90AAEE544B4}" dt="2021-10-26T12:32:41.788" v="24"/>
          <ac:spMkLst>
            <pc:docMk/>
            <pc:sldMk cId="2097002084" sldId="321"/>
            <ac:spMk id="8" creationId="{6016356D-81A8-46F5-83C6-B0ADFD7EC5C1}"/>
          </ac:spMkLst>
        </pc:spChg>
      </pc:sldChg>
      <pc:sldChg chg="modSp add mod">
        <pc:chgData name="Danielle Kutka" userId="8708a361-3c93-44b9-894c-072e7e564c3e" providerId="ADAL" clId="{E75157DC-EAEB-4458-A38A-E90AAEE544B4}" dt="2021-10-26T12:33:44.556" v="155" actId="20577"/>
        <pc:sldMkLst>
          <pc:docMk/>
          <pc:sldMk cId="415415479" sldId="322"/>
        </pc:sldMkLst>
        <pc:spChg chg="mod">
          <ac:chgData name="Danielle Kutka" userId="8708a361-3c93-44b9-894c-072e7e564c3e" providerId="ADAL" clId="{E75157DC-EAEB-4458-A38A-E90AAEE544B4}" dt="2021-10-26T12:33:44.556" v="155" actId="20577"/>
          <ac:spMkLst>
            <pc:docMk/>
            <pc:sldMk cId="415415479" sldId="322"/>
            <ac:spMk id="7" creationId="{80951B69-BDC1-45D4-8EA3-049F179D4015}"/>
          </ac:spMkLst>
        </pc:spChg>
      </pc:sldChg>
      <pc:sldChg chg="modSp add mod">
        <pc:chgData name="Danielle Kutka" userId="8708a361-3c93-44b9-894c-072e7e564c3e" providerId="ADAL" clId="{E75157DC-EAEB-4458-A38A-E90AAEE544B4}" dt="2021-10-26T12:34:03.660" v="184" actId="20577"/>
        <pc:sldMkLst>
          <pc:docMk/>
          <pc:sldMk cId="1741131005" sldId="323"/>
        </pc:sldMkLst>
        <pc:spChg chg="mod">
          <ac:chgData name="Danielle Kutka" userId="8708a361-3c93-44b9-894c-072e7e564c3e" providerId="ADAL" clId="{E75157DC-EAEB-4458-A38A-E90AAEE544B4}" dt="2021-10-26T12:34:03.660" v="184" actId="20577"/>
          <ac:spMkLst>
            <pc:docMk/>
            <pc:sldMk cId="1741131005" sldId="323"/>
            <ac:spMk id="7" creationId="{80951B69-BDC1-45D4-8EA3-049F179D4015}"/>
          </ac:spMkLst>
        </pc:spChg>
      </pc:sldChg>
      <pc:sldChg chg="modSp add mod ord">
        <pc:chgData name="Danielle Kutka" userId="8708a361-3c93-44b9-894c-072e7e564c3e" providerId="ADAL" clId="{E75157DC-EAEB-4458-A38A-E90AAEE544B4}" dt="2021-10-26T12:35:06.383" v="279"/>
        <pc:sldMkLst>
          <pc:docMk/>
          <pc:sldMk cId="2969349359" sldId="324"/>
        </pc:sldMkLst>
        <pc:spChg chg="mod">
          <ac:chgData name="Danielle Kutka" userId="8708a361-3c93-44b9-894c-072e7e564c3e" providerId="ADAL" clId="{E75157DC-EAEB-4458-A38A-E90AAEE544B4}" dt="2021-10-26T12:34:26.723" v="233" actId="20577"/>
          <ac:spMkLst>
            <pc:docMk/>
            <pc:sldMk cId="2969349359" sldId="324"/>
            <ac:spMk id="7" creationId="{80951B69-BDC1-45D4-8EA3-049F179D4015}"/>
          </ac:spMkLst>
        </pc:spChg>
      </pc:sldChg>
      <pc:sldChg chg="modSp add mod ord">
        <pc:chgData name="Danielle Kutka" userId="8708a361-3c93-44b9-894c-072e7e564c3e" providerId="ADAL" clId="{E75157DC-EAEB-4458-A38A-E90AAEE544B4}" dt="2021-10-26T12:36:34.673" v="386"/>
        <pc:sldMkLst>
          <pc:docMk/>
          <pc:sldMk cId="2235473518" sldId="325"/>
        </pc:sldMkLst>
        <pc:spChg chg="mod">
          <ac:chgData name="Danielle Kutka" userId="8708a361-3c93-44b9-894c-072e7e564c3e" providerId="ADAL" clId="{E75157DC-EAEB-4458-A38A-E90AAEE544B4}" dt="2021-10-26T12:34:45.877" v="277" actId="20577"/>
          <ac:spMkLst>
            <pc:docMk/>
            <pc:sldMk cId="2235473518" sldId="325"/>
            <ac:spMk id="7" creationId="{80951B69-BDC1-45D4-8EA3-049F179D4015}"/>
          </ac:spMkLst>
        </pc:spChg>
      </pc:sldChg>
      <pc:sldChg chg="modSp add mod ord">
        <pc:chgData name="Danielle Kutka" userId="8708a361-3c93-44b9-894c-072e7e564c3e" providerId="ADAL" clId="{E75157DC-EAEB-4458-A38A-E90AAEE544B4}" dt="2021-10-26T12:36:45.752" v="388"/>
        <pc:sldMkLst>
          <pc:docMk/>
          <pc:sldMk cId="1773411597" sldId="326"/>
        </pc:sldMkLst>
        <pc:spChg chg="mod">
          <ac:chgData name="Danielle Kutka" userId="8708a361-3c93-44b9-894c-072e7e564c3e" providerId="ADAL" clId="{E75157DC-EAEB-4458-A38A-E90AAEE544B4}" dt="2021-10-26T12:35:40.116" v="346" actId="20577"/>
          <ac:spMkLst>
            <pc:docMk/>
            <pc:sldMk cId="1773411597" sldId="326"/>
            <ac:spMk id="7" creationId="{80951B69-BDC1-45D4-8EA3-049F179D4015}"/>
          </ac:spMkLst>
        </pc:spChg>
      </pc:sldChg>
      <pc:sldChg chg="modSp add mod ord">
        <pc:chgData name="Danielle Kutka" userId="8708a361-3c93-44b9-894c-072e7e564c3e" providerId="ADAL" clId="{E75157DC-EAEB-4458-A38A-E90AAEE544B4}" dt="2021-10-26T12:37:12.810" v="392"/>
        <pc:sldMkLst>
          <pc:docMk/>
          <pc:sldMk cId="2357282543" sldId="327"/>
        </pc:sldMkLst>
        <pc:spChg chg="mod">
          <ac:chgData name="Danielle Kutka" userId="8708a361-3c93-44b9-894c-072e7e564c3e" providerId="ADAL" clId="{E75157DC-EAEB-4458-A38A-E90AAEE544B4}" dt="2021-10-26T12:36:02.492" v="382" actId="20577"/>
          <ac:spMkLst>
            <pc:docMk/>
            <pc:sldMk cId="2357282543" sldId="327"/>
            <ac:spMk id="7" creationId="{80951B69-BDC1-45D4-8EA3-049F179D4015}"/>
          </ac:spMkLst>
        </pc:spChg>
      </pc:sldChg>
      <pc:sldChg chg="modSp add mod ord">
        <pc:chgData name="Danielle Kutka" userId="8708a361-3c93-44b9-894c-072e7e564c3e" providerId="ADAL" clId="{E75157DC-EAEB-4458-A38A-E90AAEE544B4}" dt="2021-10-26T12:38:08.274" v="466" actId="20577"/>
        <pc:sldMkLst>
          <pc:docMk/>
          <pc:sldMk cId="3258925705" sldId="328"/>
        </pc:sldMkLst>
        <pc:spChg chg="mod">
          <ac:chgData name="Danielle Kutka" userId="8708a361-3c93-44b9-894c-072e7e564c3e" providerId="ADAL" clId="{E75157DC-EAEB-4458-A38A-E90AAEE544B4}" dt="2021-10-26T12:38:08.274" v="466" actId="20577"/>
          <ac:spMkLst>
            <pc:docMk/>
            <pc:sldMk cId="3258925705" sldId="328"/>
            <ac:spMk id="7" creationId="{80951B69-BDC1-45D4-8EA3-049F179D4015}"/>
          </ac:spMkLst>
        </pc:spChg>
      </pc:sldChg>
      <pc:sldChg chg="modSp add mod">
        <pc:chgData name="Danielle Kutka" userId="8708a361-3c93-44b9-894c-072e7e564c3e" providerId="ADAL" clId="{E75157DC-EAEB-4458-A38A-E90AAEE544B4}" dt="2021-10-26T12:39:25.914" v="476" actId="20577"/>
        <pc:sldMkLst>
          <pc:docMk/>
          <pc:sldMk cId="1299032208" sldId="329"/>
        </pc:sldMkLst>
        <pc:spChg chg="mod">
          <ac:chgData name="Danielle Kutka" userId="8708a361-3c93-44b9-894c-072e7e564c3e" providerId="ADAL" clId="{E75157DC-EAEB-4458-A38A-E90AAEE544B4}" dt="2021-10-26T12:39:25.914" v="476" actId="20577"/>
          <ac:spMkLst>
            <pc:docMk/>
            <pc:sldMk cId="1299032208" sldId="329"/>
            <ac:spMk id="7" creationId="{80951B69-BDC1-45D4-8EA3-049F179D4015}"/>
          </ac:spMkLst>
        </pc:spChg>
      </pc:sldChg>
      <pc:sldChg chg="modSp add mod ord">
        <pc:chgData name="Danielle Kutka" userId="8708a361-3c93-44b9-894c-072e7e564c3e" providerId="ADAL" clId="{E75157DC-EAEB-4458-A38A-E90AAEE544B4}" dt="2021-10-26T12:40:09.551" v="518" actId="20577"/>
        <pc:sldMkLst>
          <pc:docMk/>
          <pc:sldMk cId="618131348" sldId="330"/>
        </pc:sldMkLst>
        <pc:spChg chg="mod">
          <ac:chgData name="Danielle Kutka" userId="8708a361-3c93-44b9-894c-072e7e564c3e" providerId="ADAL" clId="{E75157DC-EAEB-4458-A38A-E90AAEE544B4}" dt="2021-10-26T12:40:09.551" v="518" actId="20577"/>
          <ac:spMkLst>
            <pc:docMk/>
            <pc:sldMk cId="618131348" sldId="330"/>
            <ac:spMk id="7" creationId="{80951B69-BDC1-45D4-8EA3-049F179D4015}"/>
          </ac:spMkLst>
        </pc:spChg>
      </pc:sldChg>
      <pc:sldChg chg="add del">
        <pc:chgData name="Danielle Kutka" userId="8708a361-3c93-44b9-894c-072e7e564c3e" providerId="ADAL" clId="{E75157DC-EAEB-4458-A38A-E90AAEE544B4}" dt="2021-10-26T12:39:33.634" v="477" actId="2696"/>
        <pc:sldMkLst>
          <pc:docMk/>
          <pc:sldMk cId="853910056" sldId="330"/>
        </pc:sldMkLst>
      </pc:sldChg>
      <pc:sldChg chg="modSp add mod">
        <pc:chgData name="Danielle Kutka" userId="8708a361-3c93-44b9-894c-072e7e564c3e" providerId="ADAL" clId="{E75157DC-EAEB-4458-A38A-E90AAEE544B4}" dt="2021-10-26T12:40:29.080" v="553" actId="20577"/>
        <pc:sldMkLst>
          <pc:docMk/>
          <pc:sldMk cId="4049629688" sldId="331"/>
        </pc:sldMkLst>
        <pc:spChg chg="mod">
          <ac:chgData name="Danielle Kutka" userId="8708a361-3c93-44b9-894c-072e7e564c3e" providerId="ADAL" clId="{E75157DC-EAEB-4458-A38A-E90AAEE544B4}" dt="2021-10-26T12:40:29.080" v="553" actId="20577"/>
          <ac:spMkLst>
            <pc:docMk/>
            <pc:sldMk cId="4049629688" sldId="331"/>
            <ac:spMk id="7" creationId="{80951B69-BDC1-45D4-8EA3-049F179D4015}"/>
          </ac:spMkLst>
        </pc:spChg>
      </pc:sldChg>
      <pc:sldChg chg="modSp add mod">
        <pc:chgData name="Danielle Kutka" userId="8708a361-3c93-44b9-894c-072e7e564c3e" providerId="ADAL" clId="{E75157DC-EAEB-4458-A38A-E90AAEE544B4}" dt="2021-10-26T12:41:05.164" v="605" actId="20577"/>
        <pc:sldMkLst>
          <pc:docMk/>
          <pc:sldMk cId="3227280590" sldId="332"/>
        </pc:sldMkLst>
        <pc:spChg chg="mod">
          <ac:chgData name="Danielle Kutka" userId="8708a361-3c93-44b9-894c-072e7e564c3e" providerId="ADAL" clId="{E75157DC-EAEB-4458-A38A-E90AAEE544B4}" dt="2021-10-26T12:41:05.164" v="605" actId="20577"/>
          <ac:spMkLst>
            <pc:docMk/>
            <pc:sldMk cId="3227280590" sldId="332"/>
            <ac:spMk id="7" creationId="{80951B69-BDC1-45D4-8EA3-049F179D4015}"/>
          </ac:spMkLst>
        </pc:spChg>
      </pc:sldChg>
      <pc:sldChg chg="modSp add mod">
        <pc:chgData name="Danielle Kutka" userId="8708a361-3c93-44b9-894c-072e7e564c3e" providerId="ADAL" clId="{E75157DC-EAEB-4458-A38A-E90AAEE544B4}" dt="2021-10-26T12:42:33.005" v="744" actId="20577"/>
        <pc:sldMkLst>
          <pc:docMk/>
          <pc:sldMk cId="3366791181" sldId="333"/>
        </pc:sldMkLst>
        <pc:spChg chg="mod">
          <ac:chgData name="Danielle Kutka" userId="8708a361-3c93-44b9-894c-072e7e564c3e" providerId="ADAL" clId="{E75157DC-EAEB-4458-A38A-E90AAEE544B4}" dt="2021-10-26T12:42:33.005" v="744" actId="20577"/>
          <ac:spMkLst>
            <pc:docMk/>
            <pc:sldMk cId="3366791181" sldId="333"/>
            <ac:spMk id="2" creationId="{8DA9A2E6-8021-40BC-8945-287F72A7901D}"/>
          </ac:spMkLst>
        </pc:spChg>
        <pc:spChg chg="mod">
          <ac:chgData name="Danielle Kutka" userId="8708a361-3c93-44b9-894c-072e7e564c3e" providerId="ADAL" clId="{E75157DC-EAEB-4458-A38A-E90AAEE544B4}" dt="2021-10-26T12:41:55.242" v="740" actId="20577"/>
          <ac:spMkLst>
            <pc:docMk/>
            <pc:sldMk cId="3366791181" sldId="333"/>
            <ac:spMk id="3" creationId="{00ECFB35-3FC8-40CD-A14F-02879A75FDA6}"/>
          </ac:spMkLst>
        </pc:spChg>
      </pc:sldChg>
      <pc:sldChg chg="new">
        <pc:chgData name="Danielle Kutka" userId="8708a361-3c93-44b9-894c-072e7e564c3e" providerId="ADAL" clId="{E75157DC-EAEB-4458-A38A-E90AAEE544B4}" dt="2021-10-26T12:42:24.297" v="743" actId="680"/>
        <pc:sldMkLst>
          <pc:docMk/>
          <pc:sldMk cId="3038129992" sldId="334"/>
        </pc:sldMkLst>
      </pc:sldChg>
    </pc:docChg>
  </pc:docChgLst>
  <pc:docChgLst>
    <pc:chgData name="Danielle Kutka" userId="8708a361-3c93-44b9-894c-072e7e564c3e" providerId="ADAL" clId="{26295DA9-56C7-49D8-8682-0A8DEC8FB07A}"/>
    <pc:docChg chg="undo redo custSel addSld delSld modSld sldOrd">
      <pc:chgData name="Danielle Kutka" userId="8708a361-3c93-44b9-894c-072e7e564c3e" providerId="ADAL" clId="{26295DA9-56C7-49D8-8682-0A8DEC8FB07A}" dt="2021-11-02T11:45:38.519" v="997"/>
      <pc:docMkLst>
        <pc:docMk/>
      </pc:docMkLst>
      <pc:sldChg chg="addSp delSp modSp mod">
        <pc:chgData name="Danielle Kutka" userId="8708a361-3c93-44b9-894c-072e7e564c3e" providerId="ADAL" clId="{26295DA9-56C7-49D8-8682-0A8DEC8FB07A}" dt="2021-11-02T11:07:01.672" v="289" actId="20577"/>
        <pc:sldMkLst>
          <pc:docMk/>
          <pc:sldMk cId="245825761" sldId="317"/>
        </pc:sldMkLst>
        <pc:spChg chg="mod">
          <ac:chgData name="Danielle Kutka" userId="8708a361-3c93-44b9-894c-072e7e564c3e" providerId="ADAL" clId="{26295DA9-56C7-49D8-8682-0A8DEC8FB07A}" dt="2021-11-02T11:06:17.571" v="288" actId="20577"/>
          <ac:spMkLst>
            <pc:docMk/>
            <pc:sldMk cId="245825761" sldId="317"/>
            <ac:spMk id="2" creationId="{8479769A-18D9-D744-B6CD-95B37B3EC1F9}"/>
          </ac:spMkLst>
        </pc:spChg>
        <pc:spChg chg="del">
          <ac:chgData name="Danielle Kutka" userId="8708a361-3c93-44b9-894c-072e7e564c3e" providerId="ADAL" clId="{26295DA9-56C7-49D8-8682-0A8DEC8FB07A}" dt="2021-10-29T10:41:56.354" v="0"/>
          <ac:spMkLst>
            <pc:docMk/>
            <pc:sldMk cId="245825761" sldId="317"/>
            <ac:spMk id="3" creationId="{79D75938-84FD-2542-B16A-59AE62E8A9FE}"/>
          </ac:spMkLst>
        </pc:spChg>
        <pc:spChg chg="mod">
          <ac:chgData name="Danielle Kutka" userId="8708a361-3c93-44b9-894c-072e7e564c3e" providerId="ADAL" clId="{26295DA9-56C7-49D8-8682-0A8DEC8FB07A}" dt="2021-10-29T10:42:02.799" v="15" actId="20577"/>
          <ac:spMkLst>
            <pc:docMk/>
            <pc:sldMk cId="245825761" sldId="317"/>
            <ac:spMk id="4" creationId="{8992956C-1701-7446-A845-16A1B3F500C4}"/>
          </ac:spMkLst>
        </pc:spChg>
        <pc:spChg chg="mod">
          <ac:chgData name="Danielle Kutka" userId="8708a361-3c93-44b9-894c-072e7e564c3e" providerId="ADAL" clId="{26295DA9-56C7-49D8-8682-0A8DEC8FB07A}" dt="2021-10-29T10:42:09.831" v="44" actId="20577"/>
          <ac:spMkLst>
            <pc:docMk/>
            <pc:sldMk cId="245825761" sldId="317"/>
            <ac:spMk id="5" creationId="{FFE96E8A-155C-BD4B-BDD8-2BBB512C94B8}"/>
          </ac:spMkLst>
        </pc:spChg>
        <pc:spChg chg="mod">
          <ac:chgData name="Danielle Kutka" userId="8708a361-3c93-44b9-894c-072e7e564c3e" providerId="ADAL" clId="{26295DA9-56C7-49D8-8682-0A8DEC8FB07A}" dt="2021-11-02T11:07:01.672" v="289" actId="20577"/>
          <ac:spMkLst>
            <pc:docMk/>
            <pc:sldMk cId="245825761" sldId="317"/>
            <ac:spMk id="6" creationId="{E33C99A8-52E0-3B44-9938-6C5EBEF900FE}"/>
          </ac:spMkLst>
        </pc:spChg>
        <pc:spChg chg="add del">
          <ac:chgData name="Danielle Kutka" userId="8708a361-3c93-44b9-894c-072e7e564c3e" providerId="ADAL" clId="{26295DA9-56C7-49D8-8682-0A8DEC8FB07A}" dt="2021-11-02T11:05:39.633" v="274"/>
          <ac:spMkLst>
            <pc:docMk/>
            <pc:sldMk cId="245825761" sldId="317"/>
            <ac:spMk id="10" creationId="{AF3B70AB-FBEC-4DEA-BB67-7D712ABDADB0}"/>
          </ac:spMkLst>
        </pc:spChg>
        <pc:picChg chg="add mod">
          <ac:chgData name="Danielle Kutka" userId="8708a361-3c93-44b9-894c-072e7e564c3e" providerId="ADAL" clId="{26295DA9-56C7-49D8-8682-0A8DEC8FB07A}" dt="2021-10-29T10:41:59.493" v="1" actId="27614"/>
          <ac:picMkLst>
            <pc:docMk/>
            <pc:sldMk cId="245825761" sldId="317"/>
            <ac:picMk id="9" creationId="{46962AE4-D8FC-48E6-928E-10BF843F617C}"/>
          </ac:picMkLst>
        </pc:picChg>
      </pc:sldChg>
      <pc:sldChg chg="addSp delSp modSp mod">
        <pc:chgData name="Danielle Kutka" userId="8708a361-3c93-44b9-894c-072e7e564c3e" providerId="ADAL" clId="{26295DA9-56C7-49D8-8682-0A8DEC8FB07A}" dt="2021-11-02T11:11:54.388" v="360"/>
        <pc:sldMkLst>
          <pc:docMk/>
          <pc:sldMk cId="2097002084" sldId="321"/>
        </pc:sldMkLst>
        <pc:spChg chg="mod">
          <ac:chgData name="Danielle Kutka" userId="8708a361-3c93-44b9-894c-072e7e564c3e" providerId="ADAL" clId="{26295DA9-56C7-49D8-8682-0A8DEC8FB07A}" dt="2021-11-02T11:11:54.388" v="360"/>
          <ac:spMkLst>
            <pc:docMk/>
            <pc:sldMk cId="2097002084" sldId="321"/>
            <ac:spMk id="2" creationId="{8479769A-18D9-D744-B6CD-95B37B3EC1F9}"/>
          </ac:spMkLst>
        </pc:spChg>
        <pc:spChg chg="add del">
          <ac:chgData name="Danielle Kutka" userId="8708a361-3c93-44b9-894c-072e7e564c3e" providerId="ADAL" clId="{26295DA9-56C7-49D8-8682-0A8DEC8FB07A}" dt="2021-11-02T11:10:04.444" v="303" actId="931"/>
          <ac:spMkLst>
            <pc:docMk/>
            <pc:sldMk cId="2097002084" sldId="321"/>
            <ac:spMk id="3" creationId="{79D75938-84FD-2542-B16A-59AE62E8A9FE}"/>
          </ac:spMkLst>
        </pc:spChg>
        <pc:spChg chg="mod">
          <ac:chgData name="Danielle Kutka" userId="8708a361-3c93-44b9-894c-072e7e564c3e" providerId="ADAL" clId="{26295DA9-56C7-49D8-8682-0A8DEC8FB07A}" dt="2021-10-29T14:38:44.801" v="166" actId="6549"/>
          <ac:spMkLst>
            <pc:docMk/>
            <pc:sldMk cId="2097002084" sldId="321"/>
            <ac:spMk id="4" creationId="{8992956C-1701-7446-A845-16A1B3F500C4}"/>
          </ac:spMkLst>
        </pc:spChg>
        <pc:spChg chg="mod">
          <ac:chgData name="Danielle Kutka" userId="8708a361-3c93-44b9-894c-072e7e564c3e" providerId="ADAL" clId="{26295DA9-56C7-49D8-8682-0A8DEC8FB07A}" dt="2021-11-02T11:11:33.664" v="355"/>
          <ac:spMkLst>
            <pc:docMk/>
            <pc:sldMk cId="2097002084" sldId="321"/>
            <ac:spMk id="5" creationId="{FFE96E8A-155C-BD4B-BDD8-2BBB512C94B8}"/>
          </ac:spMkLst>
        </pc:spChg>
        <pc:spChg chg="mod">
          <ac:chgData name="Danielle Kutka" userId="8708a361-3c93-44b9-894c-072e7e564c3e" providerId="ADAL" clId="{26295DA9-56C7-49D8-8682-0A8DEC8FB07A}" dt="2021-11-02T11:11:41.041" v="357" actId="20577"/>
          <ac:spMkLst>
            <pc:docMk/>
            <pc:sldMk cId="2097002084" sldId="321"/>
            <ac:spMk id="6" creationId="{E33C99A8-52E0-3B44-9938-6C5EBEF900FE}"/>
          </ac:spMkLst>
        </pc:spChg>
        <pc:picChg chg="add del mod">
          <ac:chgData name="Danielle Kutka" userId="8708a361-3c93-44b9-894c-072e7e564c3e" providerId="ADAL" clId="{26295DA9-56C7-49D8-8682-0A8DEC8FB07A}" dt="2021-11-02T11:10:04.444" v="303" actId="931"/>
          <ac:picMkLst>
            <pc:docMk/>
            <pc:sldMk cId="2097002084" sldId="321"/>
            <ac:picMk id="9" creationId="{ACF178F5-5899-486A-9D20-9A95CBF77AB2}"/>
          </ac:picMkLst>
        </pc:picChg>
      </pc:sldChg>
      <pc:sldChg chg="modSp del mod ord">
        <pc:chgData name="Danielle Kutka" userId="8708a361-3c93-44b9-894c-072e7e564c3e" providerId="ADAL" clId="{26295DA9-56C7-49D8-8682-0A8DEC8FB07A}" dt="2021-11-02T11:19:32.659" v="426" actId="2696"/>
        <pc:sldMkLst>
          <pc:docMk/>
          <pc:sldMk cId="415415479" sldId="322"/>
        </pc:sldMkLst>
        <pc:spChg chg="mod">
          <ac:chgData name="Danielle Kutka" userId="8708a361-3c93-44b9-894c-072e7e564c3e" providerId="ADAL" clId="{26295DA9-56C7-49D8-8682-0A8DEC8FB07A}" dt="2021-11-02T11:19:16.163" v="422"/>
          <ac:spMkLst>
            <pc:docMk/>
            <pc:sldMk cId="415415479" sldId="322"/>
            <ac:spMk id="4" creationId="{8992956C-1701-7446-A845-16A1B3F500C4}"/>
          </ac:spMkLst>
        </pc:spChg>
      </pc:sldChg>
      <pc:sldChg chg="addSp delSp modSp mod">
        <pc:chgData name="Danielle Kutka" userId="8708a361-3c93-44b9-894c-072e7e564c3e" providerId="ADAL" clId="{26295DA9-56C7-49D8-8682-0A8DEC8FB07A}" dt="2021-11-02T11:30:40.612" v="714" actId="20577"/>
        <pc:sldMkLst>
          <pc:docMk/>
          <pc:sldMk cId="1741131005" sldId="323"/>
        </pc:sldMkLst>
        <pc:spChg chg="mod">
          <ac:chgData name="Danielle Kutka" userId="8708a361-3c93-44b9-894c-072e7e564c3e" providerId="ADAL" clId="{26295DA9-56C7-49D8-8682-0A8DEC8FB07A}" dt="2021-11-02T11:28:31.409" v="616" actId="20577"/>
          <ac:spMkLst>
            <pc:docMk/>
            <pc:sldMk cId="1741131005" sldId="323"/>
            <ac:spMk id="2" creationId="{8479769A-18D9-D744-B6CD-95B37B3EC1F9}"/>
          </ac:spMkLst>
        </pc:spChg>
        <pc:spChg chg="del">
          <ac:chgData name="Danielle Kutka" userId="8708a361-3c93-44b9-894c-072e7e564c3e" providerId="ADAL" clId="{26295DA9-56C7-49D8-8682-0A8DEC8FB07A}" dt="2021-11-02T11:28:20.206" v="610" actId="931"/>
          <ac:spMkLst>
            <pc:docMk/>
            <pc:sldMk cId="1741131005" sldId="323"/>
            <ac:spMk id="3" creationId="{79D75938-84FD-2542-B16A-59AE62E8A9FE}"/>
          </ac:spMkLst>
        </pc:spChg>
        <pc:spChg chg="mod">
          <ac:chgData name="Danielle Kutka" userId="8708a361-3c93-44b9-894c-072e7e564c3e" providerId="ADAL" clId="{26295DA9-56C7-49D8-8682-0A8DEC8FB07A}" dt="2021-11-02T11:26:49.731" v="607" actId="20577"/>
          <ac:spMkLst>
            <pc:docMk/>
            <pc:sldMk cId="1741131005" sldId="323"/>
            <ac:spMk id="4" creationId="{8992956C-1701-7446-A845-16A1B3F500C4}"/>
          </ac:spMkLst>
        </pc:spChg>
        <pc:spChg chg="mod">
          <ac:chgData name="Danielle Kutka" userId="8708a361-3c93-44b9-894c-072e7e564c3e" providerId="ADAL" clId="{26295DA9-56C7-49D8-8682-0A8DEC8FB07A}" dt="2021-11-02T11:30:40.612" v="714" actId="20577"/>
          <ac:spMkLst>
            <pc:docMk/>
            <pc:sldMk cId="1741131005" sldId="323"/>
            <ac:spMk id="5" creationId="{FFE96E8A-155C-BD4B-BDD8-2BBB512C94B8}"/>
          </ac:spMkLst>
        </pc:spChg>
        <pc:spChg chg="mod">
          <ac:chgData name="Danielle Kutka" userId="8708a361-3c93-44b9-894c-072e7e564c3e" providerId="ADAL" clId="{26295DA9-56C7-49D8-8682-0A8DEC8FB07A}" dt="2021-11-02T11:28:55.083" v="620"/>
          <ac:spMkLst>
            <pc:docMk/>
            <pc:sldMk cId="1741131005" sldId="323"/>
            <ac:spMk id="6" creationId="{E33C99A8-52E0-3B44-9938-6C5EBEF900FE}"/>
          </ac:spMkLst>
        </pc:spChg>
        <pc:picChg chg="add mod">
          <ac:chgData name="Danielle Kutka" userId="8708a361-3c93-44b9-894c-072e7e564c3e" providerId="ADAL" clId="{26295DA9-56C7-49D8-8682-0A8DEC8FB07A}" dt="2021-11-02T11:28:23.292" v="611" actId="27614"/>
          <ac:picMkLst>
            <pc:docMk/>
            <pc:sldMk cId="1741131005" sldId="323"/>
            <ac:picMk id="9" creationId="{4D7D072E-A8F2-4DBF-B858-F0C56913E87A}"/>
          </ac:picMkLst>
        </pc:picChg>
      </pc:sldChg>
      <pc:sldChg chg="addSp delSp modSp mod">
        <pc:chgData name="Danielle Kutka" userId="8708a361-3c93-44b9-894c-072e7e564c3e" providerId="ADAL" clId="{26295DA9-56C7-49D8-8682-0A8DEC8FB07A}" dt="2021-11-02T11:26:30.129" v="596"/>
        <pc:sldMkLst>
          <pc:docMk/>
          <pc:sldMk cId="2969349359" sldId="324"/>
        </pc:sldMkLst>
        <pc:spChg chg="add del mod">
          <ac:chgData name="Danielle Kutka" userId="8708a361-3c93-44b9-894c-072e7e564c3e" providerId="ADAL" clId="{26295DA9-56C7-49D8-8682-0A8DEC8FB07A}" dt="2021-11-02T11:26:30.129" v="596"/>
          <ac:spMkLst>
            <pc:docMk/>
            <pc:sldMk cId="2969349359" sldId="324"/>
            <ac:spMk id="2" creationId="{8479769A-18D9-D744-B6CD-95B37B3EC1F9}"/>
          </ac:spMkLst>
        </pc:spChg>
        <pc:spChg chg="del">
          <ac:chgData name="Danielle Kutka" userId="8708a361-3c93-44b9-894c-072e7e564c3e" providerId="ADAL" clId="{26295DA9-56C7-49D8-8682-0A8DEC8FB07A}" dt="2021-11-02T11:26:17.200" v="594" actId="931"/>
          <ac:spMkLst>
            <pc:docMk/>
            <pc:sldMk cId="2969349359" sldId="324"/>
            <ac:spMk id="3" creationId="{79D75938-84FD-2542-B16A-59AE62E8A9FE}"/>
          </ac:spMkLst>
        </pc:spChg>
        <pc:spChg chg="mod">
          <ac:chgData name="Danielle Kutka" userId="8708a361-3c93-44b9-894c-072e7e564c3e" providerId="ADAL" clId="{26295DA9-56C7-49D8-8682-0A8DEC8FB07A}" dt="2021-11-02T11:24:15.575" v="538" actId="20577"/>
          <ac:spMkLst>
            <pc:docMk/>
            <pc:sldMk cId="2969349359" sldId="324"/>
            <ac:spMk id="4" creationId="{8992956C-1701-7446-A845-16A1B3F500C4}"/>
          </ac:spMkLst>
        </pc:spChg>
        <pc:spChg chg="mod">
          <ac:chgData name="Danielle Kutka" userId="8708a361-3c93-44b9-894c-072e7e564c3e" providerId="ADAL" clId="{26295DA9-56C7-49D8-8682-0A8DEC8FB07A}" dt="2021-11-02T11:25:20.181" v="593" actId="1035"/>
          <ac:spMkLst>
            <pc:docMk/>
            <pc:sldMk cId="2969349359" sldId="324"/>
            <ac:spMk id="5" creationId="{FFE96E8A-155C-BD4B-BDD8-2BBB512C94B8}"/>
          </ac:spMkLst>
        </pc:spChg>
        <pc:spChg chg="mod">
          <ac:chgData name="Danielle Kutka" userId="8708a361-3c93-44b9-894c-072e7e564c3e" providerId="ADAL" clId="{26295DA9-56C7-49D8-8682-0A8DEC8FB07A}" dt="2021-11-02T11:24:31.534" v="548" actId="20577"/>
          <ac:spMkLst>
            <pc:docMk/>
            <pc:sldMk cId="2969349359" sldId="324"/>
            <ac:spMk id="6" creationId="{E33C99A8-52E0-3B44-9938-6C5EBEF900FE}"/>
          </ac:spMkLst>
        </pc:spChg>
        <pc:spChg chg="add del mod">
          <ac:chgData name="Danielle Kutka" userId="8708a361-3c93-44b9-894c-072e7e564c3e" providerId="ADAL" clId="{26295DA9-56C7-49D8-8682-0A8DEC8FB07A}" dt="2021-11-02T11:20:11.786" v="455"/>
          <ac:spMkLst>
            <pc:docMk/>
            <pc:sldMk cId="2969349359" sldId="324"/>
            <ac:spMk id="8" creationId="{3F9102B0-29C0-4377-BD92-D0979AC666C6}"/>
          </ac:spMkLst>
        </pc:spChg>
        <pc:picChg chg="add mod">
          <ac:chgData name="Danielle Kutka" userId="8708a361-3c93-44b9-894c-072e7e564c3e" providerId="ADAL" clId="{26295DA9-56C7-49D8-8682-0A8DEC8FB07A}" dt="2021-11-02T11:26:19.197" v="595" actId="27614"/>
          <ac:picMkLst>
            <pc:docMk/>
            <pc:sldMk cId="2969349359" sldId="324"/>
            <ac:picMk id="10" creationId="{2873BACA-5386-4D20-8B61-94EF3E324D8C}"/>
          </ac:picMkLst>
        </pc:picChg>
      </pc:sldChg>
      <pc:sldChg chg="addSp delSp modSp mod ord">
        <pc:chgData name="Danielle Kutka" userId="8708a361-3c93-44b9-894c-072e7e564c3e" providerId="ADAL" clId="{26295DA9-56C7-49D8-8682-0A8DEC8FB07A}" dt="2021-11-02T11:16:42.798" v="412" actId="13926"/>
        <pc:sldMkLst>
          <pc:docMk/>
          <pc:sldMk cId="2235473518" sldId="325"/>
        </pc:sldMkLst>
        <pc:spChg chg="mod">
          <ac:chgData name="Danielle Kutka" userId="8708a361-3c93-44b9-894c-072e7e564c3e" providerId="ADAL" clId="{26295DA9-56C7-49D8-8682-0A8DEC8FB07A}" dt="2021-11-02T11:16:42.798" v="412" actId="13926"/>
          <ac:spMkLst>
            <pc:docMk/>
            <pc:sldMk cId="2235473518" sldId="325"/>
            <ac:spMk id="2" creationId="{8479769A-18D9-D744-B6CD-95B37B3EC1F9}"/>
          </ac:spMkLst>
        </pc:spChg>
        <pc:spChg chg="del">
          <ac:chgData name="Danielle Kutka" userId="8708a361-3c93-44b9-894c-072e7e564c3e" providerId="ADAL" clId="{26295DA9-56C7-49D8-8682-0A8DEC8FB07A}" dt="2021-11-02T11:14:27.349" v="366"/>
          <ac:spMkLst>
            <pc:docMk/>
            <pc:sldMk cId="2235473518" sldId="325"/>
            <ac:spMk id="3" creationId="{79D75938-84FD-2542-B16A-59AE62E8A9FE}"/>
          </ac:spMkLst>
        </pc:spChg>
        <pc:spChg chg="mod">
          <ac:chgData name="Danielle Kutka" userId="8708a361-3c93-44b9-894c-072e7e564c3e" providerId="ADAL" clId="{26295DA9-56C7-49D8-8682-0A8DEC8FB07A}" dt="2021-11-02T11:13:12.351" v="363"/>
          <ac:spMkLst>
            <pc:docMk/>
            <pc:sldMk cId="2235473518" sldId="325"/>
            <ac:spMk id="4" creationId="{8992956C-1701-7446-A845-16A1B3F500C4}"/>
          </ac:spMkLst>
        </pc:spChg>
        <pc:spChg chg="mod">
          <ac:chgData name="Danielle Kutka" userId="8708a361-3c93-44b9-894c-072e7e564c3e" providerId="ADAL" clId="{26295DA9-56C7-49D8-8682-0A8DEC8FB07A}" dt="2021-11-02T11:13:35.182" v="365" actId="14100"/>
          <ac:spMkLst>
            <pc:docMk/>
            <pc:sldMk cId="2235473518" sldId="325"/>
            <ac:spMk id="5" creationId="{FFE96E8A-155C-BD4B-BDD8-2BBB512C94B8}"/>
          </ac:spMkLst>
        </pc:spChg>
        <pc:spChg chg="mod">
          <ac:chgData name="Danielle Kutka" userId="8708a361-3c93-44b9-894c-072e7e564c3e" providerId="ADAL" clId="{26295DA9-56C7-49D8-8682-0A8DEC8FB07A}" dt="2021-10-29T14:44:01.747" v="270" actId="20577"/>
          <ac:spMkLst>
            <pc:docMk/>
            <pc:sldMk cId="2235473518" sldId="325"/>
            <ac:spMk id="6" creationId="{E33C99A8-52E0-3B44-9938-6C5EBEF900FE}"/>
          </ac:spMkLst>
        </pc:spChg>
        <pc:picChg chg="add mod">
          <ac:chgData name="Danielle Kutka" userId="8708a361-3c93-44b9-894c-072e7e564c3e" providerId="ADAL" clId="{26295DA9-56C7-49D8-8682-0A8DEC8FB07A}" dt="2021-11-02T11:14:30.297" v="367" actId="27614"/>
          <ac:picMkLst>
            <pc:docMk/>
            <pc:sldMk cId="2235473518" sldId="325"/>
            <ac:picMk id="9" creationId="{59649CE8-224D-43BE-A87B-2750B577A122}"/>
          </ac:picMkLst>
        </pc:picChg>
      </pc:sldChg>
      <pc:sldChg chg="del">
        <pc:chgData name="Danielle Kutka" userId="8708a361-3c93-44b9-894c-072e7e564c3e" providerId="ADAL" clId="{26295DA9-56C7-49D8-8682-0A8DEC8FB07A}" dt="2021-11-02T11:32:41.709" v="718" actId="2696"/>
        <pc:sldMkLst>
          <pc:docMk/>
          <pc:sldMk cId="1773411597" sldId="326"/>
        </pc:sldMkLst>
      </pc:sldChg>
      <pc:sldChg chg="addSp delSp modSp mod">
        <pc:chgData name="Danielle Kutka" userId="8708a361-3c93-44b9-894c-072e7e564c3e" providerId="ADAL" clId="{26295DA9-56C7-49D8-8682-0A8DEC8FB07A}" dt="2021-11-02T11:42:38.165" v="942" actId="1076"/>
        <pc:sldMkLst>
          <pc:docMk/>
          <pc:sldMk cId="2357282543" sldId="327"/>
        </pc:sldMkLst>
        <pc:spChg chg="del">
          <ac:chgData name="Danielle Kutka" userId="8708a361-3c93-44b9-894c-072e7e564c3e" providerId="ADAL" clId="{26295DA9-56C7-49D8-8682-0A8DEC8FB07A}" dt="2021-11-02T11:35:58.164" v="748" actId="478"/>
          <ac:spMkLst>
            <pc:docMk/>
            <pc:sldMk cId="2357282543" sldId="327"/>
            <ac:spMk id="2" creationId="{8479769A-18D9-D744-B6CD-95B37B3EC1F9}"/>
          </ac:spMkLst>
        </pc:spChg>
        <pc:spChg chg="del">
          <ac:chgData name="Danielle Kutka" userId="8708a361-3c93-44b9-894c-072e7e564c3e" providerId="ADAL" clId="{26295DA9-56C7-49D8-8682-0A8DEC8FB07A}" dt="2021-11-02T11:35:32.011" v="719"/>
          <ac:spMkLst>
            <pc:docMk/>
            <pc:sldMk cId="2357282543" sldId="327"/>
            <ac:spMk id="3" creationId="{79D75938-84FD-2542-B16A-59AE62E8A9FE}"/>
          </ac:spMkLst>
        </pc:spChg>
        <pc:spChg chg="mod">
          <ac:chgData name="Danielle Kutka" userId="8708a361-3c93-44b9-894c-072e7e564c3e" providerId="ADAL" clId="{26295DA9-56C7-49D8-8682-0A8DEC8FB07A}" dt="2021-11-02T11:35:39.442" v="722"/>
          <ac:spMkLst>
            <pc:docMk/>
            <pc:sldMk cId="2357282543" sldId="327"/>
            <ac:spMk id="4" creationId="{8992956C-1701-7446-A845-16A1B3F500C4}"/>
          </ac:spMkLst>
        </pc:spChg>
        <pc:spChg chg="mod">
          <ac:chgData name="Danielle Kutka" userId="8708a361-3c93-44b9-894c-072e7e564c3e" providerId="ADAL" clId="{26295DA9-56C7-49D8-8682-0A8DEC8FB07A}" dt="2021-11-02T11:35:47.948" v="743" actId="20577"/>
          <ac:spMkLst>
            <pc:docMk/>
            <pc:sldMk cId="2357282543" sldId="327"/>
            <ac:spMk id="5" creationId="{FFE96E8A-155C-BD4B-BDD8-2BBB512C94B8}"/>
          </ac:spMkLst>
        </pc:spChg>
        <pc:spChg chg="mod">
          <ac:chgData name="Danielle Kutka" userId="8708a361-3c93-44b9-894c-072e7e564c3e" providerId="ADAL" clId="{26295DA9-56C7-49D8-8682-0A8DEC8FB07A}" dt="2021-11-02T11:35:52.429" v="747" actId="20577"/>
          <ac:spMkLst>
            <pc:docMk/>
            <pc:sldMk cId="2357282543" sldId="327"/>
            <ac:spMk id="6" creationId="{E33C99A8-52E0-3B44-9938-6C5EBEF900FE}"/>
          </ac:spMkLst>
        </pc:spChg>
        <pc:spChg chg="add del mod">
          <ac:chgData name="Danielle Kutka" userId="8708a361-3c93-44b9-894c-072e7e564c3e" providerId="ADAL" clId="{26295DA9-56C7-49D8-8682-0A8DEC8FB07A}" dt="2021-11-02T11:37:21.282" v="755"/>
          <ac:spMkLst>
            <pc:docMk/>
            <pc:sldMk cId="2357282543" sldId="327"/>
            <ac:spMk id="10" creationId="{A53D9350-9FE2-41BA-B971-1D41327FBA56}"/>
          </ac:spMkLst>
        </pc:spChg>
        <pc:spChg chg="add del mod">
          <ac:chgData name="Danielle Kutka" userId="8708a361-3c93-44b9-894c-072e7e564c3e" providerId="ADAL" clId="{26295DA9-56C7-49D8-8682-0A8DEC8FB07A}" dt="2021-11-02T11:37:21.282" v="755"/>
          <ac:spMkLst>
            <pc:docMk/>
            <pc:sldMk cId="2357282543" sldId="327"/>
            <ac:spMk id="11" creationId="{1E901D7E-B7BA-4F4F-8578-E3AE98F3BF23}"/>
          </ac:spMkLst>
        </pc:spChg>
        <pc:spChg chg="add del mod">
          <ac:chgData name="Danielle Kutka" userId="8708a361-3c93-44b9-894c-072e7e564c3e" providerId="ADAL" clId="{26295DA9-56C7-49D8-8682-0A8DEC8FB07A}" dt="2021-11-02T11:37:21.282" v="755"/>
          <ac:spMkLst>
            <pc:docMk/>
            <pc:sldMk cId="2357282543" sldId="327"/>
            <ac:spMk id="12" creationId="{FC786489-B1AD-4AB5-880F-7E8318D58DD0}"/>
          </ac:spMkLst>
        </pc:spChg>
        <pc:spChg chg="add mod">
          <ac:chgData name="Danielle Kutka" userId="8708a361-3c93-44b9-894c-072e7e564c3e" providerId="ADAL" clId="{26295DA9-56C7-49D8-8682-0A8DEC8FB07A}" dt="2021-11-02T11:42:25.271" v="938" actId="120"/>
          <ac:spMkLst>
            <pc:docMk/>
            <pc:sldMk cId="2357282543" sldId="327"/>
            <ac:spMk id="13" creationId="{8FEE5BAD-9EFB-45ED-ADEC-039A5C2C0B49}"/>
          </ac:spMkLst>
        </pc:spChg>
        <pc:spChg chg="add mod">
          <ac:chgData name="Danielle Kutka" userId="8708a361-3c93-44b9-894c-072e7e564c3e" providerId="ADAL" clId="{26295DA9-56C7-49D8-8682-0A8DEC8FB07A}" dt="2021-11-02T11:42:22.191" v="937" actId="120"/>
          <ac:spMkLst>
            <pc:docMk/>
            <pc:sldMk cId="2357282543" sldId="327"/>
            <ac:spMk id="14" creationId="{A0774CFE-8BFC-481E-B452-A8930A8C0361}"/>
          </ac:spMkLst>
        </pc:spChg>
        <pc:spChg chg="add mod">
          <ac:chgData name="Danielle Kutka" userId="8708a361-3c93-44b9-894c-072e7e564c3e" providerId="ADAL" clId="{26295DA9-56C7-49D8-8682-0A8DEC8FB07A}" dt="2021-11-02T11:42:27.624" v="939" actId="120"/>
          <ac:spMkLst>
            <pc:docMk/>
            <pc:sldMk cId="2357282543" sldId="327"/>
            <ac:spMk id="15" creationId="{D73D921B-828C-4299-8EEC-F59C051F3F8B}"/>
          </ac:spMkLst>
        </pc:spChg>
        <pc:spChg chg="add del mod">
          <ac:chgData name="Danielle Kutka" userId="8708a361-3c93-44b9-894c-072e7e564c3e" providerId="ADAL" clId="{26295DA9-56C7-49D8-8682-0A8DEC8FB07A}" dt="2021-11-02T11:37:45.086" v="868" actId="21"/>
          <ac:spMkLst>
            <pc:docMk/>
            <pc:sldMk cId="2357282543" sldId="327"/>
            <ac:spMk id="17" creationId="{446C89CE-1112-47D4-B0F7-9A043BE1157B}"/>
          </ac:spMkLst>
        </pc:spChg>
        <pc:spChg chg="add del mod">
          <ac:chgData name="Danielle Kutka" userId="8708a361-3c93-44b9-894c-072e7e564c3e" providerId="ADAL" clId="{26295DA9-56C7-49D8-8682-0A8DEC8FB07A}" dt="2021-11-02T11:39:41.376" v="917"/>
          <ac:spMkLst>
            <pc:docMk/>
            <pc:sldMk cId="2357282543" sldId="327"/>
            <ac:spMk id="20" creationId="{25BCDE3D-4356-443C-8C15-0F4EC11EA1B4}"/>
          </ac:spMkLst>
        </pc:spChg>
        <pc:spChg chg="add del mod">
          <ac:chgData name="Danielle Kutka" userId="8708a361-3c93-44b9-894c-072e7e564c3e" providerId="ADAL" clId="{26295DA9-56C7-49D8-8682-0A8DEC8FB07A}" dt="2021-11-02T11:40:00.492" v="927"/>
          <ac:spMkLst>
            <pc:docMk/>
            <pc:sldMk cId="2357282543" sldId="327"/>
            <ac:spMk id="29" creationId="{7C6F7CF0-7D3C-4363-8309-E23FE7945935}"/>
          </ac:spMkLst>
        </pc:spChg>
        <pc:grpChg chg="add mod topLvl">
          <ac:chgData name="Danielle Kutka" userId="8708a361-3c93-44b9-894c-072e7e564c3e" providerId="ADAL" clId="{26295DA9-56C7-49D8-8682-0A8DEC8FB07A}" dt="2021-11-02T11:42:35.477" v="941" actId="1076"/>
          <ac:grpSpMkLst>
            <pc:docMk/>
            <pc:sldMk cId="2357282543" sldId="327"/>
            <ac:grpSpMk id="32" creationId="{12904FF0-5077-4483-877E-2BF1E41A1752}"/>
          </ac:grpSpMkLst>
        </pc:grpChg>
        <pc:grpChg chg="add del mod">
          <ac:chgData name="Danielle Kutka" userId="8708a361-3c93-44b9-894c-072e7e564c3e" providerId="ADAL" clId="{26295DA9-56C7-49D8-8682-0A8DEC8FB07A}" dt="2021-11-02T11:42:10.892" v="936" actId="165"/>
          <ac:grpSpMkLst>
            <pc:docMk/>
            <pc:sldMk cId="2357282543" sldId="327"/>
            <ac:grpSpMk id="33" creationId="{3D082A49-A789-4CE8-A0F8-5788EC3C0667}"/>
          </ac:grpSpMkLst>
        </pc:grpChg>
        <pc:picChg chg="add del mod">
          <ac:chgData name="Danielle Kutka" userId="8708a361-3c93-44b9-894c-072e7e564c3e" providerId="ADAL" clId="{26295DA9-56C7-49D8-8682-0A8DEC8FB07A}" dt="2021-11-02T11:39:24.579" v="915" actId="478"/>
          <ac:picMkLst>
            <pc:docMk/>
            <pc:sldMk cId="2357282543" sldId="327"/>
            <ac:picMk id="9" creationId="{20B1925E-BCF4-4907-A082-BE0B242BCFEB}"/>
          </ac:picMkLst>
        </pc:picChg>
        <pc:picChg chg="add del mod">
          <ac:chgData name="Danielle Kutka" userId="8708a361-3c93-44b9-894c-072e7e564c3e" providerId="ADAL" clId="{26295DA9-56C7-49D8-8682-0A8DEC8FB07A}" dt="2021-11-02T11:39:29.109" v="916" actId="478"/>
          <ac:picMkLst>
            <pc:docMk/>
            <pc:sldMk cId="2357282543" sldId="327"/>
            <ac:picMk id="18" creationId="{60004C5A-7111-4799-82B5-6D0489D468D0}"/>
          </ac:picMkLst>
        </pc:picChg>
        <pc:picChg chg="add del mod">
          <ac:chgData name="Danielle Kutka" userId="8708a361-3c93-44b9-894c-072e7e564c3e" providerId="ADAL" clId="{26295DA9-56C7-49D8-8682-0A8DEC8FB07A}" dt="2021-11-02T11:39:56.766" v="926" actId="478"/>
          <ac:picMkLst>
            <pc:docMk/>
            <pc:sldMk cId="2357282543" sldId="327"/>
            <ac:picMk id="22" creationId="{1DFEF5B3-B12F-4E84-8216-3FDA27322DD1}"/>
          </ac:picMkLst>
        </pc:picChg>
        <pc:picChg chg="add mod topLvl">
          <ac:chgData name="Danielle Kutka" userId="8708a361-3c93-44b9-894c-072e7e564c3e" providerId="ADAL" clId="{26295DA9-56C7-49D8-8682-0A8DEC8FB07A}" dt="2021-11-02T11:42:38.165" v="942" actId="1076"/>
          <ac:picMkLst>
            <pc:docMk/>
            <pc:sldMk cId="2357282543" sldId="327"/>
            <ac:picMk id="23" creationId="{F23AEBBC-00F8-4C2D-BA9D-9E837EAD30FE}"/>
          </ac:picMkLst>
        </pc:picChg>
        <pc:picChg chg="add del mod">
          <ac:chgData name="Danielle Kutka" userId="8708a361-3c93-44b9-894c-072e7e564c3e" providerId="ADAL" clId="{26295DA9-56C7-49D8-8682-0A8DEC8FB07A}" dt="2021-11-02T11:39:50.882" v="923" actId="478"/>
          <ac:picMkLst>
            <pc:docMk/>
            <pc:sldMk cId="2357282543" sldId="327"/>
            <ac:picMk id="25" creationId="{3FB699A6-1699-4839-9779-A62A390C2AB1}"/>
          </ac:picMkLst>
        </pc:picChg>
        <pc:picChg chg="add del mod">
          <ac:chgData name="Danielle Kutka" userId="8708a361-3c93-44b9-894c-072e7e564c3e" providerId="ADAL" clId="{26295DA9-56C7-49D8-8682-0A8DEC8FB07A}" dt="2021-11-02T11:39:54.443" v="925" actId="478"/>
          <ac:picMkLst>
            <pc:docMk/>
            <pc:sldMk cId="2357282543" sldId="327"/>
            <ac:picMk id="27" creationId="{BE36311B-1847-4E4D-B162-1F713BA7BCD3}"/>
          </ac:picMkLst>
        </pc:picChg>
        <pc:picChg chg="add mod">
          <ac:chgData name="Danielle Kutka" userId="8708a361-3c93-44b9-894c-072e7e564c3e" providerId="ADAL" clId="{26295DA9-56C7-49D8-8682-0A8DEC8FB07A}" dt="2021-11-02T11:40:02.789" v="928" actId="27614"/>
          <ac:picMkLst>
            <pc:docMk/>
            <pc:sldMk cId="2357282543" sldId="327"/>
            <ac:picMk id="31" creationId="{87548D6F-1FF2-47E8-894D-FBF8784EFDAC}"/>
          </ac:picMkLst>
        </pc:picChg>
      </pc:sldChg>
      <pc:sldChg chg="addSp delSp modSp add del mod">
        <pc:chgData name="Danielle Kutka" userId="8708a361-3c93-44b9-894c-072e7e564c3e" providerId="ADAL" clId="{26295DA9-56C7-49D8-8682-0A8DEC8FB07A}" dt="2021-11-02T11:08:02.383" v="290" actId="2696"/>
        <pc:sldMkLst>
          <pc:docMk/>
          <pc:sldMk cId="513517446" sldId="335"/>
        </pc:sldMkLst>
        <pc:spChg chg="del">
          <ac:chgData name="Danielle Kutka" userId="8708a361-3c93-44b9-894c-072e7e564c3e" providerId="ADAL" clId="{26295DA9-56C7-49D8-8682-0A8DEC8FB07A}" dt="2021-10-29T14:39:12.710" v="214" actId="478"/>
          <ac:spMkLst>
            <pc:docMk/>
            <pc:sldMk cId="513517446" sldId="335"/>
            <ac:spMk id="2" creationId="{8479769A-18D9-D744-B6CD-95B37B3EC1F9}"/>
          </ac:spMkLst>
        </pc:spChg>
        <pc:spChg chg="add mod">
          <ac:chgData name="Danielle Kutka" userId="8708a361-3c93-44b9-894c-072e7e564c3e" providerId="ADAL" clId="{26295DA9-56C7-49D8-8682-0A8DEC8FB07A}" dt="2021-10-29T14:39:34.597" v="224" actId="20577"/>
          <ac:spMkLst>
            <pc:docMk/>
            <pc:sldMk cId="513517446" sldId="335"/>
            <ac:spMk id="8" creationId="{6ECC8B3D-ED98-45B4-A9FB-462B84D2441D}"/>
          </ac:spMkLst>
        </pc:spChg>
      </pc:sldChg>
      <pc:sldChg chg="new">
        <pc:chgData name="Danielle Kutka" userId="8708a361-3c93-44b9-894c-072e7e564c3e" providerId="ADAL" clId="{26295DA9-56C7-49D8-8682-0A8DEC8FB07A}" dt="2021-10-29T10:43:56.524" v="94" actId="680"/>
        <pc:sldMkLst>
          <pc:docMk/>
          <pc:sldMk cId="1566285709" sldId="336"/>
        </pc:sldMkLst>
      </pc:sldChg>
      <pc:sldChg chg="modSp new mod ord">
        <pc:chgData name="Danielle Kutka" userId="8708a361-3c93-44b9-894c-072e7e564c3e" providerId="ADAL" clId="{26295DA9-56C7-49D8-8682-0A8DEC8FB07A}" dt="2021-11-02T11:45:36.263" v="995"/>
        <pc:sldMkLst>
          <pc:docMk/>
          <pc:sldMk cId="750666719" sldId="337"/>
        </pc:sldMkLst>
        <pc:spChg chg="mod">
          <ac:chgData name="Danielle Kutka" userId="8708a361-3c93-44b9-894c-072e7e564c3e" providerId="ADAL" clId="{26295DA9-56C7-49D8-8682-0A8DEC8FB07A}" dt="2021-10-29T10:44:05.267" v="105" actId="20577"/>
          <ac:spMkLst>
            <pc:docMk/>
            <pc:sldMk cId="750666719" sldId="337"/>
            <ac:spMk id="2" creationId="{9F8E9E95-1325-4CB8-94AB-26305A10DB59}"/>
          </ac:spMkLst>
        </pc:spChg>
        <pc:spChg chg="mod">
          <ac:chgData name="Danielle Kutka" userId="8708a361-3c93-44b9-894c-072e7e564c3e" providerId="ADAL" clId="{26295DA9-56C7-49D8-8682-0A8DEC8FB07A}" dt="2021-11-02T11:08:15.500" v="291" actId="13926"/>
          <ac:spMkLst>
            <pc:docMk/>
            <pc:sldMk cId="750666719" sldId="337"/>
            <ac:spMk id="4" creationId="{AD86C155-23E0-4139-B8A4-9217A927CE83}"/>
          </ac:spMkLst>
        </pc:spChg>
      </pc:sldChg>
      <pc:sldChg chg="add del">
        <pc:chgData name="Danielle Kutka" userId="8708a361-3c93-44b9-894c-072e7e564c3e" providerId="ADAL" clId="{26295DA9-56C7-49D8-8682-0A8DEC8FB07A}" dt="2021-11-02T11:18:43.627" v="414" actId="2696"/>
        <pc:sldMkLst>
          <pc:docMk/>
          <pc:sldMk cId="580380567" sldId="338"/>
        </pc:sldMkLst>
      </pc:sldChg>
      <pc:sldChg chg="addSp delSp modSp add mod">
        <pc:chgData name="Danielle Kutka" userId="8708a361-3c93-44b9-894c-072e7e564c3e" providerId="ADAL" clId="{26295DA9-56C7-49D8-8682-0A8DEC8FB07A}" dt="2021-11-02T11:23:22.322" v="524" actId="20577"/>
        <pc:sldMkLst>
          <pc:docMk/>
          <pc:sldMk cId="1527399130" sldId="338"/>
        </pc:sldMkLst>
        <pc:spChg chg="mod">
          <ac:chgData name="Danielle Kutka" userId="8708a361-3c93-44b9-894c-072e7e564c3e" providerId="ADAL" clId="{26295DA9-56C7-49D8-8682-0A8DEC8FB07A}" dt="2021-11-02T11:23:22.322" v="524" actId="20577"/>
          <ac:spMkLst>
            <pc:docMk/>
            <pc:sldMk cId="1527399130" sldId="338"/>
            <ac:spMk id="2" creationId="{8479769A-18D9-D744-B6CD-95B37B3EC1F9}"/>
          </ac:spMkLst>
        </pc:spChg>
        <pc:spChg chg="mod">
          <ac:chgData name="Danielle Kutka" userId="8708a361-3c93-44b9-894c-072e7e564c3e" providerId="ADAL" clId="{26295DA9-56C7-49D8-8682-0A8DEC8FB07A}" dt="2021-11-02T11:19:25.341" v="424"/>
          <ac:spMkLst>
            <pc:docMk/>
            <pc:sldMk cId="1527399130" sldId="338"/>
            <ac:spMk id="4" creationId="{8992956C-1701-7446-A845-16A1B3F500C4}"/>
          </ac:spMkLst>
        </pc:spChg>
        <pc:spChg chg="mod">
          <ac:chgData name="Danielle Kutka" userId="8708a361-3c93-44b9-894c-072e7e564c3e" providerId="ADAL" clId="{26295DA9-56C7-49D8-8682-0A8DEC8FB07A}" dt="2021-11-02T11:22:17.845" v="507" actId="20577"/>
          <ac:spMkLst>
            <pc:docMk/>
            <pc:sldMk cId="1527399130" sldId="338"/>
            <ac:spMk id="5" creationId="{FFE96E8A-155C-BD4B-BDD8-2BBB512C94B8}"/>
          </ac:spMkLst>
        </pc:spChg>
        <pc:spChg chg="mod">
          <ac:chgData name="Danielle Kutka" userId="8708a361-3c93-44b9-894c-072e7e564c3e" providerId="ADAL" clId="{26295DA9-56C7-49D8-8682-0A8DEC8FB07A}" dt="2021-11-02T11:22:20.168" v="510" actId="20577"/>
          <ac:spMkLst>
            <pc:docMk/>
            <pc:sldMk cId="1527399130" sldId="338"/>
            <ac:spMk id="6" creationId="{E33C99A8-52E0-3B44-9938-6C5EBEF900FE}"/>
          </ac:spMkLst>
        </pc:spChg>
        <pc:spChg chg="mod">
          <ac:chgData name="Danielle Kutka" userId="8708a361-3c93-44b9-894c-072e7e564c3e" providerId="ADAL" clId="{26295DA9-56C7-49D8-8682-0A8DEC8FB07A}" dt="2021-11-02T11:22:51.616" v="514" actId="20577"/>
          <ac:spMkLst>
            <pc:docMk/>
            <pc:sldMk cId="1527399130" sldId="338"/>
            <ac:spMk id="7" creationId="{80951B69-BDC1-45D4-8EA3-049F179D4015}"/>
          </ac:spMkLst>
        </pc:spChg>
        <pc:spChg chg="add del mod">
          <ac:chgData name="Danielle Kutka" userId="8708a361-3c93-44b9-894c-072e7e564c3e" providerId="ADAL" clId="{26295DA9-56C7-49D8-8682-0A8DEC8FB07A}" dt="2021-11-02T11:21:36.260" v="484" actId="931"/>
          <ac:spMkLst>
            <pc:docMk/>
            <pc:sldMk cId="1527399130" sldId="338"/>
            <ac:spMk id="8" creationId="{99D1EC90-0E63-491B-90D7-D81DC038F64A}"/>
          </ac:spMkLst>
        </pc:spChg>
        <pc:picChg chg="del">
          <ac:chgData name="Danielle Kutka" userId="8708a361-3c93-44b9-894c-072e7e564c3e" providerId="ADAL" clId="{26295DA9-56C7-49D8-8682-0A8DEC8FB07A}" dt="2021-11-02T11:21:25.935" v="483" actId="478"/>
          <ac:picMkLst>
            <pc:docMk/>
            <pc:sldMk cId="1527399130" sldId="338"/>
            <ac:picMk id="9" creationId="{59649CE8-224D-43BE-A87B-2750B577A122}"/>
          </ac:picMkLst>
        </pc:picChg>
        <pc:picChg chg="add mod">
          <ac:chgData name="Danielle Kutka" userId="8708a361-3c93-44b9-894c-072e7e564c3e" providerId="ADAL" clId="{26295DA9-56C7-49D8-8682-0A8DEC8FB07A}" dt="2021-11-02T11:21:40.983" v="486" actId="962"/>
          <ac:picMkLst>
            <pc:docMk/>
            <pc:sldMk cId="1527399130" sldId="338"/>
            <ac:picMk id="11" creationId="{9CDFB128-3670-4BF4-BF52-EF08AC2528EB}"/>
          </ac:picMkLst>
        </pc:picChg>
      </pc:sldChg>
      <pc:sldChg chg="add del">
        <pc:chgData name="Danielle Kutka" userId="8708a361-3c93-44b9-894c-072e7e564c3e" providerId="ADAL" clId="{26295DA9-56C7-49D8-8682-0A8DEC8FB07A}" dt="2021-10-29T14:40:03.063" v="225" actId="2696"/>
        <pc:sldMkLst>
          <pc:docMk/>
          <pc:sldMk cId="2347375093" sldId="338"/>
        </pc:sldMkLst>
      </pc:sldChg>
      <pc:sldChg chg="modSp add mod">
        <pc:chgData name="Danielle Kutka" userId="8708a361-3c93-44b9-894c-072e7e564c3e" providerId="ADAL" clId="{26295DA9-56C7-49D8-8682-0A8DEC8FB07A}" dt="2021-11-02T11:32:37.283" v="717"/>
        <pc:sldMkLst>
          <pc:docMk/>
          <pc:sldMk cId="218428877" sldId="339"/>
        </pc:sldMkLst>
        <pc:spChg chg="mod">
          <ac:chgData name="Danielle Kutka" userId="8708a361-3c93-44b9-894c-072e7e564c3e" providerId="ADAL" clId="{26295DA9-56C7-49D8-8682-0A8DEC8FB07A}" dt="2021-11-02T11:32:37.283" v="717"/>
          <ac:spMkLst>
            <pc:docMk/>
            <pc:sldMk cId="218428877" sldId="339"/>
            <ac:spMk id="7" creationId="{80951B69-BDC1-45D4-8EA3-049F179D4015}"/>
          </ac:spMkLst>
        </pc:spChg>
      </pc:sldChg>
      <pc:sldChg chg="addSp delSp modSp new del mod">
        <pc:chgData name="Danielle Kutka" userId="8708a361-3c93-44b9-894c-072e7e564c3e" providerId="ADAL" clId="{26295DA9-56C7-49D8-8682-0A8DEC8FB07A}" dt="2021-11-02T11:43:47.776" v="943" actId="47"/>
        <pc:sldMkLst>
          <pc:docMk/>
          <pc:sldMk cId="644233716" sldId="340"/>
        </pc:sldMkLst>
        <pc:spChg chg="add del mod">
          <ac:chgData name="Danielle Kutka" userId="8708a361-3c93-44b9-894c-072e7e564c3e" providerId="ADAL" clId="{26295DA9-56C7-49D8-8682-0A8DEC8FB07A}" dt="2021-11-02T11:37:08.637" v="753"/>
          <ac:spMkLst>
            <pc:docMk/>
            <pc:sldMk cId="644233716" sldId="340"/>
            <ac:spMk id="7" creationId="{42E52D01-E425-434A-9676-E6252F3D2A2C}"/>
          </ac:spMkLst>
        </pc:spChg>
        <pc:spChg chg="add del mod">
          <ac:chgData name="Danielle Kutka" userId="8708a361-3c93-44b9-894c-072e7e564c3e" providerId="ADAL" clId="{26295DA9-56C7-49D8-8682-0A8DEC8FB07A}" dt="2021-11-02T11:37:08.637" v="753"/>
          <ac:spMkLst>
            <pc:docMk/>
            <pc:sldMk cId="644233716" sldId="340"/>
            <ac:spMk id="8" creationId="{F0E1D4E8-AB47-403E-A317-3C616281A623}"/>
          </ac:spMkLst>
        </pc:spChg>
        <pc:spChg chg="add del mod">
          <ac:chgData name="Danielle Kutka" userId="8708a361-3c93-44b9-894c-072e7e564c3e" providerId="ADAL" clId="{26295DA9-56C7-49D8-8682-0A8DEC8FB07A}" dt="2021-11-02T11:37:08.637" v="753"/>
          <ac:spMkLst>
            <pc:docMk/>
            <pc:sldMk cId="644233716" sldId="340"/>
            <ac:spMk id="9" creationId="{1E69616C-3A29-4CA2-B8D3-9FD8451BCD7E}"/>
          </ac:spMkLst>
        </pc:spChg>
        <pc:picChg chg="add del mod">
          <ac:chgData name="Danielle Kutka" userId="8708a361-3c93-44b9-894c-072e7e564c3e" providerId="ADAL" clId="{26295DA9-56C7-49D8-8682-0A8DEC8FB07A}" dt="2021-11-02T11:37:08.637" v="753"/>
          <ac:picMkLst>
            <pc:docMk/>
            <pc:sldMk cId="644233716" sldId="340"/>
            <ac:picMk id="6" creationId="{FB7C864D-BBAD-42EC-A1AA-247D0F1A533D}"/>
          </ac:picMkLst>
        </pc:picChg>
      </pc:sldChg>
      <pc:sldChg chg="add del">
        <pc:chgData name="Danielle Kutka" userId="8708a361-3c93-44b9-894c-072e7e564c3e" providerId="ADAL" clId="{26295DA9-56C7-49D8-8682-0A8DEC8FB07A}" dt="2021-11-02T11:44:33.788" v="948" actId="2696"/>
        <pc:sldMkLst>
          <pc:docMk/>
          <pc:sldMk cId="3874124523" sldId="340"/>
        </pc:sldMkLst>
      </pc:sldChg>
      <pc:sldChg chg="modSp add mod ord">
        <pc:chgData name="Danielle Kutka" userId="8708a361-3c93-44b9-894c-072e7e564c3e" providerId="ADAL" clId="{26295DA9-56C7-49D8-8682-0A8DEC8FB07A}" dt="2021-11-02T11:45:38.519" v="997"/>
        <pc:sldMkLst>
          <pc:docMk/>
          <pc:sldMk cId="2141522071" sldId="341"/>
        </pc:sldMkLst>
        <pc:spChg chg="mod">
          <ac:chgData name="Danielle Kutka" userId="8708a361-3c93-44b9-894c-072e7e564c3e" providerId="ADAL" clId="{26295DA9-56C7-49D8-8682-0A8DEC8FB07A}" dt="2021-11-02T11:44:45.402" v="972" actId="20577"/>
          <ac:spMkLst>
            <pc:docMk/>
            <pc:sldMk cId="2141522071" sldId="341"/>
            <ac:spMk id="2" creationId="{8DA9A2E6-8021-40BC-8945-287F72A7901D}"/>
          </ac:spMkLst>
        </pc:spChg>
        <pc:spChg chg="mod">
          <ac:chgData name="Danielle Kutka" userId="8708a361-3c93-44b9-894c-072e7e564c3e" providerId="ADAL" clId="{26295DA9-56C7-49D8-8682-0A8DEC8FB07A}" dt="2021-11-02T11:44:53.391" v="989" actId="20577"/>
          <ac:spMkLst>
            <pc:docMk/>
            <pc:sldMk cId="2141522071" sldId="341"/>
            <ac:spMk id="3" creationId="{00ECFB35-3FC8-40CD-A14F-02879A75FDA6}"/>
          </ac:spMkLst>
        </pc:spChg>
      </pc:sldChg>
    </pc:docChg>
  </pc:docChgLst>
</pc:chgInfo>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barChart>
        <c:barDir val="col"/>
        <c:grouping val="clustered"/>
        <c:varyColors val="0"/>
        <c:ser>
          <c:idx val="0"/>
          <c:order val="0"/>
          <c:tx>
            <c:strRef>
              <c:f>label 0</c:f>
              <c:strCache>
                <c:ptCount val="1"/>
                <c:pt idx="0">
                  <c:v>First stage</c:v>
                </c:pt>
              </c:strCache>
            </c:strRef>
          </c:tx>
          <c:spPr>
            <a:solidFill>
              <a:srgbClr val="5B9BD5"/>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0</c:f>
              <c:numCache>
                <c:formatCode>General</c:formatCode>
                <c:ptCount val="4"/>
                <c:pt idx="0">
                  <c:v>1.36319300594847E-3</c:v>
                </c:pt>
                <c:pt idx="1">
                  <c:v>1.1097929055887701E-3</c:v>
                </c:pt>
                <c:pt idx="2">
                  <c:v>2.5449084216606502E-3</c:v>
                </c:pt>
                <c:pt idx="3">
                  <c:v>-5.0549272558509295E-4</c:v>
                </c:pt>
              </c:numCache>
            </c:numRef>
          </c:val>
          <c:extLst>
            <c:ext xmlns:c16="http://schemas.microsoft.com/office/drawing/2014/chart" uri="{C3380CC4-5D6E-409C-BE32-E72D297353CC}">
              <c16:uniqueId val="{00000000-92C7-4026-91AB-3C613DCA2251}"/>
            </c:ext>
          </c:extLst>
        </c:ser>
        <c:ser>
          <c:idx val="1"/>
          <c:order val="1"/>
          <c:tx>
            <c:strRef>
              <c:f>label 1</c:f>
              <c:strCache>
                <c:ptCount val="1"/>
                <c:pt idx="0">
                  <c:v>Second stage</c:v>
                </c:pt>
              </c:strCache>
            </c:strRef>
          </c:tx>
          <c:spPr>
            <a:solidFill>
              <a:srgbClr val="ED7D31"/>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c:f>
              <c:numCache>
                <c:formatCode>General</c:formatCode>
                <c:ptCount val="4"/>
                <c:pt idx="0">
                  <c:v>1.7490262971767501E-3</c:v>
                </c:pt>
                <c:pt idx="1">
                  <c:v>1.6841001898754201E-3</c:v>
                </c:pt>
                <c:pt idx="2">
                  <c:v>2.2974551197740599E-3</c:v>
                </c:pt>
                <c:pt idx="3">
                  <c:v>-4.6279793596463602E-4</c:v>
                </c:pt>
              </c:numCache>
            </c:numRef>
          </c:val>
          <c:extLst>
            <c:ext xmlns:c16="http://schemas.microsoft.com/office/drawing/2014/chart" uri="{C3380CC4-5D6E-409C-BE32-E72D297353CC}">
              <c16:uniqueId val="{00000001-92C7-4026-91AB-3C613DCA2251}"/>
            </c:ext>
          </c:extLst>
        </c:ser>
        <c:dLbls>
          <c:showLegendKey val="0"/>
          <c:showVal val="0"/>
          <c:showCatName val="0"/>
          <c:showSerName val="0"/>
          <c:showPercent val="0"/>
          <c:showBubbleSize val="0"/>
        </c:dLbls>
        <c:gapWidth val="219"/>
        <c:overlap val="-27"/>
        <c:axId val="87882347"/>
        <c:axId val="84129157"/>
      </c:barChart>
      <c:catAx>
        <c:axId val="87882347"/>
        <c:scaling>
          <c:orientation val="minMax"/>
        </c:scaling>
        <c:delete val="0"/>
        <c:axPos val="b"/>
        <c:numFmt formatCode="General" sourceLinked="1"/>
        <c:majorTickMark val="none"/>
        <c:minorTickMark val="none"/>
        <c:tickLblPos val="low"/>
        <c:spPr>
          <a:ln w="9360">
            <a:solidFill>
              <a:srgbClr val="D9D9D9"/>
            </a:solidFill>
            <a:round/>
          </a:ln>
        </c:spPr>
        <c:txPr>
          <a:bodyPr/>
          <a:lstStyle/>
          <a:p>
            <a:pPr>
              <a:defRPr sz="900" b="0" strike="noStrike" spc="-1">
                <a:solidFill>
                  <a:srgbClr val="000000"/>
                </a:solidFill>
                <a:latin typeface="Calibri"/>
              </a:defRPr>
            </a:pPr>
            <a:endParaRPr lang="en-US"/>
          </a:p>
        </c:txPr>
        <c:crossAx val="84129157"/>
        <c:crosses val="autoZero"/>
        <c:auto val="1"/>
        <c:lblAlgn val="ctr"/>
        <c:lblOffset val="100"/>
        <c:noMultiLvlLbl val="0"/>
      </c:catAx>
      <c:valAx>
        <c:axId val="84129157"/>
        <c:scaling>
          <c:orientation val="minMax"/>
        </c:scaling>
        <c:delete val="0"/>
        <c:axPos val="l"/>
        <c:majorGridlines>
          <c:spPr>
            <a:ln w="9360">
              <a:solidFill>
                <a:srgbClr val="D9D9D9"/>
              </a:solidFill>
              <a:round/>
            </a:ln>
          </c:spPr>
        </c:majorGridlines>
        <c:title>
          <c:tx>
            <c:rich>
              <a:bodyPr rot="-5400000"/>
              <a:lstStyle/>
              <a:p>
                <a:pPr>
                  <a:defRPr lang="sv-SE" sz="1000" b="0" strike="noStrike" spc="-1">
                    <a:solidFill>
                      <a:srgbClr val="000000"/>
                    </a:solidFill>
                    <a:latin typeface="Calibri"/>
                  </a:defRPr>
                </a:pPr>
                <a:r>
                  <a:rPr lang="sv-SE" sz="1000" b="0" strike="noStrike" spc="-1">
                    <a:solidFill>
                      <a:srgbClr val="000000"/>
                    </a:solidFill>
                    <a:latin typeface="Calibri"/>
                  </a:rPr>
                  <a:t>Normalised results</a:t>
                </a:r>
              </a:p>
            </c:rich>
          </c:tx>
          <c:overlay val="0"/>
          <c:spPr>
            <a:noFill/>
            <a:ln>
              <a:noFill/>
            </a:ln>
          </c:spPr>
        </c:title>
        <c:numFmt formatCode="General" sourceLinked="0"/>
        <c:majorTickMark val="none"/>
        <c:minorTickMark val="none"/>
        <c:tickLblPos val="nextTo"/>
        <c:spPr>
          <a:ln w="6480">
            <a:noFill/>
          </a:ln>
        </c:spPr>
        <c:txPr>
          <a:bodyPr/>
          <a:lstStyle/>
          <a:p>
            <a:pPr>
              <a:defRPr sz="900" b="0" strike="noStrike" spc="-1">
                <a:solidFill>
                  <a:srgbClr val="000000"/>
                </a:solidFill>
                <a:latin typeface="Calibri"/>
              </a:defRPr>
            </a:pPr>
            <a:endParaRPr lang="en-US"/>
          </a:p>
        </c:txPr>
        <c:crossAx val="87882347"/>
        <c:crossesAt val="1"/>
        <c:crossBetween val="between"/>
      </c:valAx>
      <c:spPr>
        <a:noFill/>
        <a:ln>
          <a:solidFill>
            <a:srgbClr val="000000"/>
          </a:solidFill>
        </a:ln>
      </c:spPr>
    </c:plotArea>
    <c:legend>
      <c:legendPos val="b"/>
      <c:overlay val="0"/>
      <c:spPr>
        <a:noFill/>
        <a:ln>
          <a:noFill/>
        </a:ln>
      </c:spPr>
      <c:txPr>
        <a:bodyPr/>
        <a:lstStyle/>
        <a:p>
          <a:pPr>
            <a:defRPr sz="900" b="0" strike="noStrike" spc="-1">
              <a:solidFill>
                <a:srgbClr val="000000"/>
              </a:solidFill>
              <a:latin typeface="Calibri"/>
            </a:defRPr>
          </a:pPr>
          <a:endParaRPr lang="en-US"/>
        </a:p>
      </c:txPr>
    </c:legend>
    <c:plotVisOnly val="1"/>
    <c:dispBlanksAs val="gap"/>
    <c:showDLblsOverMax val="1"/>
  </c:chart>
  <c:spPr>
    <a:solidFill>
      <a:srgbClr val="FFFFFF"/>
    </a:solidFill>
    <a:ln w="9360">
      <a:noFill/>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64793746073847"/>
          <c:y val="5.1142131979695402E-2"/>
          <c:w val="0.76296503106023605"/>
          <c:h val="0.573223350253807"/>
        </c:manualLayout>
      </c:layout>
      <c:barChart>
        <c:barDir val="col"/>
        <c:grouping val="stacked"/>
        <c:varyColors val="0"/>
        <c:ser>
          <c:idx val="0"/>
          <c:order val="0"/>
          <c:tx>
            <c:strRef>
              <c:f>label 0</c:f>
              <c:strCache>
                <c:ptCount val="1"/>
                <c:pt idx="0">
                  <c:v>Electricity, high voltage</c:v>
                </c:pt>
              </c:strCache>
            </c:strRef>
          </c:tx>
          <c:spPr>
            <a:solidFill>
              <a:srgbClr val="5B9BD5"/>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0</c:f>
              <c:numCache>
                <c:formatCode>General</c:formatCode>
                <c:ptCount val="4"/>
                <c:pt idx="0">
                  <c:v>1.21993515E-3</c:v>
                </c:pt>
                <c:pt idx="1">
                  <c:v>1.1483981099999999E-3</c:v>
                </c:pt>
                <c:pt idx="2">
                  <c:v>1.7402602500000001E-3</c:v>
                </c:pt>
                <c:pt idx="3">
                  <c:v>9.7679880000000005E-5</c:v>
                </c:pt>
              </c:numCache>
            </c:numRef>
          </c:val>
          <c:extLst>
            <c:ext xmlns:c16="http://schemas.microsoft.com/office/drawing/2014/chart" uri="{C3380CC4-5D6E-409C-BE32-E72D297353CC}">
              <c16:uniqueId val="{00000000-06C4-4984-AD71-32ACD8623070}"/>
            </c:ext>
          </c:extLst>
        </c:ser>
        <c:ser>
          <c:idx val="1"/>
          <c:order val="1"/>
          <c:tx>
            <c:strRef>
              <c:f>label 1</c:f>
              <c:strCache>
                <c:ptCount val="1"/>
                <c:pt idx="0">
                  <c:v>Sodium chloride</c:v>
                </c:pt>
              </c:strCache>
            </c:strRef>
          </c:tx>
          <c:spPr>
            <a:solidFill>
              <a:srgbClr val="ED7D31"/>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1</c:f>
              <c:numCache>
                <c:formatCode>General</c:formatCode>
                <c:ptCount val="4"/>
                <c:pt idx="0">
                  <c:v>-1.493965005E-4</c:v>
                </c:pt>
                <c:pt idx="1">
                  <c:v>-1.570964785E-4</c:v>
                </c:pt>
                <c:pt idx="2">
                  <c:v>-1.6662001200000001E-4</c:v>
                </c:pt>
                <c:pt idx="3">
                  <c:v>-7.4418896499999995E-4</c:v>
                </c:pt>
              </c:numCache>
            </c:numRef>
          </c:val>
          <c:extLst>
            <c:ext xmlns:c16="http://schemas.microsoft.com/office/drawing/2014/chart" uri="{C3380CC4-5D6E-409C-BE32-E72D297353CC}">
              <c16:uniqueId val="{00000001-06C4-4984-AD71-32ACD8623070}"/>
            </c:ext>
          </c:extLst>
        </c:ser>
        <c:ser>
          <c:idx val="2"/>
          <c:order val="2"/>
          <c:tx>
            <c:strRef>
              <c:f>label 2</c:f>
              <c:strCache>
                <c:ptCount val="1"/>
                <c:pt idx="0">
                  <c:v>Gypsum</c:v>
                </c:pt>
              </c:strCache>
            </c:strRef>
          </c:tx>
          <c:spPr>
            <a:solidFill>
              <a:srgbClr val="A5A5A5"/>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2</c:f>
              <c:numCache>
                <c:formatCode>General</c:formatCode>
                <c:ptCount val="4"/>
                <c:pt idx="0">
                  <c:v>-3.2127900000000003E-8</c:v>
                </c:pt>
                <c:pt idx="1">
                  <c:v>-4.6818386999999997E-8</c:v>
                </c:pt>
                <c:pt idx="2">
                  <c:v>-4.0145958000000001E-9</c:v>
                </c:pt>
                <c:pt idx="3">
                  <c:v>-2.7599553300000001E-8</c:v>
                </c:pt>
              </c:numCache>
            </c:numRef>
          </c:val>
          <c:extLst>
            <c:ext xmlns:c16="http://schemas.microsoft.com/office/drawing/2014/chart" uri="{C3380CC4-5D6E-409C-BE32-E72D297353CC}">
              <c16:uniqueId val="{00000002-06C4-4984-AD71-32ACD8623070}"/>
            </c:ext>
          </c:extLst>
        </c:ser>
        <c:ser>
          <c:idx val="3"/>
          <c:order val="3"/>
          <c:tx>
            <c:strRef>
              <c:f>label 3</c:f>
              <c:strCache>
                <c:ptCount val="1"/>
                <c:pt idx="0">
                  <c:v>Magnesium hydroxide </c:v>
                </c:pt>
              </c:strCache>
            </c:strRef>
          </c:tx>
          <c:spPr>
            <a:solidFill>
              <a:srgbClr val="FFC000"/>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3</c:f>
              <c:numCache>
                <c:formatCode>General</c:formatCode>
                <c:ptCount val="4"/>
                <c:pt idx="0">
                  <c:v>-2.9175952048003E-4</c:v>
                </c:pt>
                <c:pt idx="1">
                  <c:v>-1.05506424737763E-4</c:v>
                </c:pt>
                <c:pt idx="2">
                  <c:v>-1.41503022733729E-5</c:v>
                </c:pt>
                <c:pt idx="3">
                  <c:v>-2.66994312360361E-5</c:v>
                </c:pt>
              </c:numCache>
            </c:numRef>
          </c:val>
          <c:extLst>
            <c:ext xmlns:c16="http://schemas.microsoft.com/office/drawing/2014/chart" uri="{C3380CC4-5D6E-409C-BE32-E72D297353CC}">
              <c16:uniqueId val="{00000003-06C4-4984-AD71-32ACD8623070}"/>
            </c:ext>
          </c:extLst>
        </c:ser>
        <c:ser>
          <c:idx val="4"/>
          <c:order val="4"/>
          <c:tx>
            <c:strRef>
              <c:f>label 4</c:f>
              <c:strCache>
                <c:ptCount val="1"/>
                <c:pt idx="0">
                  <c:v>Deionised water</c:v>
                </c:pt>
              </c:strCache>
            </c:strRef>
          </c:tx>
          <c:spPr>
            <a:solidFill>
              <a:srgbClr val="4472C4"/>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4</c:f>
              <c:numCache>
                <c:formatCode>General</c:formatCode>
                <c:ptCount val="4"/>
                <c:pt idx="0">
                  <c:v>-2.9238671497472402E-8</c:v>
                </c:pt>
                <c:pt idx="1">
                  <c:v>-3.4294986468809098E-8</c:v>
                </c:pt>
                <c:pt idx="2">
                  <c:v>-1.2012370173902199E-8</c:v>
                </c:pt>
                <c:pt idx="3">
                  <c:v>-1.58667957567878E-8</c:v>
                </c:pt>
              </c:numCache>
            </c:numRef>
          </c:val>
          <c:extLst>
            <c:ext xmlns:c16="http://schemas.microsoft.com/office/drawing/2014/chart" uri="{C3380CC4-5D6E-409C-BE32-E72D297353CC}">
              <c16:uniqueId val="{00000004-06C4-4984-AD71-32ACD8623070}"/>
            </c:ext>
          </c:extLst>
        </c:ser>
        <c:ser>
          <c:idx val="5"/>
          <c:order val="5"/>
          <c:tx>
            <c:strRef>
              <c:f>label 5</c:f>
              <c:strCache>
                <c:ptCount val="1"/>
                <c:pt idx="0">
                  <c:v>Nanofiltration</c:v>
                </c:pt>
              </c:strCache>
            </c:strRef>
          </c:tx>
          <c:spPr>
            <a:solidFill>
              <a:srgbClr val="70AD47"/>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5</c:f>
              <c:numCache>
                <c:formatCode>General</c:formatCode>
                <c:ptCount val="4"/>
                <c:pt idx="0">
                  <c:v>2.4034644999999999E-6</c:v>
                </c:pt>
                <c:pt idx="1">
                  <c:v>2.4040326999999998E-6</c:v>
                </c:pt>
                <c:pt idx="2">
                  <c:v>6.2749229000000003E-6</c:v>
                </c:pt>
                <c:pt idx="3">
                  <c:v>1.7839278E-5</c:v>
                </c:pt>
              </c:numCache>
            </c:numRef>
          </c:val>
          <c:extLst>
            <c:ext xmlns:c16="http://schemas.microsoft.com/office/drawing/2014/chart" uri="{C3380CC4-5D6E-409C-BE32-E72D297353CC}">
              <c16:uniqueId val="{00000005-06C4-4984-AD71-32ACD8623070}"/>
            </c:ext>
          </c:extLst>
        </c:ser>
        <c:ser>
          <c:idx val="6"/>
          <c:order val="6"/>
          <c:tx>
            <c:strRef>
              <c:f>label 6</c:f>
              <c:strCache>
                <c:ptCount val="1"/>
                <c:pt idx="0">
                  <c:v>Reverse osmosis</c:v>
                </c:pt>
              </c:strCache>
            </c:strRef>
          </c:tx>
          <c:spPr>
            <a:solidFill>
              <a:srgbClr val="255E91"/>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6</c:f>
              <c:numCache>
                <c:formatCode>General</c:formatCode>
                <c:ptCount val="4"/>
                <c:pt idx="0">
                  <c:v>2.6313390000000001E-6</c:v>
                </c:pt>
                <c:pt idx="1">
                  <c:v>2.3370595000000001E-6</c:v>
                </c:pt>
                <c:pt idx="2">
                  <c:v>5.7684900000000001E-6</c:v>
                </c:pt>
                <c:pt idx="3">
                  <c:v>1.2011669000000001E-5</c:v>
                </c:pt>
              </c:numCache>
            </c:numRef>
          </c:val>
          <c:extLst>
            <c:ext xmlns:c16="http://schemas.microsoft.com/office/drawing/2014/chart" uri="{C3380CC4-5D6E-409C-BE32-E72D297353CC}">
              <c16:uniqueId val="{00000006-06C4-4984-AD71-32ACD8623070}"/>
            </c:ext>
          </c:extLst>
        </c:ser>
        <c:ser>
          <c:idx val="7"/>
          <c:order val="7"/>
          <c:tx>
            <c:strRef>
              <c:f>label 7</c:f>
              <c:strCache>
                <c:ptCount val="1"/>
                <c:pt idx="0">
                  <c:v>Magnesium precipitation</c:v>
                </c:pt>
              </c:strCache>
            </c:strRef>
          </c:tx>
          <c:spPr>
            <a:solidFill>
              <a:srgbClr val="9E480E"/>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7</c:f>
              <c:numCache>
                <c:formatCode>General</c:formatCode>
                <c:ptCount val="4"/>
                <c:pt idx="0">
                  <c:v>5.7944044000000005E-4</c:v>
                </c:pt>
                <c:pt idx="1">
                  <c:v>2.1933772E-4</c:v>
                </c:pt>
                <c:pt idx="2">
                  <c:v>9.7339110000000003E-4</c:v>
                </c:pt>
                <c:pt idx="3">
                  <c:v>1.3790830999999999E-4</c:v>
                </c:pt>
              </c:numCache>
            </c:numRef>
          </c:val>
          <c:extLst>
            <c:ext xmlns:c16="http://schemas.microsoft.com/office/drawing/2014/chart" uri="{C3380CC4-5D6E-409C-BE32-E72D297353CC}">
              <c16:uniqueId val="{00000007-06C4-4984-AD71-32ACD8623070}"/>
            </c:ext>
          </c:extLst>
        </c:ser>
        <c:dLbls>
          <c:showLegendKey val="0"/>
          <c:showVal val="0"/>
          <c:showCatName val="0"/>
          <c:showSerName val="0"/>
          <c:showPercent val="0"/>
          <c:showBubbleSize val="0"/>
        </c:dLbls>
        <c:gapWidth val="150"/>
        <c:overlap val="100"/>
        <c:axId val="99206132"/>
        <c:axId val="71448148"/>
      </c:barChart>
      <c:catAx>
        <c:axId val="99206132"/>
        <c:scaling>
          <c:orientation val="minMax"/>
        </c:scaling>
        <c:delete val="0"/>
        <c:axPos val="b"/>
        <c:numFmt formatCode="General" sourceLinked="1"/>
        <c:majorTickMark val="none"/>
        <c:minorTickMark val="none"/>
        <c:tickLblPos val="low"/>
        <c:spPr>
          <a:ln w="9360">
            <a:solidFill>
              <a:srgbClr val="D9D9D9"/>
            </a:solidFill>
            <a:round/>
          </a:ln>
        </c:spPr>
        <c:txPr>
          <a:bodyPr/>
          <a:lstStyle/>
          <a:p>
            <a:pPr>
              <a:defRPr sz="900" b="0" strike="noStrike" spc="-1">
                <a:solidFill>
                  <a:srgbClr val="000000"/>
                </a:solidFill>
                <a:latin typeface="Calibri"/>
              </a:defRPr>
            </a:pPr>
            <a:endParaRPr lang="en-US"/>
          </a:p>
        </c:txPr>
        <c:crossAx val="71448148"/>
        <c:crosses val="autoZero"/>
        <c:auto val="1"/>
        <c:lblAlgn val="ctr"/>
        <c:lblOffset val="100"/>
        <c:noMultiLvlLbl val="0"/>
      </c:catAx>
      <c:valAx>
        <c:axId val="71448148"/>
        <c:scaling>
          <c:orientation val="minMax"/>
          <c:max val="3.0000000000000001E-3"/>
          <c:min val="-3.0000000000000001E-3"/>
        </c:scaling>
        <c:delete val="0"/>
        <c:axPos val="l"/>
        <c:majorGridlines>
          <c:spPr>
            <a:ln w="9360">
              <a:solidFill>
                <a:srgbClr val="D9D9D9"/>
              </a:solidFill>
              <a:round/>
            </a:ln>
          </c:spPr>
        </c:majorGridlines>
        <c:title>
          <c:tx>
            <c:rich>
              <a:bodyPr rot="-5400000"/>
              <a:lstStyle/>
              <a:p>
                <a:pPr>
                  <a:defRPr lang="sv-SE" sz="1000" b="0" strike="noStrike" spc="-1">
                    <a:solidFill>
                      <a:srgbClr val="000000"/>
                    </a:solidFill>
                    <a:latin typeface="Calibri"/>
                  </a:defRPr>
                </a:pPr>
                <a:r>
                  <a:rPr lang="sv-SE" sz="1000" b="0" strike="noStrike" spc="-1">
                    <a:solidFill>
                      <a:srgbClr val="000000"/>
                    </a:solidFill>
                    <a:latin typeface="Calibri"/>
                  </a:rPr>
                  <a:t>Normalised results</a:t>
                </a:r>
              </a:p>
            </c:rich>
          </c:tx>
          <c:overlay val="0"/>
          <c:spPr>
            <a:noFill/>
            <a:ln>
              <a:noFill/>
            </a:ln>
          </c:spPr>
        </c:title>
        <c:numFmt formatCode="General" sourceLinked="0"/>
        <c:majorTickMark val="none"/>
        <c:minorTickMark val="none"/>
        <c:tickLblPos val="nextTo"/>
        <c:spPr>
          <a:ln w="6480">
            <a:noFill/>
          </a:ln>
        </c:spPr>
        <c:txPr>
          <a:bodyPr/>
          <a:lstStyle/>
          <a:p>
            <a:pPr>
              <a:defRPr sz="900" b="0" strike="noStrike" spc="-1">
                <a:solidFill>
                  <a:srgbClr val="000000"/>
                </a:solidFill>
                <a:latin typeface="Calibri"/>
              </a:defRPr>
            </a:pPr>
            <a:endParaRPr lang="en-US"/>
          </a:p>
        </c:txPr>
        <c:crossAx val="99206132"/>
        <c:crosses val="autoZero"/>
        <c:crossBetween val="between"/>
      </c:valAx>
      <c:spPr>
        <a:noFill/>
        <a:ln>
          <a:solidFill>
            <a:srgbClr val="000000"/>
          </a:solidFill>
        </a:ln>
      </c:spPr>
    </c:plotArea>
    <c:legend>
      <c:legendPos val="b"/>
      <c:layout>
        <c:manualLayout>
          <c:xMode val="edge"/>
          <c:yMode val="edge"/>
          <c:x val="8.9401783435713394E-2"/>
          <c:y val="0.76095316582259398"/>
          <c:w val="0.82119622134425896"/>
          <c:h val="0.22104813376860899"/>
        </c:manualLayout>
      </c:layout>
      <c:overlay val="0"/>
      <c:spPr>
        <a:noFill/>
        <a:ln>
          <a:noFill/>
        </a:ln>
      </c:spPr>
      <c:txPr>
        <a:bodyPr/>
        <a:lstStyle/>
        <a:p>
          <a:pPr>
            <a:defRPr sz="900" b="0" strike="noStrike" spc="-1">
              <a:solidFill>
                <a:srgbClr val="000000"/>
              </a:solidFill>
              <a:latin typeface="Calibri"/>
            </a:defRPr>
          </a:pPr>
          <a:endParaRPr lang="en-US"/>
        </a:p>
      </c:txPr>
    </c:legend>
    <c:plotVisOnly val="1"/>
    <c:dispBlanksAs val="gap"/>
    <c:showDLblsOverMax val="1"/>
  </c:chart>
  <c:spPr>
    <a:solidFill>
      <a:srgbClr val="FFFFFF"/>
    </a:solidFill>
    <a:ln w="9360">
      <a:noFill/>
    </a:ln>
  </c:sp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45367412140575"/>
          <c:y val="4.9238578680203003E-2"/>
          <c:w val="0.82761494652034995"/>
          <c:h val="0.56091370558375597"/>
        </c:manualLayout>
      </c:layout>
      <c:barChart>
        <c:barDir val="col"/>
        <c:grouping val="stacked"/>
        <c:varyColors val="0"/>
        <c:ser>
          <c:idx val="0"/>
          <c:order val="0"/>
          <c:tx>
            <c:strRef>
              <c:f>label 0</c:f>
              <c:strCache>
                <c:ptCount val="1"/>
                <c:pt idx="0">
                  <c:v>Electricity</c:v>
                </c:pt>
              </c:strCache>
            </c:strRef>
          </c:tx>
          <c:spPr>
            <a:solidFill>
              <a:srgbClr val="5B9BD5"/>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0</c:f>
              <c:numCache>
                <c:formatCode>General</c:formatCode>
                <c:ptCount val="4"/>
                <c:pt idx="0">
                  <c:v>1.4989614E-3</c:v>
                </c:pt>
                <c:pt idx="1">
                  <c:v>1.4110622999999999E-3</c:v>
                </c:pt>
                <c:pt idx="2">
                  <c:v>2.1382964000000002E-3</c:v>
                </c:pt>
                <c:pt idx="3">
                  <c:v>1.2002144E-4</c:v>
                </c:pt>
              </c:numCache>
            </c:numRef>
          </c:val>
          <c:extLst>
            <c:ext xmlns:c16="http://schemas.microsoft.com/office/drawing/2014/chart" uri="{C3380CC4-5D6E-409C-BE32-E72D297353CC}">
              <c16:uniqueId val="{00000000-DE21-4657-81D0-AB56DF651C64}"/>
            </c:ext>
          </c:extLst>
        </c:ser>
        <c:ser>
          <c:idx val="1"/>
          <c:order val="1"/>
          <c:tx>
            <c:strRef>
              <c:f>label 1</c:f>
              <c:strCache>
                <c:ptCount val="1"/>
                <c:pt idx="0">
                  <c:v>Sodium chloride</c:v>
                </c:pt>
              </c:strCache>
            </c:strRef>
          </c:tx>
          <c:spPr>
            <a:solidFill>
              <a:srgbClr val="ED7D31"/>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c:f>
              <c:numCache>
                <c:formatCode>General</c:formatCode>
                <c:ptCount val="4"/>
                <c:pt idx="0">
                  <c:v>-3.7923726999999999E-4</c:v>
                </c:pt>
                <c:pt idx="1">
                  <c:v>-3.9878336000000002E-4</c:v>
                </c:pt>
                <c:pt idx="2">
                  <c:v>-4.2295849000000002E-4</c:v>
                </c:pt>
                <c:pt idx="3">
                  <c:v>-1.8890951E-3</c:v>
                </c:pt>
              </c:numCache>
            </c:numRef>
          </c:val>
          <c:extLst>
            <c:ext xmlns:c16="http://schemas.microsoft.com/office/drawing/2014/chart" uri="{C3380CC4-5D6E-409C-BE32-E72D297353CC}">
              <c16:uniqueId val="{00000001-DE21-4657-81D0-AB56DF651C64}"/>
            </c:ext>
          </c:extLst>
        </c:ser>
        <c:ser>
          <c:idx val="2"/>
          <c:order val="2"/>
          <c:tx>
            <c:strRef>
              <c:f>label 2</c:f>
              <c:strCache>
                <c:ptCount val="1"/>
                <c:pt idx="0">
                  <c:v>Gypsum</c:v>
                </c:pt>
              </c:strCache>
            </c:strRef>
          </c:tx>
          <c:spPr>
            <a:solidFill>
              <a:srgbClr val="A5A5A5"/>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2</c:f>
              <c:numCache>
                <c:formatCode>General</c:formatCode>
                <c:ptCount val="4"/>
                <c:pt idx="0">
                  <c:v>-7.1966496999999995E-7</c:v>
                </c:pt>
                <c:pt idx="1">
                  <c:v>-1.0487318E-6</c:v>
                </c:pt>
                <c:pt idx="2">
                  <c:v>-8.9926944999999994E-8</c:v>
                </c:pt>
                <c:pt idx="3">
                  <c:v>-6.1822999000000001E-7</c:v>
                </c:pt>
              </c:numCache>
            </c:numRef>
          </c:val>
          <c:extLst>
            <c:ext xmlns:c16="http://schemas.microsoft.com/office/drawing/2014/chart" uri="{C3380CC4-5D6E-409C-BE32-E72D297353CC}">
              <c16:uniqueId val="{00000002-DE21-4657-81D0-AB56DF651C64}"/>
            </c:ext>
          </c:extLst>
        </c:ser>
        <c:ser>
          <c:idx val="3"/>
          <c:order val="3"/>
          <c:tx>
            <c:strRef>
              <c:f>label 3</c:f>
              <c:strCache>
                <c:ptCount val="1"/>
                <c:pt idx="0">
                  <c:v>Magnesium hydroxide</c:v>
                </c:pt>
              </c:strCache>
            </c:strRef>
          </c:tx>
          <c:spPr>
            <a:solidFill>
              <a:srgbClr val="FFC000"/>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3</c:f>
              <c:numCache>
                <c:formatCode>General</c:formatCode>
                <c:ptCount val="4"/>
                <c:pt idx="0">
                  <c:v>-1.20682347107649E-4</c:v>
                </c:pt>
                <c:pt idx="1">
                  <c:v>-4.36412938688021E-5</c:v>
                </c:pt>
                <c:pt idx="2">
                  <c:v>-5.8530795767133503E-6</c:v>
                </c:pt>
                <c:pt idx="3">
                  <c:v>-1.10438556476331E-5</c:v>
                </c:pt>
              </c:numCache>
            </c:numRef>
          </c:val>
          <c:extLst>
            <c:ext xmlns:c16="http://schemas.microsoft.com/office/drawing/2014/chart" uri="{C3380CC4-5D6E-409C-BE32-E72D297353CC}">
              <c16:uniqueId val="{00000003-DE21-4657-81D0-AB56DF651C64}"/>
            </c:ext>
          </c:extLst>
        </c:ser>
        <c:ser>
          <c:idx val="4"/>
          <c:order val="4"/>
          <c:tx>
            <c:strRef>
              <c:f>label 4</c:f>
              <c:strCache>
                <c:ptCount val="1"/>
                <c:pt idx="0">
                  <c:v>Deionised water</c:v>
                </c:pt>
              </c:strCache>
            </c:strRef>
          </c:tx>
          <c:spPr>
            <a:solidFill>
              <a:srgbClr val="4472C4"/>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4</c:f>
              <c:numCache>
                <c:formatCode>General</c:formatCode>
                <c:ptCount val="4"/>
                <c:pt idx="0">
                  <c:v>-3.2418585870476103E-5</c:v>
                </c:pt>
                <c:pt idx="1">
                  <c:v>-3.80248112114811E-5</c:v>
                </c:pt>
                <c:pt idx="2">
                  <c:v>-1.3318801232958101E-5</c:v>
                </c:pt>
                <c:pt idx="3">
                  <c:v>-1.75924231295939E-5</c:v>
                </c:pt>
              </c:numCache>
            </c:numRef>
          </c:val>
          <c:extLst>
            <c:ext xmlns:c16="http://schemas.microsoft.com/office/drawing/2014/chart" uri="{C3380CC4-5D6E-409C-BE32-E72D297353CC}">
              <c16:uniqueId val="{00000004-DE21-4657-81D0-AB56DF651C64}"/>
            </c:ext>
          </c:extLst>
        </c:ser>
        <c:ser>
          <c:idx val="5"/>
          <c:order val="5"/>
          <c:tx>
            <c:strRef>
              <c:f>label 5</c:f>
              <c:strCache>
                <c:ptCount val="1"/>
                <c:pt idx="0">
                  <c:v>Hydrochloric acid</c:v>
                </c:pt>
              </c:strCache>
            </c:strRef>
          </c:tx>
          <c:spPr>
            <a:solidFill>
              <a:srgbClr val="70AD47"/>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5</c:f>
              <c:numCache>
                <c:formatCode>General</c:formatCode>
                <c:ptCount val="4"/>
                <c:pt idx="0">
                  <c:v>4.9930880999999997E-4</c:v>
                </c:pt>
                <c:pt idx="1">
                  <c:v>5.9605515999999997E-4</c:v>
                </c:pt>
                <c:pt idx="2">
                  <c:v>4.3405258E-4</c:v>
                </c:pt>
                <c:pt idx="3">
                  <c:v>1.1656885E-3</c:v>
                </c:pt>
              </c:numCache>
            </c:numRef>
          </c:val>
          <c:extLst>
            <c:ext xmlns:c16="http://schemas.microsoft.com/office/drawing/2014/chart" uri="{C3380CC4-5D6E-409C-BE32-E72D297353CC}">
              <c16:uniqueId val="{00000005-DE21-4657-81D0-AB56DF651C64}"/>
            </c:ext>
          </c:extLst>
        </c:ser>
        <c:ser>
          <c:idx val="6"/>
          <c:order val="6"/>
          <c:tx>
            <c:strRef>
              <c:f>label 6</c:f>
              <c:strCache>
                <c:ptCount val="1"/>
                <c:pt idx="0">
                  <c:v>Compressed air</c:v>
                </c:pt>
              </c:strCache>
            </c:strRef>
          </c:tx>
          <c:spPr>
            <a:solidFill>
              <a:srgbClr val="255E91"/>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6</c:f>
              <c:numCache>
                <c:formatCode>General</c:formatCode>
                <c:ptCount val="4"/>
                <c:pt idx="0">
                  <c:v>1.1845267E-4</c:v>
                </c:pt>
                <c:pt idx="1">
                  <c:v>8.8127254000000007E-5</c:v>
                </c:pt>
                <c:pt idx="2">
                  <c:v>1.2980349E-4</c:v>
                </c:pt>
                <c:pt idx="3">
                  <c:v>7.0811392999999999E-5</c:v>
                </c:pt>
              </c:numCache>
            </c:numRef>
          </c:val>
          <c:extLst>
            <c:ext xmlns:c16="http://schemas.microsoft.com/office/drawing/2014/chart" uri="{C3380CC4-5D6E-409C-BE32-E72D297353CC}">
              <c16:uniqueId val="{00000006-DE21-4657-81D0-AB56DF651C64}"/>
            </c:ext>
          </c:extLst>
        </c:ser>
        <c:ser>
          <c:idx val="7"/>
          <c:order val="7"/>
          <c:tx>
            <c:strRef>
              <c:f>label 7</c:f>
              <c:strCache>
                <c:ptCount val="1"/>
                <c:pt idx="0">
                  <c:v>Components</c:v>
                </c:pt>
              </c:strCache>
            </c:strRef>
          </c:tx>
          <c:spPr>
            <a:solidFill>
              <a:srgbClr val="9E480E"/>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7</c:f>
              <c:numCache>
                <c:formatCode>General</c:formatCode>
                <c:ptCount val="4"/>
                <c:pt idx="0">
                  <c:v>1.4117147051399999E-4</c:v>
                </c:pt>
                <c:pt idx="1">
                  <c:v>5.3047816191899998E-5</c:v>
                </c:pt>
                <c:pt idx="2">
                  <c:v>2.0246845921829999E-5</c:v>
                </c:pt>
                <c:pt idx="3">
                  <c:v>7.4257657686849999E-5</c:v>
                </c:pt>
              </c:numCache>
            </c:numRef>
          </c:val>
          <c:extLst>
            <c:ext xmlns:c16="http://schemas.microsoft.com/office/drawing/2014/chart" uri="{C3380CC4-5D6E-409C-BE32-E72D297353CC}">
              <c16:uniqueId val="{00000007-DE21-4657-81D0-AB56DF651C64}"/>
            </c:ext>
          </c:extLst>
        </c:ser>
        <c:ser>
          <c:idx val="8"/>
          <c:order val="8"/>
          <c:tx>
            <c:strRef>
              <c:f>label 8</c:f>
              <c:strCache>
                <c:ptCount val="1"/>
                <c:pt idx="0">
                  <c:v>Propylene glycol</c:v>
                </c:pt>
              </c:strCache>
            </c:strRef>
          </c:tx>
          <c:spPr>
            <a:solidFill>
              <a:srgbClr val="636363"/>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8</c:f>
              <c:numCache>
                <c:formatCode>General</c:formatCode>
                <c:ptCount val="4"/>
                <c:pt idx="0">
                  <c:v>4.4698883E-7</c:v>
                </c:pt>
                <c:pt idx="1">
                  <c:v>2.8522841000000002E-7</c:v>
                </c:pt>
                <c:pt idx="2">
                  <c:v>2.3082216E-7</c:v>
                </c:pt>
                <c:pt idx="3">
                  <c:v>5.3234400000000002E-7</c:v>
                </c:pt>
              </c:numCache>
            </c:numRef>
          </c:val>
          <c:extLst>
            <c:ext xmlns:c16="http://schemas.microsoft.com/office/drawing/2014/chart" uri="{C3380CC4-5D6E-409C-BE32-E72D297353CC}">
              <c16:uniqueId val="{00000008-DE21-4657-81D0-AB56DF651C64}"/>
            </c:ext>
          </c:extLst>
        </c:ser>
        <c:ser>
          <c:idx val="9"/>
          <c:order val="9"/>
          <c:tx>
            <c:strRef>
              <c:f>label 9</c:f>
              <c:strCache>
                <c:ptCount val="1"/>
                <c:pt idx="0">
                  <c:v>Tap water</c:v>
                </c:pt>
              </c:strCache>
            </c:strRef>
          </c:tx>
          <c:spPr>
            <a:solidFill>
              <a:srgbClr val="997300"/>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9</c:f>
              <c:numCache>
                <c:formatCode>General</c:formatCode>
                <c:ptCount val="4"/>
                <c:pt idx="0">
                  <c:v>2.23518482E-5</c:v>
                </c:pt>
                <c:pt idx="1">
                  <c:v>1.5603213599999998E-5</c:v>
                </c:pt>
                <c:pt idx="2">
                  <c:v>1.60794734E-5</c:v>
                </c:pt>
                <c:pt idx="3">
                  <c:v>2.3504531700000001E-5</c:v>
                </c:pt>
              </c:numCache>
            </c:numRef>
          </c:val>
          <c:extLst>
            <c:ext xmlns:c16="http://schemas.microsoft.com/office/drawing/2014/chart" uri="{C3380CC4-5D6E-409C-BE32-E72D297353CC}">
              <c16:uniqueId val="{00000009-DE21-4657-81D0-AB56DF651C64}"/>
            </c:ext>
          </c:extLst>
        </c:ser>
        <c:ser>
          <c:idx val="10"/>
          <c:order val="10"/>
          <c:tx>
            <c:strRef>
              <c:f>label 10</c:f>
              <c:strCache>
                <c:ptCount val="1"/>
                <c:pt idx="0">
                  <c:v>Lime</c:v>
                </c:pt>
              </c:strCache>
            </c:strRef>
          </c:tx>
          <c:spPr>
            <a:solidFill>
              <a:srgbClr val="264478"/>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10</c:f>
              <c:numCache>
                <c:formatCode>General</c:formatCode>
                <c:ptCount val="4"/>
                <c:pt idx="0">
                  <c:v>1.3715839999999999E-6</c:v>
                </c:pt>
                <c:pt idx="1">
                  <c:v>1.3846639999999999E-6</c:v>
                </c:pt>
                <c:pt idx="2">
                  <c:v>9.5414218000000001E-7</c:v>
                </c:pt>
                <c:pt idx="3">
                  <c:v>6.9393552999999996E-7</c:v>
                </c:pt>
              </c:numCache>
            </c:numRef>
          </c:val>
          <c:extLst>
            <c:ext xmlns:c16="http://schemas.microsoft.com/office/drawing/2014/chart" uri="{C3380CC4-5D6E-409C-BE32-E72D297353CC}">
              <c16:uniqueId val="{0000000A-DE21-4657-81D0-AB56DF651C64}"/>
            </c:ext>
          </c:extLst>
        </c:ser>
        <c:ser>
          <c:idx val="11"/>
          <c:order val="11"/>
          <c:tx>
            <c:strRef>
              <c:f>label 11</c:f>
              <c:strCache>
                <c:ptCount val="1"/>
                <c:pt idx="0">
                  <c:v>Sodium sulfate</c:v>
                </c:pt>
              </c:strCache>
            </c:strRef>
          </c:tx>
          <c:spPr>
            <a:solidFill>
              <a:srgbClr val="43682B"/>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11</c:f>
              <c:numCache>
                <c:formatCode>General</c:formatCode>
                <c:ptCount val="4"/>
                <c:pt idx="0">
                  <c:v>1.9326486E-8</c:v>
                </c:pt>
                <c:pt idx="1">
                  <c:v>3.2664413000000003E-8</c:v>
                </c:pt>
                <c:pt idx="2">
                  <c:v>1.1659764999999999E-8</c:v>
                </c:pt>
                <c:pt idx="3">
                  <c:v>4.1856126000000002E-8</c:v>
                </c:pt>
              </c:numCache>
            </c:numRef>
          </c:val>
          <c:extLst>
            <c:ext xmlns:c16="http://schemas.microsoft.com/office/drawing/2014/chart" uri="{C3380CC4-5D6E-409C-BE32-E72D297353CC}">
              <c16:uniqueId val="{0000000B-DE21-4657-81D0-AB56DF651C64}"/>
            </c:ext>
          </c:extLst>
        </c:ser>
        <c:ser>
          <c:idx val="12"/>
          <c:order val="12"/>
          <c:tx>
            <c:strRef>
              <c:f>label 12</c:f>
              <c:strCache>
                <c:ptCount val="1"/>
                <c:pt idx="0">
                  <c:v>Landfill</c:v>
                </c:pt>
              </c:strCache>
            </c:strRef>
          </c:tx>
          <c:spPr>
            <a:solidFill>
              <a:srgbClr val="7CAFDD"/>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12</c:f>
              <c:numCache>
                <c:formatCode>General</c:formatCode>
                <c:ptCount val="4"/>
                <c:pt idx="0">
                  <c:v>6.7094870000000004E-11</c:v>
                </c:pt>
                <c:pt idx="1">
                  <c:v>8.6140808E-11</c:v>
                </c:pt>
                <c:pt idx="2">
                  <c:v>4.1018979000000001E-12</c:v>
                </c:pt>
                <c:pt idx="3">
                  <c:v>1.4759740999999998E-11</c:v>
                </c:pt>
              </c:numCache>
            </c:numRef>
          </c:val>
          <c:extLst>
            <c:ext xmlns:c16="http://schemas.microsoft.com/office/drawing/2014/chart" uri="{C3380CC4-5D6E-409C-BE32-E72D297353CC}">
              <c16:uniqueId val="{0000000C-DE21-4657-81D0-AB56DF651C64}"/>
            </c:ext>
          </c:extLst>
        </c:ser>
        <c:dLbls>
          <c:showLegendKey val="0"/>
          <c:showVal val="0"/>
          <c:showCatName val="0"/>
          <c:showSerName val="0"/>
          <c:showPercent val="0"/>
          <c:showBubbleSize val="0"/>
        </c:dLbls>
        <c:gapWidth val="150"/>
        <c:overlap val="100"/>
        <c:axId val="11767515"/>
        <c:axId val="60071217"/>
      </c:barChart>
      <c:catAx>
        <c:axId val="11767515"/>
        <c:scaling>
          <c:orientation val="minMax"/>
        </c:scaling>
        <c:delete val="0"/>
        <c:axPos val="b"/>
        <c:numFmt formatCode="General" sourceLinked="1"/>
        <c:majorTickMark val="none"/>
        <c:minorTickMark val="none"/>
        <c:tickLblPos val="low"/>
        <c:spPr>
          <a:ln w="9360">
            <a:solidFill>
              <a:srgbClr val="D9D9D9"/>
            </a:solidFill>
            <a:round/>
          </a:ln>
        </c:spPr>
        <c:txPr>
          <a:bodyPr/>
          <a:lstStyle/>
          <a:p>
            <a:pPr>
              <a:defRPr sz="900" b="0" strike="noStrike" spc="-1">
                <a:solidFill>
                  <a:srgbClr val="000000"/>
                </a:solidFill>
                <a:latin typeface="Calibri"/>
              </a:defRPr>
            </a:pPr>
            <a:endParaRPr lang="en-US"/>
          </a:p>
        </c:txPr>
        <c:crossAx val="60071217"/>
        <c:crosses val="autoZero"/>
        <c:auto val="1"/>
        <c:lblAlgn val="ctr"/>
        <c:lblOffset val="100"/>
        <c:noMultiLvlLbl val="0"/>
      </c:catAx>
      <c:valAx>
        <c:axId val="60071217"/>
        <c:scaling>
          <c:orientation val="minMax"/>
          <c:max val="3.0000000000000001E-3"/>
        </c:scaling>
        <c:delete val="0"/>
        <c:axPos val="l"/>
        <c:majorGridlines>
          <c:spPr>
            <a:ln w="9360">
              <a:solidFill>
                <a:srgbClr val="D9D9D9"/>
              </a:solidFill>
              <a:round/>
            </a:ln>
          </c:spPr>
        </c:majorGridlines>
        <c:title>
          <c:tx>
            <c:rich>
              <a:bodyPr rot="-5400000"/>
              <a:lstStyle/>
              <a:p>
                <a:pPr>
                  <a:defRPr lang="sv-SE" sz="1000" b="0" strike="noStrike" spc="-1">
                    <a:solidFill>
                      <a:srgbClr val="000000"/>
                    </a:solidFill>
                    <a:latin typeface="Calibri"/>
                  </a:defRPr>
                </a:pPr>
                <a:r>
                  <a:rPr lang="sv-SE" sz="1000" b="0" strike="noStrike" spc="-1">
                    <a:solidFill>
                      <a:srgbClr val="000000"/>
                    </a:solidFill>
                    <a:latin typeface="Calibri"/>
                  </a:rPr>
                  <a:t>Normalised results</a:t>
                </a:r>
              </a:p>
            </c:rich>
          </c:tx>
          <c:overlay val="0"/>
          <c:spPr>
            <a:noFill/>
            <a:ln>
              <a:noFill/>
            </a:ln>
          </c:spPr>
        </c:title>
        <c:numFmt formatCode="General" sourceLinked="0"/>
        <c:majorTickMark val="none"/>
        <c:minorTickMark val="none"/>
        <c:tickLblPos val="nextTo"/>
        <c:spPr>
          <a:ln w="6480">
            <a:noFill/>
          </a:ln>
        </c:spPr>
        <c:txPr>
          <a:bodyPr/>
          <a:lstStyle/>
          <a:p>
            <a:pPr>
              <a:defRPr sz="900" b="0" strike="noStrike" spc="-1">
                <a:solidFill>
                  <a:srgbClr val="000000"/>
                </a:solidFill>
                <a:latin typeface="Calibri"/>
              </a:defRPr>
            </a:pPr>
            <a:endParaRPr lang="en-US"/>
          </a:p>
        </c:txPr>
        <c:crossAx val="11767515"/>
        <c:crosses val="autoZero"/>
        <c:crossBetween val="between"/>
      </c:valAx>
      <c:spPr>
        <a:noFill/>
        <a:ln>
          <a:solidFill>
            <a:srgbClr val="000000"/>
          </a:solidFill>
        </a:ln>
      </c:spPr>
    </c:plotArea>
    <c:legend>
      <c:legendPos val="b"/>
      <c:layout>
        <c:manualLayout>
          <c:xMode val="edge"/>
          <c:yMode val="edge"/>
          <c:x val="0.130807426149324"/>
          <c:y val="0.734889911849814"/>
          <c:w val="0.738385147701352"/>
          <c:h val="0.242241870686036"/>
        </c:manualLayout>
      </c:layout>
      <c:overlay val="0"/>
      <c:spPr>
        <a:noFill/>
        <a:ln>
          <a:noFill/>
        </a:ln>
      </c:spPr>
      <c:txPr>
        <a:bodyPr/>
        <a:lstStyle/>
        <a:p>
          <a:pPr>
            <a:defRPr sz="900" b="0" strike="noStrike" spc="-1">
              <a:solidFill>
                <a:srgbClr val="000000"/>
              </a:solidFill>
              <a:latin typeface="Calibri"/>
            </a:defRPr>
          </a:pPr>
          <a:endParaRPr lang="en-US"/>
        </a:p>
      </c:txPr>
    </c:legend>
    <c:plotVisOnly val="1"/>
    <c:dispBlanksAs val="gap"/>
    <c:showDLblsOverMax val="1"/>
  </c:chart>
  <c:spPr>
    <a:solidFill>
      <a:srgbClr val="FFFFFF"/>
    </a:solidFill>
    <a:ln w="9360">
      <a:noFill/>
    </a:ln>
  </c:sp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barChart>
        <c:barDir val="col"/>
        <c:grouping val="clustered"/>
        <c:varyColors val="0"/>
        <c:ser>
          <c:idx val="0"/>
          <c:order val="0"/>
          <c:tx>
            <c:strRef>
              <c:f>label 0</c:f>
              <c:strCache>
                <c:ptCount val="1"/>
                <c:pt idx="0">
                  <c:v>First stage</c:v>
                </c:pt>
              </c:strCache>
            </c:strRef>
          </c:tx>
          <c:spPr>
            <a:solidFill>
              <a:srgbClr val="5B9BD5"/>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0</c:f>
              <c:numCache>
                <c:formatCode>General</c:formatCode>
                <c:ptCount val="4"/>
                <c:pt idx="0">
                  <c:v>1.7719255818E-3</c:v>
                </c:pt>
                <c:pt idx="1">
                  <c:v>1.28315715432E-3</c:v>
                </c:pt>
                <c:pt idx="2">
                  <c:v>1.7090555964E-3</c:v>
                </c:pt>
                <c:pt idx="3">
                  <c:v>1.042240645E-4</c:v>
                </c:pt>
              </c:numCache>
            </c:numRef>
          </c:val>
          <c:extLst>
            <c:ext xmlns:c16="http://schemas.microsoft.com/office/drawing/2014/chart" uri="{C3380CC4-5D6E-409C-BE32-E72D297353CC}">
              <c16:uniqueId val="{00000000-4FBB-4966-B877-2D0CC0220C01}"/>
            </c:ext>
          </c:extLst>
        </c:ser>
        <c:ser>
          <c:idx val="1"/>
          <c:order val="1"/>
          <c:tx>
            <c:strRef>
              <c:f>label 1</c:f>
              <c:strCache>
                <c:ptCount val="1"/>
                <c:pt idx="0">
                  <c:v>Second stage</c:v>
                </c:pt>
              </c:strCache>
            </c:strRef>
          </c:tx>
          <c:spPr>
            <a:solidFill>
              <a:srgbClr val="ED7D31"/>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c:f>
              <c:numCache>
                <c:formatCode>General</c:formatCode>
                <c:ptCount val="4"/>
                <c:pt idx="0">
                  <c:v>2.4164962971574E-3</c:v>
                </c:pt>
                <c:pt idx="1">
                  <c:v>2.3686388464236501E-3</c:v>
                </c:pt>
                <c:pt idx="2">
                  <c:v>3.0398172948812698E-3</c:v>
                </c:pt>
                <c:pt idx="3">
                  <c:v>2.63667187712326E-3</c:v>
                </c:pt>
              </c:numCache>
            </c:numRef>
          </c:val>
          <c:extLst>
            <c:ext xmlns:c16="http://schemas.microsoft.com/office/drawing/2014/chart" uri="{C3380CC4-5D6E-409C-BE32-E72D297353CC}">
              <c16:uniqueId val="{00000001-4FBB-4966-B877-2D0CC0220C01}"/>
            </c:ext>
          </c:extLst>
        </c:ser>
        <c:dLbls>
          <c:showLegendKey val="0"/>
          <c:showVal val="0"/>
          <c:showCatName val="0"/>
          <c:showSerName val="0"/>
          <c:showPercent val="0"/>
          <c:showBubbleSize val="0"/>
        </c:dLbls>
        <c:gapWidth val="219"/>
        <c:overlap val="-27"/>
        <c:axId val="69808891"/>
        <c:axId val="13159940"/>
      </c:barChart>
      <c:catAx>
        <c:axId val="69808891"/>
        <c:scaling>
          <c:orientation val="minMax"/>
        </c:scaling>
        <c:delete val="0"/>
        <c:axPos val="b"/>
        <c:numFmt formatCode="General" sourceLinked="1"/>
        <c:majorTickMark val="none"/>
        <c:minorTickMark val="none"/>
        <c:tickLblPos val="low"/>
        <c:spPr>
          <a:ln w="9360">
            <a:solidFill>
              <a:srgbClr val="D9D9D9"/>
            </a:solidFill>
            <a:round/>
          </a:ln>
        </c:spPr>
        <c:txPr>
          <a:bodyPr/>
          <a:lstStyle/>
          <a:p>
            <a:pPr>
              <a:defRPr sz="900" b="0" strike="noStrike" spc="-1">
                <a:solidFill>
                  <a:srgbClr val="000000"/>
                </a:solidFill>
                <a:latin typeface="Calibri"/>
              </a:defRPr>
            </a:pPr>
            <a:endParaRPr lang="en-US"/>
          </a:p>
        </c:txPr>
        <c:crossAx val="13159940"/>
        <c:crosses val="autoZero"/>
        <c:auto val="1"/>
        <c:lblAlgn val="ctr"/>
        <c:lblOffset val="100"/>
        <c:noMultiLvlLbl val="0"/>
      </c:catAx>
      <c:valAx>
        <c:axId val="13159940"/>
        <c:scaling>
          <c:orientation val="minMax"/>
          <c:min val="-1E-3"/>
        </c:scaling>
        <c:delete val="0"/>
        <c:axPos val="l"/>
        <c:majorGridlines>
          <c:spPr>
            <a:ln w="9360">
              <a:solidFill>
                <a:srgbClr val="D9D9D9"/>
              </a:solidFill>
              <a:round/>
            </a:ln>
          </c:spPr>
        </c:majorGridlines>
        <c:title>
          <c:tx>
            <c:rich>
              <a:bodyPr rot="-5400000"/>
              <a:lstStyle/>
              <a:p>
                <a:pPr>
                  <a:defRPr lang="sv-SE" sz="1000" b="0" strike="noStrike" spc="-1">
                    <a:solidFill>
                      <a:srgbClr val="000000"/>
                    </a:solidFill>
                    <a:latin typeface="Calibri"/>
                  </a:defRPr>
                </a:pPr>
                <a:r>
                  <a:rPr lang="sv-SE" sz="1000" b="0" strike="noStrike" spc="-1">
                    <a:solidFill>
                      <a:srgbClr val="000000"/>
                    </a:solidFill>
                    <a:latin typeface="Calibri"/>
                  </a:rPr>
                  <a:t>Normalised results</a:t>
                </a:r>
              </a:p>
            </c:rich>
          </c:tx>
          <c:overlay val="0"/>
          <c:spPr>
            <a:noFill/>
            <a:ln>
              <a:noFill/>
            </a:ln>
          </c:spPr>
        </c:title>
        <c:numFmt formatCode="General" sourceLinked="0"/>
        <c:majorTickMark val="none"/>
        <c:minorTickMark val="none"/>
        <c:tickLblPos val="nextTo"/>
        <c:spPr>
          <a:ln w="6480">
            <a:noFill/>
          </a:ln>
        </c:spPr>
        <c:txPr>
          <a:bodyPr/>
          <a:lstStyle/>
          <a:p>
            <a:pPr>
              <a:defRPr sz="900" b="0" strike="noStrike" spc="-1">
                <a:solidFill>
                  <a:srgbClr val="000000"/>
                </a:solidFill>
                <a:latin typeface="Calibri"/>
              </a:defRPr>
            </a:pPr>
            <a:endParaRPr lang="en-US"/>
          </a:p>
        </c:txPr>
        <c:crossAx val="69808891"/>
        <c:crosses val="autoZero"/>
        <c:crossBetween val="between"/>
      </c:valAx>
      <c:spPr>
        <a:noFill/>
        <a:ln>
          <a:solidFill>
            <a:srgbClr val="000000"/>
          </a:solidFill>
        </a:ln>
      </c:spPr>
    </c:plotArea>
    <c:legend>
      <c:legendPos val="b"/>
      <c:overlay val="0"/>
      <c:spPr>
        <a:noFill/>
        <a:ln>
          <a:noFill/>
        </a:ln>
      </c:spPr>
      <c:txPr>
        <a:bodyPr/>
        <a:lstStyle/>
        <a:p>
          <a:pPr>
            <a:defRPr sz="900" b="0" strike="noStrike" spc="-1">
              <a:solidFill>
                <a:srgbClr val="000000"/>
              </a:solidFill>
              <a:latin typeface="Calibri"/>
            </a:defRPr>
          </a:pPr>
          <a:endParaRPr lang="en-US"/>
        </a:p>
      </c:txPr>
    </c:legend>
    <c:plotVisOnly val="1"/>
    <c:dispBlanksAs val="gap"/>
    <c:showDLblsOverMax val="1"/>
  </c:chart>
  <c:spPr>
    <a:solidFill>
      <a:srgbClr val="FFFFFF"/>
    </a:solidFill>
    <a:ln w="9360">
      <a:noFill/>
    </a:ln>
  </c:sp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77427235290012"/>
          <c:y val="4.6700507614213203E-2"/>
          <c:w val="0.756962378725483"/>
          <c:h val="0.60989847715736001"/>
        </c:manualLayout>
      </c:layout>
      <c:barChart>
        <c:barDir val="col"/>
        <c:grouping val="stacked"/>
        <c:varyColors val="0"/>
        <c:ser>
          <c:idx val="0"/>
          <c:order val="0"/>
          <c:tx>
            <c:strRef>
              <c:f>label 0</c:f>
              <c:strCache>
                <c:ptCount val="1"/>
                <c:pt idx="0">
                  <c:v>Reverse osmosis</c:v>
                </c:pt>
              </c:strCache>
            </c:strRef>
          </c:tx>
          <c:spPr>
            <a:solidFill>
              <a:srgbClr val="5B9BD5"/>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0</c:f>
              <c:numCache>
                <c:formatCode>General</c:formatCode>
                <c:ptCount val="4"/>
                <c:pt idx="0">
                  <c:v>1.74665E-3</c:v>
                </c:pt>
                <c:pt idx="1">
                  <c:v>1.3071483E-3</c:v>
                </c:pt>
                <c:pt idx="2">
                  <c:v>1.6738059999999999E-3</c:v>
                </c:pt>
                <c:pt idx="3">
                  <c:v>4.4531326999999998E-4</c:v>
                </c:pt>
              </c:numCache>
            </c:numRef>
          </c:val>
          <c:extLst>
            <c:ext xmlns:c16="http://schemas.microsoft.com/office/drawing/2014/chart" uri="{C3380CC4-5D6E-409C-BE32-E72D297353CC}">
              <c16:uniqueId val="{00000000-7563-4DFD-8C65-87AE5EE1055B}"/>
            </c:ext>
          </c:extLst>
        </c:ser>
        <c:ser>
          <c:idx val="1"/>
          <c:order val="1"/>
          <c:tx>
            <c:strRef>
              <c:f>label 1</c:f>
              <c:strCache>
                <c:ptCount val="1"/>
                <c:pt idx="0">
                  <c:v>Sodium chloride</c:v>
                </c:pt>
              </c:strCache>
            </c:strRef>
          </c:tx>
          <c:spPr>
            <a:solidFill>
              <a:srgbClr val="ED7D31"/>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1</c:f>
              <c:numCache>
                <c:formatCode>General</c:formatCode>
                <c:ptCount val="4"/>
                <c:pt idx="0">
                  <c:v>-7.8862523999999998E-5</c:v>
                </c:pt>
                <c:pt idx="1">
                  <c:v>-7.5898900479999998E-5</c:v>
                </c:pt>
                <c:pt idx="2">
                  <c:v>-5.2619944000000001E-5</c:v>
                </c:pt>
                <c:pt idx="3">
                  <c:v>-2.634593312E-4</c:v>
                </c:pt>
              </c:numCache>
            </c:numRef>
          </c:val>
          <c:extLst>
            <c:ext xmlns:c16="http://schemas.microsoft.com/office/drawing/2014/chart" uri="{C3380CC4-5D6E-409C-BE32-E72D297353CC}">
              <c16:uniqueId val="{00000001-7563-4DFD-8C65-87AE5EE1055B}"/>
            </c:ext>
          </c:extLst>
        </c:ser>
        <c:ser>
          <c:idx val="2"/>
          <c:order val="2"/>
          <c:tx>
            <c:strRef>
              <c:f>label 2</c:f>
              <c:strCache>
                <c:ptCount val="1"/>
                <c:pt idx="0">
                  <c:v>Ion exchange</c:v>
                </c:pt>
              </c:strCache>
            </c:strRef>
          </c:tx>
          <c:spPr>
            <a:solidFill>
              <a:srgbClr val="A5A5A5"/>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2</c:f>
              <c:numCache>
                <c:formatCode>General</c:formatCode>
                <c:ptCount val="4"/>
                <c:pt idx="0">
                  <c:v>1.0089631E-4</c:v>
                </c:pt>
                <c:pt idx="1">
                  <c:v>7.2279757000000001E-5</c:v>
                </c:pt>
                <c:pt idx="2">
                  <c:v>8.1858967E-5</c:v>
                </c:pt>
                <c:pt idx="3">
                  <c:v>1.1397520000000001E-4</c:v>
                </c:pt>
              </c:numCache>
            </c:numRef>
          </c:val>
          <c:extLst>
            <c:ext xmlns:c16="http://schemas.microsoft.com/office/drawing/2014/chart" uri="{C3380CC4-5D6E-409C-BE32-E72D297353CC}">
              <c16:uniqueId val="{00000002-7563-4DFD-8C65-87AE5EE1055B}"/>
            </c:ext>
          </c:extLst>
        </c:ser>
        <c:ser>
          <c:idx val="3"/>
          <c:order val="3"/>
          <c:tx>
            <c:strRef>
              <c:f>label 3</c:f>
              <c:strCache>
                <c:ptCount val="1"/>
                <c:pt idx="0">
                  <c:v>Ozonation</c:v>
                </c:pt>
              </c:strCache>
            </c:strRef>
          </c:tx>
          <c:spPr>
            <a:solidFill>
              <a:srgbClr val="FFC000"/>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3</c:f>
              <c:numCache>
                <c:formatCode>General</c:formatCode>
                <c:ptCount val="4"/>
                <c:pt idx="0">
                  <c:v>2.0342796E-5</c:v>
                </c:pt>
                <c:pt idx="1">
                  <c:v>1.5153204E-5</c:v>
                </c:pt>
                <c:pt idx="2">
                  <c:v>1.9963910000000001E-5</c:v>
                </c:pt>
                <c:pt idx="3">
                  <c:v>1.6832816999999999E-6</c:v>
                </c:pt>
              </c:numCache>
            </c:numRef>
          </c:val>
          <c:extLst>
            <c:ext xmlns:c16="http://schemas.microsoft.com/office/drawing/2014/chart" uri="{C3380CC4-5D6E-409C-BE32-E72D297353CC}">
              <c16:uniqueId val="{00000003-7563-4DFD-8C65-87AE5EE1055B}"/>
            </c:ext>
          </c:extLst>
        </c:ser>
        <c:ser>
          <c:idx val="4"/>
          <c:order val="4"/>
          <c:tx>
            <c:strRef>
              <c:f>label 4</c:f>
              <c:strCache>
                <c:ptCount val="1"/>
                <c:pt idx="0">
                  <c:v>Deionised water</c:v>
                </c:pt>
              </c:strCache>
            </c:strRef>
          </c:tx>
          <c:spPr>
            <a:solidFill>
              <a:srgbClr val="4472C4"/>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c:v>
                </c:pt>
                <c:pt idx="3">
                  <c:v>Mineral, fossil, ren resource depletion</c:v>
                </c:pt>
              </c:strCache>
            </c:strRef>
          </c:cat>
          <c:val>
            <c:numRef>
              <c:f>4</c:f>
              <c:numCache>
                <c:formatCode>General</c:formatCode>
                <c:ptCount val="4"/>
                <c:pt idx="0">
                  <c:v>-1.7101000200000001E-5</c:v>
                </c:pt>
                <c:pt idx="1">
                  <c:v>-3.5525206200000003E-5</c:v>
                </c:pt>
                <c:pt idx="2">
                  <c:v>-1.3953336600000001E-5</c:v>
                </c:pt>
                <c:pt idx="3">
                  <c:v>-1.93288356E-4</c:v>
                </c:pt>
              </c:numCache>
            </c:numRef>
          </c:val>
          <c:extLst>
            <c:ext xmlns:c16="http://schemas.microsoft.com/office/drawing/2014/chart" uri="{C3380CC4-5D6E-409C-BE32-E72D297353CC}">
              <c16:uniqueId val="{00000004-7563-4DFD-8C65-87AE5EE1055B}"/>
            </c:ext>
          </c:extLst>
        </c:ser>
        <c:dLbls>
          <c:showLegendKey val="0"/>
          <c:showVal val="0"/>
          <c:showCatName val="0"/>
          <c:showSerName val="0"/>
          <c:showPercent val="0"/>
          <c:showBubbleSize val="0"/>
        </c:dLbls>
        <c:gapWidth val="150"/>
        <c:overlap val="100"/>
        <c:axId val="55289834"/>
        <c:axId val="43799910"/>
      </c:barChart>
      <c:catAx>
        <c:axId val="55289834"/>
        <c:scaling>
          <c:orientation val="minMax"/>
        </c:scaling>
        <c:delete val="0"/>
        <c:axPos val="b"/>
        <c:numFmt formatCode="General" sourceLinked="1"/>
        <c:majorTickMark val="none"/>
        <c:minorTickMark val="none"/>
        <c:tickLblPos val="low"/>
        <c:spPr>
          <a:ln w="9360">
            <a:solidFill>
              <a:srgbClr val="D9D9D9"/>
            </a:solidFill>
            <a:round/>
          </a:ln>
        </c:spPr>
        <c:txPr>
          <a:bodyPr/>
          <a:lstStyle/>
          <a:p>
            <a:pPr>
              <a:defRPr sz="900" b="0" strike="noStrike" spc="-1">
                <a:solidFill>
                  <a:srgbClr val="000000"/>
                </a:solidFill>
                <a:latin typeface="Calibri"/>
              </a:defRPr>
            </a:pPr>
            <a:endParaRPr lang="en-US"/>
          </a:p>
        </c:txPr>
        <c:crossAx val="43799910"/>
        <c:crosses val="autoZero"/>
        <c:auto val="1"/>
        <c:lblAlgn val="ctr"/>
        <c:lblOffset val="100"/>
        <c:noMultiLvlLbl val="0"/>
      </c:catAx>
      <c:valAx>
        <c:axId val="43799910"/>
        <c:scaling>
          <c:orientation val="minMax"/>
          <c:max val="3.5000000000000001E-3"/>
          <c:min val="-1.5E-3"/>
        </c:scaling>
        <c:delete val="0"/>
        <c:axPos val="l"/>
        <c:majorGridlines>
          <c:spPr>
            <a:ln w="9360">
              <a:solidFill>
                <a:srgbClr val="D9D9D9"/>
              </a:solidFill>
              <a:round/>
            </a:ln>
          </c:spPr>
        </c:majorGridlines>
        <c:title>
          <c:tx>
            <c:rich>
              <a:bodyPr rot="-5400000"/>
              <a:lstStyle/>
              <a:p>
                <a:pPr>
                  <a:defRPr lang="sv-SE" sz="1000" b="0" strike="noStrike" spc="-1">
                    <a:solidFill>
                      <a:srgbClr val="000000"/>
                    </a:solidFill>
                    <a:latin typeface="Calibri"/>
                  </a:defRPr>
                </a:pPr>
                <a:r>
                  <a:rPr lang="sv-SE" sz="1000" b="0" strike="noStrike" spc="-1">
                    <a:solidFill>
                      <a:srgbClr val="000000"/>
                    </a:solidFill>
                    <a:latin typeface="Calibri"/>
                  </a:rPr>
                  <a:t>Normalised results</a:t>
                </a:r>
              </a:p>
            </c:rich>
          </c:tx>
          <c:overlay val="0"/>
          <c:spPr>
            <a:noFill/>
            <a:ln>
              <a:noFill/>
            </a:ln>
          </c:spPr>
        </c:title>
        <c:numFmt formatCode="General" sourceLinked="0"/>
        <c:majorTickMark val="none"/>
        <c:minorTickMark val="none"/>
        <c:tickLblPos val="nextTo"/>
        <c:spPr>
          <a:ln w="6480">
            <a:noFill/>
          </a:ln>
        </c:spPr>
        <c:txPr>
          <a:bodyPr/>
          <a:lstStyle/>
          <a:p>
            <a:pPr>
              <a:defRPr sz="900" b="0" strike="noStrike" spc="-1">
                <a:solidFill>
                  <a:srgbClr val="0D0D0D"/>
                </a:solidFill>
                <a:latin typeface="Calibri"/>
              </a:defRPr>
            </a:pPr>
            <a:endParaRPr lang="en-US"/>
          </a:p>
        </c:txPr>
        <c:crossAx val="55289834"/>
        <c:crosses val="autoZero"/>
        <c:crossBetween val="between"/>
      </c:valAx>
      <c:spPr>
        <a:noFill/>
        <a:ln>
          <a:solidFill>
            <a:srgbClr val="000000"/>
          </a:solidFill>
        </a:ln>
      </c:spPr>
    </c:plotArea>
    <c:legend>
      <c:legendPos val="b"/>
      <c:layout>
        <c:manualLayout>
          <c:xMode val="edge"/>
          <c:yMode val="edge"/>
          <c:x val="0.13611111111111099"/>
          <c:y val="0.83055579007165703"/>
          <c:w val="0.83611111111111103"/>
          <c:h val="0.124961959306766"/>
        </c:manualLayout>
      </c:layout>
      <c:overlay val="0"/>
      <c:spPr>
        <a:noFill/>
        <a:ln>
          <a:noFill/>
        </a:ln>
      </c:spPr>
      <c:txPr>
        <a:bodyPr/>
        <a:lstStyle/>
        <a:p>
          <a:pPr>
            <a:defRPr sz="900" b="0" strike="noStrike" spc="-1">
              <a:solidFill>
                <a:srgbClr val="000000"/>
              </a:solidFill>
              <a:latin typeface="Calibri"/>
            </a:defRPr>
          </a:pPr>
          <a:endParaRPr lang="en-US"/>
        </a:p>
      </c:txPr>
    </c:legend>
    <c:plotVisOnly val="1"/>
    <c:dispBlanksAs val="gap"/>
    <c:showDLblsOverMax val="1"/>
  </c:chart>
  <c:spPr>
    <a:solidFill>
      <a:srgbClr val="FFFFFF"/>
    </a:solidFill>
    <a:ln w="9360">
      <a:noFill/>
    </a:ln>
  </c:spPr>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5779969440200001"/>
          <c:y val="4.5845272206303703E-2"/>
          <c:w val="0.77476038338658104"/>
          <c:h val="0.54130850047755497"/>
        </c:manualLayout>
      </c:layout>
      <c:barChart>
        <c:barDir val="col"/>
        <c:grouping val="stacked"/>
        <c:varyColors val="0"/>
        <c:ser>
          <c:idx val="0"/>
          <c:order val="0"/>
          <c:tx>
            <c:strRef>
              <c:f>label 0</c:f>
              <c:strCache>
                <c:ptCount val="1"/>
                <c:pt idx="0">
                  <c:v>Electricity</c:v>
                </c:pt>
              </c:strCache>
            </c:strRef>
          </c:tx>
          <c:spPr>
            <a:solidFill>
              <a:srgbClr val="5B9BD5"/>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0</c:f>
              <c:numCache>
                <c:formatCode>General</c:formatCode>
                <c:ptCount val="4"/>
                <c:pt idx="0">
                  <c:v>1.8053251E-3</c:v>
                </c:pt>
                <c:pt idx="1">
                  <c:v>1.4893809999999999E-3</c:v>
                </c:pt>
                <c:pt idx="2">
                  <c:v>2.0644160999999999E-3</c:v>
                </c:pt>
                <c:pt idx="3">
                  <c:v>1.6915610000000001E-4</c:v>
                </c:pt>
              </c:numCache>
            </c:numRef>
          </c:val>
          <c:extLst>
            <c:ext xmlns:c16="http://schemas.microsoft.com/office/drawing/2014/chart" uri="{C3380CC4-5D6E-409C-BE32-E72D297353CC}">
              <c16:uniqueId val="{00000000-7D06-4545-8506-0DB10B8E9AB5}"/>
            </c:ext>
          </c:extLst>
        </c:ser>
        <c:ser>
          <c:idx val="1"/>
          <c:order val="1"/>
          <c:tx>
            <c:strRef>
              <c:f>label 1</c:f>
              <c:strCache>
                <c:ptCount val="1"/>
                <c:pt idx="0">
                  <c:v>Sodium chloride</c:v>
                </c:pt>
              </c:strCache>
            </c:strRef>
          </c:tx>
          <c:spPr>
            <a:solidFill>
              <a:srgbClr val="ED7D31"/>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c:f>
              <c:numCache>
                <c:formatCode>General</c:formatCode>
                <c:ptCount val="4"/>
                <c:pt idx="0">
                  <c:v>-7.8862524999999994E-5</c:v>
                </c:pt>
                <c:pt idx="1">
                  <c:v>-7.5898901000000002E-5</c:v>
                </c:pt>
                <c:pt idx="2">
                  <c:v>-5.2619944999999997E-5</c:v>
                </c:pt>
                <c:pt idx="3">
                  <c:v>-2.6345931999999998E-4</c:v>
                </c:pt>
              </c:numCache>
            </c:numRef>
          </c:val>
          <c:extLst>
            <c:ext xmlns:c16="http://schemas.microsoft.com/office/drawing/2014/chart" uri="{C3380CC4-5D6E-409C-BE32-E72D297353CC}">
              <c16:uniqueId val="{00000001-7D06-4545-8506-0DB10B8E9AB5}"/>
            </c:ext>
          </c:extLst>
        </c:ser>
        <c:ser>
          <c:idx val="2"/>
          <c:order val="2"/>
          <c:tx>
            <c:strRef>
              <c:f>label 2</c:f>
              <c:strCache>
                <c:ptCount val="1"/>
                <c:pt idx="0">
                  <c:v>Ammonia</c:v>
                </c:pt>
              </c:strCache>
            </c:strRef>
          </c:tx>
          <c:spPr>
            <a:solidFill>
              <a:srgbClr val="A5A5A5"/>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2</c:f>
              <c:numCache>
                <c:formatCode>General</c:formatCode>
                <c:ptCount val="4"/>
                <c:pt idx="0">
                  <c:v>1.0094949E-6</c:v>
                </c:pt>
                <c:pt idx="1">
                  <c:v>4.7664874999999999E-7</c:v>
                </c:pt>
                <c:pt idx="2">
                  <c:v>7.8655567000000004E-8</c:v>
                </c:pt>
                <c:pt idx="3">
                  <c:v>5.4626405E-7</c:v>
                </c:pt>
              </c:numCache>
            </c:numRef>
          </c:val>
          <c:extLst>
            <c:ext xmlns:c16="http://schemas.microsoft.com/office/drawing/2014/chart" uri="{C3380CC4-5D6E-409C-BE32-E72D297353CC}">
              <c16:uniqueId val="{00000002-7D06-4545-8506-0DB10B8E9AB5}"/>
            </c:ext>
          </c:extLst>
        </c:ser>
        <c:ser>
          <c:idx val="3"/>
          <c:order val="3"/>
          <c:tx>
            <c:strRef>
              <c:f>label 3</c:f>
              <c:strCache>
                <c:ptCount val="1"/>
                <c:pt idx="0">
                  <c:v>Cyanoguanidine</c:v>
                </c:pt>
              </c:strCache>
            </c:strRef>
          </c:tx>
          <c:spPr>
            <a:solidFill>
              <a:srgbClr val="FFC000"/>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3</c:f>
              <c:numCache>
                <c:formatCode>General</c:formatCode>
                <c:ptCount val="4"/>
                <c:pt idx="0">
                  <c:v>1.742129391E-6</c:v>
                </c:pt>
                <c:pt idx="1">
                  <c:v>1.952513767E-6</c:v>
                </c:pt>
                <c:pt idx="2">
                  <c:v>7.8792842499999999E-7</c:v>
                </c:pt>
                <c:pt idx="3">
                  <c:v>2.1435407543000001E-6</c:v>
                </c:pt>
              </c:numCache>
            </c:numRef>
          </c:val>
          <c:extLst>
            <c:ext xmlns:c16="http://schemas.microsoft.com/office/drawing/2014/chart" uri="{C3380CC4-5D6E-409C-BE32-E72D297353CC}">
              <c16:uniqueId val="{00000003-7D06-4545-8506-0DB10B8E9AB5}"/>
            </c:ext>
          </c:extLst>
        </c:ser>
        <c:ser>
          <c:idx val="4"/>
          <c:order val="4"/>
          <c:tx>
            <c:strRef>
              <c:f>label 4</c:f>
              <c:strCache>
                <c:ptCount val="1"/>
                <c:pt idx="0">
                  <c:v>Deionised water</c:v>
                </c:pt>
              </c:strCache>
            </c:strRef>
          </c:tx>
          <c:spPr>
            <a:solidFill>
              <a:srgbClr val="4472C4"/>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4</c:f>
              <c:numCache>
                <c:formatCode>General</c:formatCode>
                <c:ptCount val="4"/>
                <c:pt idx="0">
                  <c:v>-2.4539914765799801E-5</c:v>
                </c:pt>
                <c:pt idx="1">
                  <c:v>-5.09786282667526E-5</c:v>
                </c:pt>
                <c:pt idx="2">
                  <c:v>-2.00230212769961E-5</c:v>
                </c:pt>
                <c:pt idx="3">
                  <c:v>-2.77368558913973E-4</c:v>
                </c:pt>
              </c:numCache>
            </c:numRef>
          </c:val>
          <c:extLst>
            <c:ext xmlns:c16="http://schemas.microsoft.com/office/drawing/2014/chart" uri="{C3380CC4-5D6E-409C-BE32-E72D297353CC}">
              <c16:uniqueId val="{00000004-7D06-4545-8506-0DB10B8E9AB5}"/>
            </c:ext>
          </c:extLst>
        </c:ser>
        <c:ser>
          <c:idx val="5"/>
          <c:order val="5"/>
          <c:tx>
            <c:strRef>
              <c:f>label 5</c:f>
              <c:strCache>
                <c:ptCount val="1"/>
                <c:pt idx="0">
                  <c:v>Cationic resin</c:v>
                </c:pt>
              </c:strCache>
            </c:strRef>
          </c:tx>
          <c:spPr>
            <a:solidFill>
              <a:srgbClr val="70AD47"/>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5</c:f>
              <c:numCache>
                <c:formatCode>General</c:formatCode>
                <c:ptCount val="4"/>
                <c:pt idx="0">
                  <c:v>1.3121872000000001E-5</c:v>
                </c:pt>
                <c:pt idx="1">
                  <c:v>1.0298687E-5</c:v>
                </c:pt>
                <c:pt idx="2">
                  <c:v>1.6712279999999999E-6</c:v>
                </c:pt>
                <c:pt idx="3">
                  <c:v>9.6374818999999996E-6</c:v>
                </c:pt>
              </c:numCache>
            </c:numRef>
          </c:val>
          <c:extLst>
            <c:ext xmlns:c16="http://schemas.microsoft.com/office/drawing/2014/chart" uri="{C3380CC4-5D6E-409C-BE32-E72D297353CC}">
              <c16:uniqueId val="{00000005-7D06-4545-8506-0DB10B8E9AB5}"/>
            </c:ext>
          </c:extLst>
        </c:ser>
        <c:ser>
          <c:idx val="6"/>
          <c:order val="6"/>
          <c:tx>
            <c:strRef>
              <c:f>label 6</c:f>
              <c:strCache>
                <c:ptCount val="1"/>
                <c:pt idx="0">
                  <c:v>Compressed air</c:v>
                </c:pt>
              </c:strCache>
            </c:strRef>
          </c:tx>
          <c:spPr>
            <a:solidFill>
              <a:srgbClr val="255E91"/>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6</c:f>
              <c:numCache>
                <c:formatCode>General</c:formatCode>
                <c:ptCount val="4"/>
                <c:pt idx="0">
                  <c:v>6.3955467E-4</c:v>
                </c:pt>
                <c:pt idx="1">
                  <c:v>9.8364331000000004E-4</c:v>
                </c:pt>
                <c:pt idx="2">
                  <c:v>1.0437739999999999E-3</c:v>
                </c:pt>
                <c:pt idx="3">
                  <c:v>2.9509646000000001E-3</c:v>
                </c:pt>
              </c:numCache>
            </c:numRef>
          </c:val>
          <c:extLst>
            <c:ext xmlns:c16="http://schemas.microsoft.com/office/drawing/2014/chart" uri="{C3380CC4-5D6E-409C-BE32-E72D297353CC}">
              <c16:uniqueId val="{00000006-7D06-4545-8506-0DB10B8E9AB5}"/>
            </c:ext>
          </c:extLst>
        </c:ser>
        <c:ser>
          <c:idx val="7"/>
          <c:order val="7"/>
          <c:tx>
            <c:strRef>
              <c:f>label 7</c:f>
              <c:strCache>
                <c:ptCount val="1"/>
                <c:pt idx="0">
                  <c:v>Heat</c:v>
                </c:pt>
              </c:strCache>
            </c:strRef>
          </c:tx>
          <c:spPr>
            <a:solidFill>
              <a:srgbClr val="9E480E"/>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7</c:f>
              <c:numCache>
                <c:formatCode>General</c:formatCode>
                <c:ptCount val="4"/>
                <c:pt idx="0">
                  <c:v>1.39269347E-8</c:v>
                </c:pt>
                <c:pt idx="1">
                  <c:v>2.33558718E-8</c:v>
                </c:pt>
                <c:pt idx="2">
                  <c:v>1.8839596500000001E-10</c:v>
                </c:pt>
                <c:pt idx="3">
                  <c:v>1.8027446300000001E-9</c:v>
                </c:pt>
              </c:numCache>
            </c:numRef>
          </c:val>
          <c:extLst>
            <c:ext xmlns:c16="http://schemas.microsoft.com/office/drawing/2014/chart" uri="{C3380CC4-5D6E-409C-BE32-E72D297353CC}">
              <c16:uniqueId val="{00000007-7D06-4545-8506-0DB10B8E9AB5}"/>
            </c:ext>
          </c:extLst>
        </c:ser>
        <c:ser>
          <c:idx val="8"/>
          <c:order val="8"/>
          <c:tx>
            <c:strRef>
              <c:f>label 8</c:f>
              <c:strCache>
                <c:ptCount val="1"/>
                <c:pt idx="0">
                  <c:v>Hydrochloric acid</c:v>
                </c:pt>
              </c:strCache>
            </c:strRef>
          </c:tx>
          <c:spPr>
            <a:solidFill>
              <a:srgbClr val="636363"/>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8</c:f>
              <c:numCache>
                <c:formatCode>General</c:formatCode>
                <c:ptCount val="4"/>
                <c:pt idx="0">
                  <c:v>4.2441249000000001E-7</c:v>
                </c:pt>
                <c:pt idx="1">
                  <c:v>5.0664687999999996E-7</c:v>
                </c:pt>
                <c:pt idx="2">
                  <c:v>3.6894470000000002E-7</c:v>
                </c:pt>
                <c:pt idx="3">
                  <c:v>9.9083523000000001E-7</c:v>
                </c:pt>
              </c:numCache>
            </c:numRef>
          </c:val>
          <c:extLst>
            <c:ext xmlns:c16="http://schemas.microsoft.com/office/drawing/2014/chart" uri="{C3380CC4-5D6E-409C-BE32-E72D297353CC}">
              <c16:uniqueId val="{00000008-7D06-4545-8506-0DB10B8E9AB5}"/>
            </c:ext>
          </c:extLst>
        </c:ser>
        <c:ser>
          <c:idx val="9"/>
          <c:order val="9"/>
          <c:tx>
            <c:strRef>
              <c:f>label 9</c:f>
              <c:strCache>
                <c:ptCount val="1"/>
                <c:pt idx="0">
                  <c:v>Solid waste disposal</c:v>
                </c:pt>
              </c:strCache>
            </c:strRef>
          </c:tx>
          <c:spPr>
            <a:solidFill>
              <a:srgbClr val="997300"/>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9</c:f>
              <c:numCache>
                <c:formatCode>General</c:formatCode>
                <c:ptCount val="4"/>
                <c:pt idx="0">
                  <c:v>1.367999668E-5</c:v>
                </c:pt>
                <c:pt idx="1">
                  <c:v>9.1144245800000004E-7</c:v>
                </c:pt>
                <c:pt idx="2">
                  <c:v>4.6843891300000001E-7</c:v>
                </c:pt>
                <c:pt idx="3">
                  <c:v>4.4130681562999998E-6</c:v>
                </c:pt>
              </c:numCache>
            </c:numRef>
          </c:val>
          <c:extLst>
            <c:ext xmlns:c16="http://schemas.microsoft.com/office/drawing/2014/chart" uri="{C3380CC4-5D6E-409C-BE32-E72D297353CC}">
              <c16:uniqueId val="{00000009-7D06-4545-8506-0DB10B8E9AB5}"/>
            </c:ext>
          </c:extLst>
        </c:ser>
        <c:ser>
          <c:idx val="10"/>
          <c:order val="10"/>
          <c:tx>
            <c:strRef>
              <c:f>label 10</c:f>
              <c:strCache>
                <c:ptCount val="1"/>
                <c:pt idx="0">
                  <c:v>Polyacrylamide </c:v>
                </c:pt>
              </c:strCache>
            </c:strRef>
          </c:tx>
          <c:spPr>
            <a:solidFill>
              <a:srgbClr val="264478"/>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10</c:f>
              <c:numCache>
                <c:formatCode>General</c:formatCode>
                <c:ptCount val="4"/>
                <c:pt idx="0">
                  <c:v>3.2383571E-8</c:v>
                </c:pt>
                <c:pt idx="1">
                  <c:v>5.618169E-8</c:v>
                </c:pt>
                <c:pt idx="2">
                  <c:v>6.4665568000000003E-9</c:v>
                </c:pt>
                <c:pt idx="3">
                  <c:v>2.4562229999999999E-8</c:v>
                </c:pt>
              </c:numCache>
            </c:numRef>
          </c:val>
          <c:extLst>
            <c:ext xmlns:c16="http://schemas.microsoft.com/office/drawing/2014/chart" uri="{C3380CC4-5D6E-409C-BE32-E72D297353CC}">
              <c16:uniqueId val="{0000000A-7D06-4545-8506-0DB10B8E9AB5}"/>
            </c:ext>
          </c:extLst>
        </c:ser>
        <c:ser>
          <c:idx val="11"/>
          <c:order val="11"/>
          <c:tx>
            <c:strRef>
              <c:f>label 11</c:f>
              <c:strCache>
                <c:ptCount val="1"/>
                <c:pt idx="0">
                  <c:v>Polyaluminium chloride</c:v>
                </c:pt>
              </c:strCache>
            </c:strRef>
          </c:tx>
          <c:spPr>
            <a:solidFill>
              <a:srgbClr val="43682B"/>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11</c:f>
              <c:numCache>
                <c:formatCode>General</c:formatCode>
                <c:ptCount val="4"/>
                <c:pt idx="0">
                  <c:v>9.8536172000000005E-8</c:v>
                </c:pt>
                <c:pt idx="1">
                  <c:v>1.9551076000000001E-7</c:v>
                </c:pt>
                <c:pt idx="2">
                  <c:v>5.5028356999999999E-8</c:v>
                </c:pt>
                <c:pt idx="3">
                  <c:v>1.6940792E-7</c:v>
                </c:pt>
              </c:numCache>
            </c:numRef>
          </c:val>
          <c:extLst>
            <c:ext xmlns:c16="http://schemas.microsoft.com/office/drawing/2014/chart" uri="{C3380CC4-5D6E-409C-BE32-E72D297353CC}">
              <c16:uniqueId val="{0000000B-7D06-4545-8506-0DB10B8E9AB5}"/>
            </c:ext>
          </c:extLst>
        </c:ser>
        <c:ser>
          <c:idx val="12"/>
          <c:order val="12"/>
          <c:tx>
            <c:strRef>
              <c:f>label 12</c:f>
              <c:strCache>
                <c:ptCount val="1"/>
                <c:pt idx="0">
                  <c:v>Component</c:v>
                </c:pt>
              </c:strCache>
            </c:strRef>
          </c:tx>
          <c:spPr>
            <a:solidFill>
              <a:srgbClr val="7CAFDD"/>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12</c:f>
              <c:numCache>
                <c:formatCode>General</c:formatCode>
                <c:ptCount val="4"/>
                <c:pt idx="0">
                  <c:v>4.4299233804500002E-5</c:v>
                </c:pt>
                <c:pt idx="1">
                  <c:v>8.0620979359999998E-7</c:v>
                </c:pt>
                <c:pt idx="2">
                  <c:v>3.6701209549999998E-7</c:v>
                </c:pt>
                <c:pt idx="3">
                  <c:v>2.3268231920000002E-6</c:v>
                </c:pt>
              </c:numCache>
            </c:numRef>
          </c:val>
          <c:extLst>
            <c:ext xmlns:c16="http://schemas.microsoft.com/office/drawing/2014/chart" uri="{C3380CC4-5D6E-409C-BE32-E72D297353CC}">
              <c16:uniqueId val="{0000000C-7D06-4545-8506-0DB10B8E9AB5}"/>
            </c:ext>
          </c:extLst>
        </c:ser>
        <c:ser>
          <c:idx val="13"/>
          <c:order val="13"/>
          <c:tx>
            <c:strRef>
              <c:f>label 13</c:f>
              <c:strCache>
                <c:ptCount val="1"/>
                <c:pt idx="0">
                  <c:v>Sodium hypochlorite</c:v>
                </c:pt>
              </c:strCache>
            </c:strRef>
          </c:tx>
          <c:spPr>
            <a:solidFill>
              <a:srgbClr val="F1975A"/>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13</c:f>
              <c:numCache>
                <c:formatCode>General</c:formatCode>
                <c:ptCount val="4"/>
                <c:pt idx="0">
                  <c:v>1.7367871000000001E-7</c:v>
                </c:pt>
                <c:pt idx="1">
                  <c:v>1.3275342000000001E-7</c:v>
                </c:pt>
                <c:pt idx="2">
                  <c:v>9.7602217999999999E-8</c:v>
                </c:pt>
                <c:pt idx="3">
                  <c:v>2.4236185999999998E-7</c:v>
                </c:pt>
              </c:numCache>
            </c:numRef>
          </c:val>
          <c:extLst>
            <c:ext xmlns:c16="http://schemas.microsoft.com/office/drawing/2014/chart" uri="{C3380CC4-5D6E-409C-BE32-E72D297353CC}">
              <c16:uniqueId val="{0000000D-7D06-4545-8506-0DB10B8E9AB5}"/>
            </c:ext>
          </c:extLst>
        </c:ser>
        <c:ser>
          <c:idx val="14"/>
          <c:order val="14"/>
          <c:tx>
            <c:strRef>
              <c:f>label 14</c:f>
              <c:strCache>
                <c:ptCount val="1"/>
                <c:pt idx="0">
                  <c:v>Sulfuric acid</c:v>
                </c:pt>
              </c:strCache>
            </c:strRef>
          </c:tx>
          <c:spPr>
            <a:solidFill>
              <a:srgbClr val="B7B7B7"/>
            </a:solidFill>
            <a:ln>
              <a:noFill/>
            </a:ln>
          </c:spPr>
          <c:invertIfNegative val="0"/>
          <c:dLbls>
            <c:spPr>
              <a:noFill/>
              <a:ln>
                <a:noFill/>
              </a:ln>
              <a:effectLst/>
            </c:spPr>
            <c:txPr>
              <a:bodyPr/>
              <a:lstStyle/>
              <a:p>
                <a:pPr>
                  <a:defRPr sz="1000" b="0" strike="noStrike" spc="-1">
                    <a:solidFill>
                      <a:srgbClr val="000000"/>
                    </a:solidFill>
                    <a:latin typeface="Calibri"/>
                  </a:defRPr>
                </a:pPr>
                <a:endParaRPr lang="en-US"/>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0"/>
              </c:ext>
            </c:extLst>
          </c:dLbls>
          <c:cat>
            <c:strRef>
              <c:f>categories</c:f>
              <c:strCache>
                <c:ptCount val="4"/>
                <c:pt idx="0">
                  <c:v>Climate change</c:v>
                </c:pt>
                <c:pt idx="1">
                  <c:v>Acidification</c:v>
                </c:pt>
                <c:pt idx="2">
                  <c:v>Freshwater eutrophication </c:v>
                </c:pt>
                <c:pt idx="3">
                  <c:v>Mineral, fossil &amp; ren resource depletion</c:v>
                </c:pt>
              </c:strCache>
            </c:strRef>
          </c:cat>
          <c:val>
            <c:numRef>
              <c:f>14</c:f>
              <c:numCache>
                <c:formatCode>General</c:formatCode>
                <c:ptCount val="4"/>
                <c:pt idx="0">
                  <c:v>4.2330227000000001E-7</c:v>
                </c:pt>
                <c:pt idx="1">
                  <c:v>7.1321152999999999E-6</c:v>
                </c:pt>
                <c:pt idx="2">
                  <c:v>3.6866792999999999E-7</c:v>
                </c:pt>
                <c:pt idx="3">
                  <c:v>3.6882908000000001E-5</c:v>
                </c:pt>
              </c:numCache>
            </c:numRef>
          </c:val>
          <c:extLst>
            <c:ext xmlns:c16="http://schemas.microsoft.com/office/drawing/2014/chart" uri="{C3380CC4-5D6E-409C-BE32-E72D297353CC}">
              <c16:uniqueId val="{0000000E-7D06-4545-8506-0DB10B8E9AB5}"/>
            </c:ext>
          </c:extLst>
        </c:ser>
        <c:dLbls>
          <c:showLegendKey val="0"/>
          <c:showVal val="0"/>
          <c:showCatName val="0"/>
          <c:showSerName val="0"/>
          <c:showPercent val="0"/>
          <c:showBubbleSize val="0"/>
        </c:dLbls>
        <c:gapWidth val="150"/>
        <c:overlap val="100"/>
        <c:axId val="4726478"/>
        <c:axId val="36557668"/>
      </c:barChart>
      <c:catAx>
        <c:axId val="4726478"/>
        <c:scaling>
          <c:orientation val="minMax"/>
        </c:scaling>
        <c:delete val="0"/>
        <c:axPos val="b"/>
        <c:numFmt formatCode="General" sourceLinked="1"/>
        <c:majorTickMark val="none"/>
        <c:minorTickMark val="none"/>
        <c:tickLblPos val="low"/>
        <c:spPr>
          <a:ln w="9360">
            <a:solidFill>
              <a:srgbClr val="D9D9D9"/>
            </a:solidFill>
            <a:round/>
          </a:ln>
        </c:spPr>
        <c:txPr>
          <a:bodyPr/>
          <a:lstStyle/>
          <a:p>
            <a:pPr>
              <a:defRPr sz="900" b="0" strike="noStrike" spc="-1">
                <a:solidFill>
                  <a:srgbClr val="000000"/>
                </a:solidFill>
                <a:latin typeface="Calibri"/>
              </a:defRPr>
            </a:pPr>
            <a:endParaRPr lang="en-US"/>
          </a:p>
        </c:txPr>
        <c:crossAx val="36557668"/>
        <c:crosses val="autoZero"/>
        <c:auto val="1"/>
        <c:lblAlgn val="ctr"/>
        <c:lblOffset val="100"/>
        <c:noMultiLvlLbl val="0"/>
      </c:catAx>
      <c:valAx>
        <c:axId val="36557668"/>
        <c:scaling>
          <c:orientation val="minMax"/>
          <c:min val="-1.5E-3"/>
        </c:scaling>
        <c:delete val="0"/>
        <c:axPos val="l"/>
        <c:majorGridlines>
          <c:spPr>
            <a:ln w="9360">
              <a:solidFill>
                <a:srgbClr val="D9D9D9"/>
              </a:solidFill>
              <a:round/>
            </a:ln>
          </c:spPr>
        </c:majorGridlines>
        <c:title>
          <c:tx>
            <c:rich>
              <a:bodyPr rot="-5400000"/>
              <a:lstStyle/>
              <a:p>
                <a:pPr>
                  <a:defRPr lang="sv-SE" sz="1000" b="0" strike="noStrike" spc="-1">
                    <a:solidFill>
                      <a:srgbClr val="000000"/>
                    </a:solidFill>
                    <a:latin typeface="Calibri"/>
                  </a:defRPr>
                </a:pPr>
                <a:r>
                  <a:rPr lang="sv-SE" sz="1000" b="0" strike="noStrike" spc="-1">
                    <a:solidFill>
                      <a:srgbClr val="000000"/>
                    </a:solidFill>
                    <a:latin typeface="Calibri"/>
                  </a:rPr>
                  <a:t>Normalised results</a:t>
                </a:r>
              </a:p>
            </c:rich>
          </c:tx>
          <c:overlay val="0"/>
          <c:spPr>
            <a:noFill/>
            <a:ln>
              <a:noFill/>
            </a:ln>
          </c:spPr>
        </c:title>
        <c:numFmt formatCode="General" sourceLinked="0"/>
        <c:majorTickMark val="none"/>
        <c:minorTickMark val="none"/>
        <c:tickLblPos val="nextTo"/>
        <c:spPr>
          <a:ln w="6480">
            <a:noFill/>
          </a:ln>
        </c:spPr>
        <c:txPr>
          <a:bodyPr/>
          <a:lstStyle/>
          <a:p>
            <a:pPr>
              <a:defRPr sz="900" b="0" strike="noStrike" spc="-1">
                <a:solidFill>
                  <a:srgbClr val="000000"/>
                </a:solidFill>
                <a:latin typeface="Calibri"/>
              </a:defRPr>
            </a:pPr>
            <a:endParaRPr lang="en-US"/>
          </a:p>
        </c:txPr>
        <c:crossAx val="4726478"/>
        <c:crosses val="autoZero"/>
        <c:crossBetween val="between"/>
        <c:majorUnit val="1E-3"/>
      </c:valAx>
      <c:spPr>
        <a:noFill/>
        <a:ln>
          <a:solidFill>
            <a:srgbClr val="000000"/>
          </a:solidFill>
        </a:ln>
      </c:spPr>
    </c:plotArea>
    <c:legend>
      <c:legendPos val="b"/>
      <c:layout>
        <c:manualLayout>
          <c:xMode val="edge"/>
          <c:yMode val="edge"/>
          <c:x val="7.3588569285982106E-2"/>
          <c:y val="0.71338023487216096"/>
          <c:w val="0.886836466870213"/>
          <c:h val="0.26519043921343899"/>
        </c:manualLayout>
      </c:layout>
      <c:overlay val="0"/>
      <c:spPr>
        <a:noFill/>
        <a:ln>
          <a:noFill/>
        </a:ln>
      </c:spPr>
      <c:txPr>
        <a:bodyPr/>
        <a:lstStyle/>
        <a:p>
          <a:pPr>
            <a:defRPr sz="900" b="0" strike="noStrike" spc="-1">
              <a:solidFill>
                <a:srgbClr val="000000"/>
              </a:solidFill>
              <a:latin typeface="Calibri"/>
            </a:defRPr>
          </a:pPr>
          <a:endParaRPr lang="en-US"/>
        </a:p>
      </c:txPr>
    </c:legend>
    <c:plotVisOnly val="1"/>
    <c:dispBlanksAs val="gap"/>
    <c:showDLblsOverMax val="1"/>
  </c:chart>
  <c:spPr>
    <a:solidFill>
      <a:srgbClr val="FFFFFF"/>
    </a:solidFill>
    <a:ln w="9360">
      <a:noFill/>
    </a:ln>
  </c:spPr>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BE07F3-E9E1-4FD4-8E72-0BC5740120AF}" type="doc">
      <dgm:prSet loTypeId="urn:microsoft.com/office/officeart/2008/layout/IncreasingCircleProcess" loCatId="list" qsTypeId="urn:microsoft.com/office/officeart/2005/8/quickstyle/simple1" qsCatId="simple" csTypeId="urn:microsoft.com/office/officeart/2005/8/colors/colorful1" csCatId="colorful" phldr="1"/>
      <dgm:spPr/>
      <dgm:t>
        <a:bodyPr/>
        <a:lstStyle/>
        <a:p>
          <a:endParaRPr lang="el-GR"/>
        </a:p>
      </dgm:t>
    </dgm:pt>
    <dgm:pt modelId="{80ED05BD-AD64-4E40-8A7A-023E90ABF4B1}">
      <dgm:prSet phldrT="[Text]" custT="1"/>
      <dgm:spPr/>
      <dgm:t>
        <a:bodyPr/>
        <a:lstStyle/>
        <a:p>
          <a:r>
            <a:rPr lang="en-US" sz="1700" b="1" dirty="0">
              <a:effectLst/>
              <a:latin typeface="Calibri" panose="020F0502020204030204" pitchFamily="34" charset="0"/>
              <a:ea typeface="MS Mincho" panose="02020609040205080304" pitchFamily="49" charset="-128"/>
            </a:rPr>
            <a:t>Ideal bioindicators </a:t>
          </a:r>
          <a:r>
            <a:rPr lang="en-US" sz="1700" dirty="0">
              <a:effectLst/>
              <a:latin typeface="Calibri" panose="020F0502020204030204" pitchFamily="34" charset="0"/>
              <a:ea typeface="MS Mincho" panose="02020609040205080304" pitchFamily="49" charset="-128"/>
            </a:rPr>
            <a:t>due to their sensitivity to water quality and inability to escape a disturbance once settled</a:t>
          </a:r>
          <a:endParaRPr lang="el-GR" sz="1700" b="1" dirty="0"/>
        </a:p>
      </dgm:t>
    </dgm:pt>
    <dgm:pt modelId="{AF4309C7-16F6-4A60-9A30-319654D26CE5}" type="parTrans" cxnId="{F5C9B67D-CFC6-4813-B3B9-F941E1B01394}">
      <dgm:prSet/>
      <dgm:spPr/>
      <dgm:t>
        <a:bodyPr/>
        <a:lstStyle/>
        <a:p>
          <a:endParaRPr lang="el-GR" sz="1700"/>
        </a:p>
      </dgm:t>
    </dgm:pt>
    <dgm:pt modelId="{653B5BB9-0143-4A52-8434-993F251C5976}" type="sibTrans" cxnId="{F5C9B67D-CFC6-4813-B3B9-F941E1B01394}">
      <dgm:prSet/>
      <dgm:spPr/>
      <dgm:t>
        <a:bodyPr/>
        <a:lstStyle/>
        <a:p>
          <a:endParaRPr lang="el-GR" sz="1700"/>
        </a:p>
      </dgm:t>
    </dgm:pt>
    <dgm:pt modelId="{892D5EDB-7251-4C53-88B4-D78119B1ACC9}">
      <dgm:prSet phldrT="[Text]" custT="1"/>
      <dgm:spPr/>
      <dgm:t>
        <a:bodyPr/>
        <a:lstStyle/>
        <a:p>
          <a:r>
            <a:rPr lang="en-US" sz="1700" b="1" dirty="0">
              <a:effectLst/>
              <a:latin typeface="Calibri" panose="020F0502020204030204" pitchFamily="34" charset="0"/>
              <a:ea typeface="MS Mincho" panose="02020609040205080304" pitchFamily="49" charset="-128"/>
            </a:rPr>
            <a:t>Biological quality element </a:t>
          </a:r>
          <a:r>
            <a:rPr lang="en-US" sz="1700" dirty="0">
              <a:effectLst/>
              <a:latin typeface="Calibri" panose="020F0502020204030204" pitchFamily="34" charset="0"/>
              <a:ea typeface="MS Mincho" panose="02020609040205080304" pitchFamily="49" charset="-128"/>
            </a:rPr>
            <a:t>in Water Framework Directive 2000/60/EC (</a:t>
          </a:r>
          <a:r>
            <a:rPr lang="en-US" sz="1700" b="1" dirty="0">
              <a:effectLst/>
              <a:latin typeface="Calibri" panose="020F0502020204030204" pitchFamily="34" charset="0"/>
              <a:ea typeface="MS Mincho" panose="02020609040205080304" pitchFamily="49" charset="-128"/>
            </a:rPr>
            <a:t>WFD</a:t>
          </a:r>
          <a:r>
            <a:rPr lang="en-US" sz="1700" dirty="0">
              <a:effectLst/>
              <a:latin typeface="Calibri" panose="020F0502020204030204" pitchFamily="34" charset="0"/>
              <a:ea typeface="MS Mincho" panose="02020609040205080304" pitchFamily="49" charset="-128"/>
            </a:rPr>
            <a:t>) and Marine Strategy Framework Directive 2008/56/EC (</a:t>
          </a:r>
          <a:r>
            <a:rPr lang="en-US" sz="1700" b="1" dirty="0">
              <a:effectLst/>
              <a:latin typeface="Calibri" panose="020F0502020204030204" pitchFamily="34" charset="0"/>
              <a:ea typeface="MS Mincho" panose="02020609040205080304" pitchFamily="49" charset="-128"/>
            </a:rPr>
            <a:t>MSFD</a:t>
          </a:r>
          <a:r>
            <a:rPr lang="en-US" sz="1700" dirty="0">
              <a:effectLst/>
              <a:latin typeface="Calibri" panose="020F0502020204030204" pitchFamily="34" charset="0"/>
              <a:ea typeface="MS Mincho" panose="02020609040205080304" pitchFamily="49" charset="-128"/>
            </a:rPr>
            <a:t>) for the assessment of the ecological quality status of a water body. </a:t>
          </a:r>
          <a:endParaRPr lang="el-GR" sz="1700" dirty="0"/>
        </a:p>
      </dgm:t>
    </dgm:pt>
    <dgm:pt modelId="{65CD50B8-762F-47B3-87F5-850A5B788CD1}" type="parTrans" cxnId="{871D3C3C-F79D-47EE-BD14-BD596114AC54}">
      <dgm:prSet/>
      <dgm:spPr/>
      <dgm:t>
        <a:bodyPr/>
        <a:lstStyle/>
        <a:p>
          <a:endParaRPr lang="el-GR" sz="1700"/>
        </a:p>
      </dgm:t>
    </dgm:pt>
    <dgm:pt modelId="{E4B11679-3853-455F-A02B-5D41BD088C0C}" type="sibTrans" cxnId="{871D3C3C-F79D-47EE-BD14-BD596114AC54}">
      <dgm:prSet/>
      <dgm:spPr/>
      <dgm:t>
        <a:bodyPr/>
        <a:lstStyle/>
        <a:p>
          <a:endParaRPr lang="el-GR" sz="1700"/>
        </a:p>
      </dgm:t>
    </dgm:pt>
    <dgm:pt modelId="{CE6284EB-2449-4580-BEFB-FE1E757A928F}" type="pres">
      <dgm:prSet presAssocID="{A9BE07F3-E9E1-4FD4-8E72-0BC5740120AF}" presName="Name0" presStyleCnt="0">
        <dgm:presLayoutVars>
          <dgm:chMax val="7"/>
          <dgm:chPref val="7"/>
          <dgm:dir/>
          <dgm:animOne val="branch"/>
          <dgm:animLvl val="lvl"/>
        </dgm:presLayoutVars>
      </dgm:prSet>
      <dgm:spPr/>
    </dgm:pt>
    <dgm:pt modelId="{704985D7-2B9F-4A45-8A09-A5F0FC2CA074}" type="pres">
      <dgm:prSet presAssocID="{80ED05BD-AD64-4E40-8A7A-023E90ABF4B1}" presName="composite" presStyleCnt="0"/>
      <dgm:spPr/>
    </dgm:pt>
    <dgm:pt modelId="{6C20BF87-C1E4-4463-B36C-79D6794A0CDE}" type="pres">
      <dgm:prSet presAssocID="{80ED05BD-AD64-4E40-8A7A-023E90ABF4B1}" presName="BackAccent" presStyleLbl="bgShp" presStyleIdx="0" presStyleCnt="2"/>
      <dgm:spPr/>
    </dgm:pt>
    <dgm:pt modelId="{42274634-00FF-4BA8-97E3-4DDA2FED6258}" type="pres">
      <dgm:prSet presAssocID="{80ED05BD-AD64-4E40-8A7A-023E90ABF4B1}" presName="Accent" presStyleLbl="alignNode1" presStyleIdx="0" presStyleCnt="2"/>
      <dgm:spPr>
        <a:solidFill>
          <a:schemeClr val="accent1">
            <a:lumMod val="40000"/>
            <a:lumOff val="60000"/>
          </a:schemeClr>
        </a:solidFill>
      </dgm:spPr>
    </dgm:pt>
    <dgm:pt modelId="{2BB9FCE1-E66F-4160-B08C-ED4BEE16F078}" type="pres">
      <dgm:prSet presAssocID="{80ED05BD-AD64-4E40-8A7A-023E90ABF4B1}" presName="Child" presStyleLbl="revTx" presStyleIdx="0" presStyleCnt="2">
        <dgm:presLayoutVars>
          <dgm:chMax val="0"/>
          <dgm:chPref val="0"/>
          <dgm:bulletEnabled val="1"/>
        </dgm:presLayoutVars>
      </dgm:prSet>
      <dgm:spPr/>
    </dgm:pt>
    <dgm:pt modelId="{D15B8AFC-8CC2-4C62-A789-94D0B9AE0773}" type="pres">
      <dgm:prSet presAssocID="{80ED05BD-AD64-4E40-8A7A-023E90ABF4B1}" presName="Parent" presStyleLbl="revTx" presStyleIdx="0" presStyleCnt="2">
        <dgm:presLayoutVars>
          <dgm:chMax val="1"/>
          <dgm:chPref val="1"/>
          <dgm:bulletEnabled val="1"/>
        </dgm:presLayoutVars>
      </dgm:prSet>
      <dgm:spPr/>
    </dgm:pt>
    <dgm:pt modelId="{FE348409-736C-4A1C-845C-C9B2172567B4}" type="pres">
      <dgm:prSet presAssocID="{653B5BB9-0143-4A52-8434-993F251C5976}" presName="sibTrans" presStyleCnt="0"/>
      <dgm:spPr/>
    </dgm:pt>
    <dgm:pt modelId="{8689B9B1-D175-46BE-B256-8741EBE1E06E}" type="pres">
      <dgm:prSet presAssocID="{892D5EDB-7251-4C53-88B4-D78119B1ACC9}" presName="composite" presStyleCnt="0"/>
      <dgm:spPr/>
    </dgm:pt>
    <dgm:pt modelId="{FEA2D089-ACC0-4677-91BD-69D0980C36BC}" type="pres">
      <dgm:prSet presAssocID="{892D5EDB-7251-4C53-88B4-D78119B1ACC9}" presName="BackAccent" presStyleLbl="bgShp" presStyleIdx="1" presStyleCnt="2"/>
      <dgm:spPr/>
    </dgm:pt>
    <dgm:pt modelId="{8325F418-EFE7-446C-A086-4EDAF3F6DA16}" type="pres">
      <dgm:prSet presAssocID="{892D5EDB-7251-4C53-88B4-D78119B1ACC9}" presName="Accent" presStyleLbl="alignNode1" presStyleIdx="1" presStyleCnt="2"/>
      <dgm:spPr>
        <a:solidFill>
          <a:schemeClr val="accent1">
            <a:lumMod val="20000"/>
            <a:lumOff val="80000"/>
          </a:schemeClr>
        </a:solidFill>
      </dgm:spPr>
    </dgm:pt>
    <dgm:pt modelId="{CAB6C7B0-105A-468E-8128-003259BF3CA3}" type="pres">
      <dgm:prSet presAssocID="{892D5EDB-7251-4C53-88B4-D78119B1ACC9}" presName="Child" presStyleLbl="revTx" presStyleIdx="0" presStyleCnt="2">
        <dgm:presLayoutVars>
          <dgm:chMax val="0"/>
          <dgm:chPref val="0"/>
          <dgm:bulletEnabled val="1"/>
        </dgm:presLayoutVars>
      </dgm:prSet>
      <dgm:spPr/>
    </dgm:pt>
    <dgm:pt modelId="{B0668D8E-EDA3-4DD8-8227-9EF6021E87B7}" type="pres">
      <dgm:prSet presAssocID="{892D5EDB-7251-4C53-88B4-D78119B1ACC9}" presName="Parent" presStyleLbl="revTx" presStyleIdx="1" presStyleCnt="2">
        <dgm:presLayoutVars>
          <dgm:chMax val="1"/>
          <dgm:chPref val="1"/>
          <dgm:bulletEnabled val="1"/>
        </dgm:presLayoutVars>
      </dgm:prSet>
      <dgm:spPr/>
    </dgm:pt>
  </dgm:ptLst>
  <dgm:cxnLst>
    <dgm:cxn modelId="{871D3C3C-F79D-47EE-BD14-BD596114AC54}" srcId="{A9BE07F3-E9E1-4FD4-8E72-0BC5740120AF}" destId="{892D5EDB-7251-4C53-88B4-D78119B1ACC9}" srcOrd="1" destOrd="0" parTransId="{65CD50B8-762F-47B3-87F5-850A5B788CD1}" sibTransId="{E4B11679-3853-455F-A02B-5D41BD088C0C}"/>
    <dgm:cxn modelId="{F5C9B67D-CFC6-4813-B3B9-F941E1B01394}" srcId="{A9BE07F3-E9E1-4FD4-8E72-0BC5740120AF}" destId="{80ED05BD-AD64-4E40-8A7A-023E90ABF4B1}" srcOrd="0" destOrd="0" parTransId="{AF4309C7-16F6-4A60-9A30-319654D26CE5}" sibTransId="{653B5BB9-0143-4A52-8434-993F251C5976}"/>
    <dgm:cxn modelId="{D7D84AAA-7173-4A18-A008-C7DDEE1A6A75}" type="presOf" srcId="{A9BE07F3-E9E1-4FD4-8E72-0BC5740120AF}" destId="{CE6284EB-2449-4580-BEFB-FE1E757A928F}" srcOrd="0" destOrd="0" presId="urn:microsoft.com/office/officeart/2008/layout/IncreasingCircleProcess"/>
    <dgm:cxn modelId="{9EED01CD-C794-4F44-A68B-41EFE63499B4}" type="presOf" srcId="{80ED05BD-AD64-4E40-8A7A-023E90ABF4B1}" destId="{D15B8AFC-8CC2-4C62-A789-94D0B9AE0773}" srcOrd="0" destOrd="0" presId="urn:microsoft.com/office/officeart/2008/layout/IncreasingCircleProcess"/>
    <dgm:cxn modelId="{0C8930D1-906F-44DA-8B94-43E819087F22}" type="presOf" srcId="{892D5EDB-7251-4C53-88B4-D78119B1ACC9}" destId="{B0668D8E-EDA3-4DD8-8227-9EF6021E87B7}" srcOrd="0" destOrd="0" presId="urn:microsoft.com/office/officeart/2008/layout/IncreasingCircleProcess"/>
    <dgm:cxn modelId="{6F0E62C9-A1E3-439D-B59A-0CF3FDDEF37B}" type="presParOf" srcId="{CE6284EB-2449-4580-BEFB-FE1E757A928F}" destId="{704985D7-2B9F-4A45-8A09-A5F0FC2CA074}" srcOrd="0" destOrd="0" presId="urn:microsoft.com/office/officeart/2008/layout/IncreasingCircleProcess"/>
    <dgm:cxn modelId="{3A42F989-53A7-4772-BDEA-C94E19DA93CD}" type="presParOf" srcId="{704985D7-2B9F-4A45-8A09-A5F0FC2CA074}" destId="{6C20BF87-C1E4-4463-B36C-79D6794A0CDE}" srcOrd="0" destOrd="0" presId="urn:microsoft.com/office/officeart/2008/layout/IncreasingCircleProcess"/>
    <dgm:cxn modelId="{B3DB0F21-78AB-4F8E-8159-394D2A1506A7}" type="presParOf" srcId="{704985D7-2B9F-4A45-8A09-A5F0FC2CA074}" destId="{42274634-00FF-4BA8-97E3-4DDA2FED6258}" srcOrd="1" destOrd="0" presId="urn:microsoft.com/office/officeart/2008/layout/IncreasingCircleProcess"/>
    <dgm:cxn modelId="{4DCFAE56-4ACA-4DC7-A745-911EE29C5696}" type="presParOf" srcId="{704985D7-2B9F-4A45-8A09-A5F0FC2CA074}" destId="{2BB9FCE1-E66F-4160-B08C-ED4BEE16F078}" srcOrd="2" destOrd="0" presId="urn:microsoft.com/office/officeart/2008/layout/IncreasingCircleProcess"/>
    <dgm:cxn modelId="{7D267C4A-670B-4643-A993-A127379EF2FD}" type="presParOf" srcId="{704985D7-2B9F-4A45-8A09-A5F0FC2CA074}" destId="{D15B8AFC-8CC2-4C62-A789-94D0B9AE0773}" srcOrd="3" destOrd="0" presId="urn:microsoft.com/office/officeart/2008/layout/IncreasingCircleProcess"/>
    <dgm:cxn modelId="{F5D4B2EF-26FC-404D-B1D3-928A6895899E}" type="presParOf" srcId="{CE6284EB-2449-4580-BEFB-FE1E757A928F}" destId="{FE348409-736C-4A1C-845C-C9B2172567B4}" srcOrd="1" destOrd="0" presId="urn:microsoft.com/office/officeart/2008/layout/IncreasingCircleProcess"/>
    <dgm:cxn modelId="{85505AF5-CE51-42D4-851E-DA6ED2BD6F35}" type="presParOf" srcId="{CE6284EB-2449-4580-BEFB-FE1E757A928F}" destId="{8689B9B1-D175-46BE-B256-8741EBE1E06E}" srcOrd="2" destOrd="0" presId="urn:microsoft.com/office/officeart/2008/layout/IncreasingCircleProcess"/>
    <dgm:cxn modelId="{9EA0861E-CCDD-4830-857B-6A78F6532B4C}" type="presParOf" srcId="{8689B9B1-D175-46BE-B256-8741EBE1E06E}" destId="{FEA2D089-ACC0-4677-91BD-69D0980C36BC}" srcOrd="0" destOrd="0" presId="urn:microsoft.com/office/officeart/2008/layout/IncreasingCircleProcess"/>
    <dgm:cxn modelId="{073CF350-140D-4342-8912-532DF8D621C2}" type="presParOf" srcId="{8689B9B1-D175-46BE-B256-8741EBE1E06E}" destId="{8325F418-EFE7-446C-A086-4EDAF3F6DA16}" srcOrd="1" destOrd="0" presId="urn:microsoft.com/office/officeart/2008/layout/IncreasingCircleProcess"/>
    <dgm:cxn modelId="{4792E8E7-5342-439E-AC78-D7ABD97305F4}" type="presParOf" srcId="{8689B9B1-D175-46BE-B256-8741EBE1E06E}" destId="{CAB6C7B0-105A-468E-8128-003259BF3CA3}" srcOrd="2" destOrd="0" presId="urn:microsoft.com/office/officeart/2008/layout/IncreasingCircleProcess"/>
    <dgm:cxn modelId="{30FE11D8-AEE8-4AE5-97CD-BA2F2273BD16}" type="presParOf" srcId="{8689B9B1-D175-46BE-B256-8741EBE1E06E}" destId="{B0668D8E-EDA3-4DD8-8227-9EF6021E87B7}"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B5C6133-468E-4200-B698-B89DC6B6BB7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0674E2CF-E6F6-4958-888F-17BFBD94305E}">
      <dgm:prSet phldrT="[Text]" custT="1"/>
      <dgm:spPr/>
      <dgm:t>
        <a:bodyPr/>
        <a:lstStyle/>
        <a:p>
          <a:r>
            <a:rPr lang="en-US" sz="1600" b="1" dirty="0"/>
            <a:t>DWP effluents (2 streams)</a:t>
          </a:r>
        </a:p>
      </dgm:t>
    </dgm:pt>
    <dgm:pt modelId="{A11DC11F-2CC1-48A4-A564-193680CBF6D9}" type="parTrans" cxnId="{4ED88E62-8CF8-47B6-9F24-C4180882F6AF}">
      <dgm:prSet/>
      <dgm:spPr/>
      <dgm:t>
        <a:bodyPr/>
        <a:lstStyle/>
        <a:p>
          <a:endParaRPr lang="en-US" sz="1600"/>
        </a:p>
      </dgm:t>
    </dgm:pt>
    <dgm:pt modelId="{845AFFD0-F9D8-419E-891C-8759CE94AE63}" type="sibTrans" cxnId="{4ED88E62-8CF8-47B6-9F24-C4180882F6AF}">
      <dgm:prSet/>
      <dgm:spPr/>
      <dgm:t>
        <a:bodyPr/>
        <a:lstStyle/>
        <a:p>
          <a:endParaRPr lang="en-US" sz="1600"/>
        </a:p>
      </dgm:t>
    </dgm:pt>
    <dgm:pt modelId="{4C408168-5E12-4B92-99B0-A740CFC432FA}">
      <dgm:prSet phldrT="[Text]" custT="1"/>
      <dgm:spPr/>
      <dgm:t>
        <a:bodyPr/>
        <a:lstStyle/>
        <a:p>
          <a:r>
            <a:rPr lang="en-US" sz="1600" b="1" dirty="0"/>
            <a:t>IEX effluent</a:t>
          </a:r>
        </a:p>
      </dgm:t>
    </dgm:pt>
    <dgm:pt modelId="{2AD0FB23-5780-49ED-B6AE-44CE3BB21338}" type="parTrans" cxnId="{C07B293D-4E5D-46EA-9F0E-B1DEB392E640}">
      <dgm:prSet/>
      <dgm:spPr/>
      <dgm:t>
        <a:bodyPr/>
        <a:lstStyle/>
        <a:p>
          <a:endParaRPr lang="en-US" sz="1600"/>
        </a:p>
      </dgm:t>
    </dgm:pt>
    <dgm:pt modelId="{C3ECFF7F-4943-4A59-9776-5588AF1C32CE}" type="sibTrans" cxnId="{C07B293D-4E5D-46EA-9F0E-B1DEB392E640}">
      <dgm:prSet/>
      <dgm:spPr/>
      <dgm:t>
        <a:bodyPr/>
        <a:lstStyle/>
        <a:p>
          <a:endParaRPr lang="en-US" sz="1600"/>
        </a:p>
      </dgm:t>
    </dgm:pt>
    <dgm:pt modelId="{53943AC2-B082-4F46-9DE4-BCD80751976E}">
      <dgm:prSet phldrT="[Text]" custT="1"/>
      <dgm:spPr/>
      <dgm:t>
        <a:bodyPr/>
        <a:lstStyle/>
        <a:p>
          <a:r>
            <a:rPr lang="en-GB" sz="1600" b="1" dirty="0"/>
            <a:t>high salinity and density</a:t>
          </a:r>
          <a:r>
            <a:rPr lang="en-GB" sz="1600" b="0" dirty="0"/>
            <a:t>, </a:t>
          </a:r>
          <a:r>
            <a:rPr lang="en-GB" sz="1600" b="1" dirty="0"/>
            <a:t>ambient seawater temperature</a:t>
          </a:r>
          <a:r>
            <a:rPr lang="en-GB" sz="1600" b="0" dirty="0"/>
            <a:t>, </a:t>
          </a:r>
          <a:r>
            <a:rPr lang="en-GB" sz="1600" b="1" dirty="0"/>
            <a:t>low nutrient content</a:t>
          </a:r>
          <a:r>
            <a:rPr lang="en-GB" sz="1600" b="0" dirty="0"/>
            <a:t>, </a:t>
          </a:r>
          <a:r>
            <a:rPr lang="en-GB" sz="1600" b="1" dirty="0"/>
            <a:t>elevated levels of </a:t>
          </a:r>
          <a:r>
            <a:rPr lang="en-GB" sz="1600" b="0" dirty="0"/>
            <a:t>chloride (Cl), TDS, bicarbonate (HCO</a:t>
          </a:r>
          <a:r>
            <a:rPr lang="en-GB" sz="1600" b="0" baseline="30000" dirty="0"/>
            <a:t>-</a:t>
          </a:r>
          <a:r>
            <a:rPr lang="en-GB" sz="1600" b="0" baseline="-25000" dirty="0"/>
            <a:t>3</a:t>
          </a:r>
          <a:r>
            <a:rPr lang="en-GB" sz="1600" b="0" dirty="0"/>
            <a:t>), sulphate (SO</a:t>
          </a:r>
          <a:r>
            <a:rPr lang="en-GB" sz="1600" b="0" baseline="30000" dirty="0"/>
            <a:t>3-</a:t>
          </a:r>
          <a:r>
            <a:rPr lang="en-GB" sz="1600" b="0" baseline="-25000" dirty="0"/>
            <a:t>4</a:t>
          </a:r>
          <a:r>
            <a:rPr lang="en-GB" sz="1600" b="0" dirty="0"/>
            <a:t>) elevated levels of chromium (Cr), </a:t>
          </a:r>
          <a:r>
            <a:rPr lang="en-GB" sz="1600" b="0" dirty="0" err="1"/>
            <a:t>aluminum</a:t>
          </a:r>
          <a:r>
            <a:rPr lang="en-GB" sz="1600" b="0" dirty="0"/>
            <a:t> (Al), copper (Cu), zinc (Zn), barium (Ba) and lead (Pb).</a:t>
          </a:r>
        </a:p>
        <a:p>
          <a:endParaRPr lang="en-US" sz="1600" dirty="0"/>
        </a:p>
      </dgm:t>
    </dgm:pt>
    <dgm:pt modelId="{AA8E815C-5725-4EB5-B253-64320723A1C7}" type="parTrans" cxnId="{CF8DE8DB-9864-4D9E-A2C2-CA77E05083C6}">
      <dgm:prSet/>
      <dgm:spPr/>
      <dgm:t>
        <a:bodyPr/>
        <a:lstStyle/>
        <a:p>
          <a:endParaRPr lang="en-US" sz="1600"/>
        </a:p>
      </dgm:t>
    </dgm:pt>
    <dgm:pt modelId="{611DFAA0-0E5F-45C4-8B40-329EA661AE22}" type="sibTrans" cxnId="{CF8DE8DB-9864-4D9E-A2C2-CA77E05083C6}">
      <dgm:prSet/>
      <dgm:spPr/>
      <dgm:t>
        <a:bodyPr/>
        <a:lstStyle/>
        <a:p>
          <a:endParaRPr lang="en-US" sz="1600"/>
        </a:p>
      </dgm:t>
    </dgm:pt>
    <dgm:pt modelId="{A7694357-253F-42CE-B72E-41D320C0CB76}">
      <dgm:prSet phldrT="[Text]" custT="1"/>
      <dgm:spPr/>
      <dgm:t>
        <a:bodyPr/>
        <a:lstStyle/>
        <a:p>
          <a:r>
            <a:rPr lang="en-US" sz="1600" b="1" dirty="0"/>
            <a:t>RO effluent</a:t>
          </a:r>
        </a:p>
      </dgm:t>
    </dgm:pt>
    <dgm:pt modelId="{AB2D9401-AD95-4F18-93B1-F5245F0AAE6D}" type="parTrans" cxnId="{E4FD3294-0BF3-4341-B00C-0B05EDCF8574}">
      <dgm:prSet/>
      <dgm:spPr/>
      <dgm:t>
        <a:bodyPr/>
        <a:lstStyle/>
        <a:p>
          <a:endParaRPr lang="en-US" sz="1600"/>
        </a:p>
      </dgm:t>
    </dgm:pt>
    <dgm:pt modelId="{6ADF8CB1-5C69-44B3-B487-B314B93EA5A0}" type="sibTrans" cxnId="{E4FD3294-0BF3-4341-B00C-0B05EDCF8574}">
      <dgm:prSet/>
      <dgm:spPr/>
      <dgm:t>
        <a:bodyPr/>
        <a:lstStyle/>
        <a:p>
          <a:endParaRPr lang="en-US" sz="1600"/>
        </a:p>
      </dgm:t>
    </dgm:pt>
    <dgm:pt modelId="{6B962930-8A61-47D1-A93B-A85F8335AEBA}">
      <dgm:prSet phldrT="[Text]" custT="1"/>
      <dgm:spPr/>
      <dgm:t>
        <a:bodyPr/>
        <a:lstStyle/>
        <a:p>
          <a:r>
            <a:rPr lang="en-GB" sz="1600" b="1" dirty="0"/>
            <a:t>high salinity and density, ambient seawater temperature, low nutrient content, elevated levels </a:t>
          </a:r>
          <a:r>
            <a:rPr lang="en-GB" sz="1600" b="0" dirty="0"/>
            <a:t>of chloride (Cl), TDS, bicarbonate (HCO</a:t>
          </a:r>
          <a:r>
            <a:rPr lang="en-GB" sz="1600" b="0" baseline="30000" dirty="0"/>
            <a:t>-</a:t>
          </a:r>
          <a:r>
            <a:rPr lang="en-GB" sz="1600" b="0" baseline="-25000" dirty="0"/>
            <a:t>3</a:t>
          </a:r>
          <a:r>
            <a:rPr lang="en-GB" sz="1600" b="0" dirty="0"/>
            <a:t>), sulphate (SO</a:t>
          </a:r>
          <a:r>
            <a:rPr lang="en-GB" sz="1600" b="0" baseline="30000" dirty="0"/>
            <a:t>3-</a:t>
          </a:r>
          <a:r>
            <a:rPr lang="en-GB" sz="1600" b="0" baseline="-25000" dirty="0"/>
            <a:t>4</a:t>
          </a:r>
          <a:r>
            <a:rPr lang="en-GB" sz="1600" b="0" dirty="0"/>
            <a:t>), elevated levels of lithium (Li) and boron (B).</a:t>
          </a:r>
          <a:endParaRPr lang="en-US" sz="1600" b="0" dirty="0"/>
        </a:p>
      </dgm:t>
    </dgm:pt>
    <dgm:pt modelId="{6F4407DE-E8F2-4E48-934C-C448D7DBC6D2}" type="parTrans" cxnId="{86AC780B-9D0D-4F80-BCD7-59140AD0717B}">
      <dgm:prSet/>
      <dgm:spPr/>
      <dgm:t>
        <a:bodyPr/>
        <a:lstStyle/>
        <a:p>
          <a:endParaRPr lang="en-US" sz="1600"/>
        </a:p>
      </dgm:t>
    </dgm:pt>
    <dgm:pt modelId="{D69E500A-5C8C-4F22-898F-232437D541E3}" type="sibTrans" cxnId="{86AC780B-9D0D-4F80-BCD7-59140AD0717B}">
      <dgm:prSet/>
      <dgm:spPr/>
      <dgm:t>
        <a:bodyPr/>
        <a:lstStyle/>
        <a:p>
          <a:endParaRPr lang="en-US" sz="1600"/>
        </a:p>
      </dgm:t>
    </dgm:pt>
    <dgm:pt modelId="{D24F6932-BECB-48D3-865F-C24FF342EBBB}" type="pres">
      <dgm:prSet presAssocID="{9B5C6133-468E-4200-B698-B89DC6B6BB75}" presName="diagram" presStyleCnt="0">
        <dgm:presLayoutVars>
          <dgm:chPref val="1"/>
          <dgm:dir/>
          <dgm:animOne val="branch"/>
          <dgm:animLvl val="lvl"/>
          <dgm:resizeHandles/>
        </dgm:presLayoutVars>
      </dgm:prSet>
      <dgm:spPr/>
    </dgm:pt>
    <dgm:pt modelId="{FC4F7E6C-FF5F-49C7-8F99-00E81EB24DDD}" type="pres">
      <dgm:prSet presAssocID="{0674E2CF-E6F6-4958-888F-17BFBD94305E}" presName="root" presStyleCnt="0"/>
      <dgm:spPr/>
    </dgm:pt>
    <dgm:pt modelId="{719F8773-8D03-4FD1-9E3C-A6392C25394B}" type="pres">
      <dgm:prSet presAssocID="{0674E2CF-E6F6-4958-888F-17BFBD94305E}" presName="rootComposite" presStyleCnt="0"/>
      <dgm:spPr/>
    </dgm:pt>
    <dgm:pt modelId="{274CAF5C-FD91-44EB-8A7F-E4D4C8EAD9A9}" type="pres">
      <dgm:prSet presAssocID="{0674E2CF-E6F6-4958-888F-17BFBD94305E}" presName="rootText" presStyleLbl="node1" presStyleIdx="0" presStyleCnt="1" custScaleX="91522" custScaleY="53225"/>
      <dgm:spPr/>
    </dgm:pt>
    <dgm:pt modelId="{6699636B-88E3-4AD6-933F-E03D3D853940}" type="pres">
      <dgm:prSet presAssocID="{0674E2CF-E6F6-4958-888F-17BFBD94305E}" presName="rootConnector" presStyleLbl="node1" presStyleIdx="0" presStyleCnt="1"/>
      <dgm:spPr/>
    </dgm:pt>
    <dgm:pt modelId="{7A458CA5-139B-4BAB-8E8F-3A7492498E8E}" type="pres">
      <dgm:prSet presAssocID="{0674E2CF-E6F6-4958-888F-17BFBD94305E}" presName="childShape" presStyleCnt="0"/>
      <dgm:spPr/>
    </dgm:pt>
    <dgm:pt modelId="{D80B277D-E366-4469-A119-490B123CDA22}" type="pres">
      <dgm:prSet presAssocID="{2AD0FB23-5780-49ED-B6AE-44CE3BB21338}" presName="Name13" presStyleLbl="parChTrans1D2" presStyleIdx="0" presStyleCnt="2"/>
      <dgm:spPr/>
    </dgm:pt>
    <dgm:pt modelId="{8FC0D986-2705-402A-91DA-EB204D25C311}" type="pres">
      <dgm:prSet presAssocID="{4C408168-5E12-4B92-99B0-A740CFC432FA}" presName="childText" presStyleLbl="bgAcc1" presStyleIdx="0" presStyleCnt="2" custScaleX="310092">
        <dgm:presLayoutVars>
          <dgm:bulletEnabled val="1"/>
        </dgm:presLayoutVars>
      </dgm:prSet>
      <dgm:spPr/>
    </dgm:pt>
    <dgm:pt modelId="{8C29A6EE-76C6-48BA-A37C-7A1F2F28088E}" type="pres">
      <dgm:prSet presAssocID="{AB2D9401-AD95-4F18-93B1-F5245F0AAE6D}" presName="Name13" presStyleLbl="parChTrans1D2" presStyleIdx="1" presStyleCnt="2"/>
      <dgm:spPr/>
    </dgm:pt>
    <dgm:pt modelId="{EEAC3CAD-33C0-41F8-9F2F-5E72747B9848}" type="pres">
      <dgm:prSet presAssocID="{A7694357-253F-42CE-B72E-41D320C0CB76}" presName="childText" presStyleLbl="bgAcc1" presStyleIdx="1" presStyleCnt="2" custScaleX="314690" custScaleY="79895">
        <dgm:presLayoutVars>
          <dgm:bulletEnabled val="1"/>
        </dgm:presLayoutVars>
      </dgm:prSet>
      <dgm:spPr/>
    </dgm:pt>
  </dgm:ptLst>
  <dgm:cxnLst>
    <dgm:cxn modelId="{86AC780B-9D0D-4F80-BCD7-59140AD0717B}" srcId="{A7694357-253F-42CE-B72E-41D320C0CB76}" destId="{6B962930-8A61-47D1-A93B-A85F8335AEBA}" srcOrd="0" destOrd="0" parTransId="{6F4407DE-E8F2-4E48-934C-C448D7DBC6D2}" sibTransId="{D69E500A-5C8C-4F22-898F-232437D541E3}"/>
    <dgm:cxn modelId="{C07B293D-4E5D-46EA-9F0E-B1DEB392E640}" srcId="{0674E2CF-E6F6-4958-888F-17BFBD94305E}" destId="{4C408168-5E12-4B92-99B0-A740CFC432FA}" srcOrd="0" destOrd="0" parTransId="{2AD0FB23-5780-49ED-B6AE-44CE3BB21338}" sibTransId="{C3ECFF7F-4943-4A59-9776-5588AF1C32CE}"/>
    <dgm:cxn modelId="{2140F63D-2A1D-4EDE-9997-660E9243E142}" type="presOf" srcId="{AB2D9401-AD95-4F18-93B1-F5245F0AAE6D}" destId="{8C29A6EE-76C6-48BA-A37C-7A1F2F28088E}" srcOrd="0" destOrd="0" presId="urn:microsoft.com/office/officeart/2005/8/layout/hierarchy3"/>
    <dgm:cxn modelId="{4ED88E62-8CF8-47B6-9F24-C4180882F6AF}" srcId="{9B5C6133-468E-4200-B698-B89DC6B6BB75}" destId="{0674E2CF-E6F6-4958-888F-17BFBD94305E}" srcOrd="0" destOrd="0" parTransId="{A11DC11F-2CC1-48A4-A564-193680CBF6D9}" sibTransId="{845AFFD0-F9D8-419E-891C-8759CE94AE63}"/>
    <dgm:cxn modelId="{48BD6647-5E43-4C0A-BA40-BD26BCF5A761}" type="presOf" srcId="{53943AC2-B082-4F46-9DE4-BCD80751976E}" destId="{8FC0D986-2705-402A-91DA-EB204D25C311}" srcOrd="0" destOrd="1" presId="urn:microsoft.com/office/officeart/2005/8/layout/hierarchy3"/>
    <dgm:cxn modelId="{34CEAF50-0459-43B4-A8CF-3D9FB6F7E267}" type="presOf" srcId="{2AD0FB23-5780-49ED-B6AE-44CE3BB21338}" destId="{D80B277D-E366-4469-A119-490B123CDA22}" srcOrd="0" destOrd="0" presId="urn:microsoft.com/office/officeart/2005/8/layout/hierarchy3"/>
    <dgm:cxn modelId="{50B64190-CE32-44AC-A7F9-9932A810BCD2}" type="presOf" srcId="{4C408168-5E12-4B92-99B0-A740CFC432FA}" destId="{8FC0D986-2705-402A-91DA-EB204D25C311}" srcOrd="0" destOrd="0" presId="urn:microsoft.com/office/officeart/2005/8/layout/hierarchy3"/>
    <dgm:cxn modelId="{E4FD3294-0BF3-4341-B00C-0B05EDCF8574}" srcId="{0674E2CF-E6F6-4958-888F-17BFBD94305E}" destId="{A7694357-253F-42CE-B72E-41D320C0CB76}" srcOrd="1" destOrd="0" parTransId="{AB2D9401-AD95-4F18-93B1-F5245F0AAE6D}" sibTransId="{6ADF8CB1-5C69-44B3-B487-B314B93EA5A0}"/>
    <dgm:cxn modelId="{7EE682AC-807C-45FA-BEC3-62206E6D58F8}" type="presOf" srcId="{9B5C6133-468E-4200-B698-B89DC6B6BB75}" destId="{D24F6932-BECB-48D3-865F-C24FF342EBBB}" srcOrd="0" destOrd="0" presId="urn:microsoft.com/office/officeart/2005/8/layout/hierarchy3"/>
    <dgm:cxn modelId="{018363B2-BFE3-4A8E-9288-7A326E6DFC82}" type="presOf" srcId="{0674E2CF-E6F6-4958-888F-17BFBD94305E}" destId="{6699636B-88E3-4AD6-933F-E03D3D853940}" srcOrd="1" destOrd="0" presId="urn:microsoft.com/office/officeart/2005/8/layout/hierarchy3"/>
    <dgm:cxn modelId="{98A5AFD1-374C-42FB-97F1-A1E14F580CD8}" type="presOf" srcId="{0674E2CF-E6F6-4958-888F-17BFBD94305E}" destId="{274CAF5C-FD91-44EB-8A7F-E4D4C8EAD9A9}" srcOrd="0" destOrd="0" presId="urn:microsoft.com/office/officeart/2005/8/layout/hierarchy3"/>
    <dgm:cxn modelId="{8B3730DA-194B-4F8D-9FAF-52E84343AF9C}" type="presOf" srcId="{A7694357-253F-42CE-B72E-41D320C0CB76}" destId="{EEAC3CAD-33C0-41F8-9F2F-5E72747B9848}" srcOrd="0" destOrd="0" presId="urn:microsoft.com/office/officeart/2005/8/layout/hierarchy3"/>
    <dgm:cxn modelId="{CF8DE8DB-9864-4D9E-A2C2-CA77E05083C6}" srcId="{4C408168-5E12-4B92-99B0-A740CFC432FA}" destId="{53943AC2-B082-4F46-9DE4-BCD80751976E}" srcOrd="0" destOrd="0" parTransId="{AA8E815C-5725-4EB5-B253-64320723A1C7}" sibTransId="{611DFAA0-0E5F-45C4-8B40-329EA661AE22}"/>
    <dgm:cxn modelId="{752DC1E9-B9E8-46AB-9E03-AD75A93C8B04}" type="presOf" srcId="{6B962930-8A61-47D1-A93B-A85F8335AEBA}" destId="{EEAC3CAD-33C0-41F8-9F2F-5E72747B9848}" srcOrd="0" destOrd="1" presId="urn:microsoft.com/office/officeart/2005/8/layout/hierarchy3"/>
    <dgm:cxn modelId="{4AC0B614-750A-41C8-993B-61D75E1C18F5}" type="presParOf" srcId="{D24F6932-BECB-48D3-865F-C24FF342EBBB}" destId="{FC4F7E6C-FF5F-49C7-8F99-00E81EB24DDD}" srcOrd="0" destOrd="0" presId="urn:microsoft.com/office/officeart/2005/8/layout/hierarchy3"/>
    <dgm:cxn modelId="{9D70D898-1453-45F4-8D84-A9823EB3B71E}" type="presParOf" srcId="{FC4F7E6C-FF5F-49C7-8F99-00E81EB24DDD}" destId="{719F8773-8D03-4FD1-9E3C-A6392C25394B}" srcOrd="0" destOrd="0" presId="urn:microsoft.com/office/officeart/2005/8/layout/hierarchy3"/>
    <dgm:cxn modelId="{E4D39C43-667B-4B6D-928A-72528988E176}" type="presParOf" srcId="{719F8773-8D03-4FD1-9E3C-A6392C25394B}" destId="{274CAF5C-FD91-44EB-8A7F-E4D4C8EAD9A9}" srcOrd="0" destOrd="0" presId="urn:microsoft.com/office/officeart/2005/8/layout/hierarchy3"/>
    <dgm:cxn modelId="{6D5542B7-3877-4C2E-A025-077C69C5D43C}" type="presParOf" srcId="{719F8773-8D03-4FD1-9E3C-A6392C25394B}" destId="{6699636B-88E3-4AD6-933F-E03D3D853940}" srcOrd="1" destOrd="0" presId="urn:microsoft.com/office/officeart/2005/8/layout/hierarchy3"/>
    <dgm:cxn modelId="{647899CA-B1A5-44D7-A5C4-35ED7D94CDCD}" type="presParOf" srcId="{FC4F7E6C-FF5F-49C7-8F99-00E81EB24DDD}" destId="{7A458CA5-139B-4BAB-8E8F-3A7492498E8E}" srcOrd="1" destOrd="0" presId="urn:microsoft.com/office/officeart/2005/8/layout/hierarchy3"/>
    <dgm:cxn modelId="{650BE554-190D-46A4-92F4-426719AEF3DE}" type="presParOf" srcId="{7A458CA5-139B-4BAB-8E8F-3A7492498E8E}" destId="{D80B277D-E366-4469-A119-490B123CDA22}" srcOrd="0" destOrd="0" presId="urn:microsoft.com/office/officeart/2005/8/layout/hierarchy3"/>
    <dgm:cxn modelId="{991DE882-A355-4A35-9BEC-5CC01DCF776F}" type="presParOf" srcId="{7A458CA5-139B-4BAB-8E8F-3A7492498E8E}" destId="{8FC0D986-2705-402A-91DA-EB204D25C311}" srcOrd="1" destOrd="0" presId="urn:microsoft.com/office/officeart/2005/8/layout/hierarchy3"/>
    <dgm:cxn modelId="{A8134903-8C67-441D-B21B-1A01C7A55319}" type="presParOf" srcId="{7A458CA5-139B-4BAB-8E8F-3A7492498E8E}" destId="{8C29A6EE-76C6-48BA-A37C-7A1F2F28088E}" srcOrd="2" destOrd="0" presId="urn:microsoft.com/office/officeart/2005/8/layout/hierarchy3"/>
    <dgm:cxn modelId="{2D5FBE0E-84EA-4EBD-9AF9-0B9B9A508FD8}" type="presParOf" srcId="{7A458CA5-139B-4BAB-8E8F-3A7492498E8E}" destId="{EEAC3CAD-33C0-41F8-9F2F-5E72747B9848}"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43CB83F-4402-45B1-9582-34DEE790C408}"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797ACCC1-11CC-4690-BE50-ABA4F17C090B}">
      <dgm:prSet phldrT="[Text]" custT="1"/>
      <dgm:spPr>
        <a:solidFill>
          <a:schemeClr val="tx2"/>
        </a:solidFill>
      </dgm:spPr>
      <dgm:t>
        <a:bodyPr/>
        <a:lstStyle/>
        <a:p>
          <a:r>
            <a:rPr lang="en-GB" sz="1800" b="1" dirty="0">
              <a:solidFill>
                <a:srgbClr val="000000"/>
              </a:solidFill>
            </a:rPr>
            <a:t>Port of Rotterdam (SWB NL 94_9), </a:t>
          </a:r>
        </a:p>
        <a:p>
          <a:r>
            <a:rPr lang="en-GB" sz="1800" b="0" dirty="0"/>
            <a:t>Info from the </a:t>
          </a:r>
          <a:r>
            <a:rPr lang="en-GB" sz="2000" b="1" dirty="0"/>
            <a:t>River Basin Management Plan of Rhine, 2015</a:t>
          </a:r>
          <a:endParaRPr lang="en-US" sz="2000" b="1" dirty="0"/>
        </a:p>
      </dgm:t>
    </dgm:pt>
    <dgm:pt modelId="{CBB503CE-74DD-488F-AAB7-83C4069AE63A}" type="parTrans" cxnId="{202F1299-3F7B-4B30-A686-90B018DB0767}">
      <dgm:prSet/>
      <dgm:spPr/>
      <dgm:t>
        <a:bodyPr/>
        <a:lstStyle/>
        <a:p>
          <a:endParaRPr lang="en-US"/>
        </a:p>
      </dgm:t>
    </dgm:pt>
    <dgm:pt modelId="{9D979770-949A-4EDE-A665-84226AC671F6}" type="sibTrans" cxnId="{202F1299-3F7B-4B30-A686-90B018DB0767}">
      <dgm:prSet/>
      <dgm:spPr/>
      <dgm:t>
        <a:bodyPr/>
        <a:lstStyle/>
        <a:p>
          <a:endParaRPr lang="en-US"/>
        </a:p>
      </dgm:t>
    </dgm:pt>
    <dgm:pt modelId="{06EB17B1-7467-4ED7-AC1C-E53EA8EEC8B3}">
      <dgm:prSet phldrT="[Text]" custT="1"/>
      <dgm:spPr>
        <a:solidFill>
          <a:srgbClr val="FF9900"/>
        </a:solidFill>
      </dgm:spPr>
      <dgm:t>
        <a:bodyPr/>
        <a:lstStyle/>
        <a:p>
          <a:r>
            <a:rPr lang="en-GB" sz="1800" b="1" dirty="0">
              <a:solidFill>
                <a:srgbClr val="000000"/>
              </a:solidFill>
            </a:rPr>
            <a:t>Ecological potential</a:t>
          </a:r>
        </a:p>
        <a:p>
          <a:r>
            <a:rPr lang="en-GB" sz="2000" b="1" dirty="0"/>
            <a:t>MODERATE</a:t>
          </a:r>
          <a:endParaRPr lang="en-US" sz="2000" b="1" dirty="0"/>
        </a:p>
      </dgm:t>
    </dgm:pt>
    <dgm:pt modelId="{CD46A773-0518-4066-B739-2D95304D9D72}" type="parTrans" cxnId="{2C7A81D7-AB82-40F7-BE09-E30767B4D8D5}">
      <dgm:prSet/>
      <dgm:spPr/>
      <dgm:t>
        <a:bodyPr/>
        <a:lstStyle/>
        <a:p>
          <a:endParaRPr lang="en-US"/>
        </a:p>
      </dgm:t>
    </dgm:pt>
    <dgm:pt modelId="{BBFCFE3F-4AB9-4263-9645-892F4C6DD6A8}" type="sibTrans" cxnId="{2C7A81D7-AB82-40F7-BE09-E30767B4D8D5}">
      <dgm:prSet/>
      <dgm:spPr/>
      <dgm:t>
        <a:bodyPr/>
        <a:lstStyle/>
        <a:p>
          <a:endParaRPr lang="en-US"/>
        </a:p>
      </dgm:t>
    </dgm:pt>
    <dgm:pt modelId="{E712988D-9F53-4FF8-AC19-FF2E68C311C9}">
      <dgm:prSet phldrT="[Text]" custT="1"/>
      <dgm:spPr>
        <a:solidFill>
          <a:srgbClr val="E60000"/>
        </a:solidFill>
      </dgm:spPr>
      <dgm:t>
        <a:bodyPr/>
        <a:lstStyle/>
        <a:p>
          <a:pPr marL="0" lvl="0" indent="0" algn="ctr" defTabSz="800100">
            <a:lnSpc>
              <a:spcPct val="90000"/>
            </a:lnSpc>
            <a:spcBef>
              <a:spcPct val="0"/>
            </a:spcBef>
            <a:spcAft>
              <a:spcPct val="35000"/>
            </a:spcAft>
            <a:buNone/>
          </a:pPr>
          <a:r>
            <a:rPr lang="en-GB" sz="1800" b="1" kern="1200" dirty="0">
              <a:solidFill>
                <a:srgbClr val="000000"/>
              </a:solidFill>
              <a:latin typeface="Calibri" panose="020F0502020204030204"/>
              <a:ea typeface="+mn-ea"/>
              <a:cs typeface="+mn-cs"/>
            </a:rPr>
            <a:t>Chemical status</a:t>
          </a:r>
        </a:p>
        <a:p>
          <a:pPr marL="0" lvl="0" algn="ctr" defTabSz="800100">
            <a:lnSpc>
              <a:spcPct val="90000"/>
            </a:lnSpc>
            <a:spcBef>
              <a:spcPct val="0"/>
            </a:spcBef>
            <a:spcAft>
              <a:spcPct val="35000"/>
            </a:spcAft>
            <a:buNone/>
          </a:pPr>
          <a:r>
            <a:rPr lang="en-GB" sz="2000" b="1" kern="1200" dirty="0">
              <a:solidFill>
                <a:srgbClr val="FFFFFF"/>
              </a:solidFill>
              <a:latin typeface="Calibri" panose="020F0502020204030204"/>
              <a:ea typeface="+mn-ea"/>
              <a:cs typeface="+mn-cs"/>
            </a:rPr>
            <a:t>NOT GOOD</a:t>
          </a:r>
          <a:endParaRPr lang="en-US" sz="2000" b="1" kern="1200" dirty="0">
            <a:solidFill>
              <a:srgbClr val="FFFFFF"/>
            </a:solidFill>
            <a:latin typeface="Calibri" panose="020F0502020204030204"/>
            <a:ea typeface="+mn-ea"/>
            <a:cs typeface="+mn-cs"/>
          </a:endParaRPr>
        </a:p>
      </dgm:t>
    </dgm:pt>
    <dgm:pt modelId="{72DD7962-6E71-4CB2-8E9C-396ED566BCF7}" type="parTrans" cxnId="{B8396E7E-B875-46AA-964B-285C2A69D07D}">
      <dgm:prSet/>
      <dgm:spPr/>
      <dgm:t>
        <a:bodyPr/>
        <a:lstStyle/>
        <a:p>
          <a:endParaRPr lang="en-US"/>
        </a:p>
      </dgm:t>
    </dgm:pt>
    <dgm:pt modelId="{92D00CEF-28AB-45BC-AEA0-7FC4727B24B7}" type="sibTrans" cxnId="{B8396E7E-B875-46AA-964B-285C2A69D07D}">
      <dgm:prSet/>
      <dgm:spPr/>
      <dgm:t>
        <a:bodyPr/>
        <a:lstStyle/>
        <a:p>
          <a:endParaRPr lang="en-US"/>
        </a:p>
      </dgm:t>
    </dgm:pt>
    <dgm:pt modelId="{BD37CD31-B2B0-4F63-8019-F1647547FFE3}" type="pres">
      <dgm:prSet presAssocID="{043CB83F-4402-45B1-9582-34DEE790C408}" presName="Name0" presStyleCnt="0">
        <dgm:presLayoutVars>
          <dgm:chMax val="1"/>
          <dgm:dir/>
          <dgm:animLvl val="ctr"/>
          <dgm:resizeHandles val="exact"/>
        </dgm:presLayoutVars>
      </dgm:prSet>
      <dgm:spPr/>
    </dgm:pt>
    <dgm:pt modelId="{1857A846-6E4B-41FA-8627-05D0AACF07AA}" type="pres">
      <dgm:prSet presAssocID="{797ACCC1-11CC-4690-BE50-ABA4F17C090B}" presName="centerShape" presStyleLbl="node0" presStyleIdx="0" presStyleCnt="1" custScaleX="176739" custScaleY="185092" custLinFactNeighborX="-22552" custLinFactNeighborY="-1069"/>
      <dgm:spPr/>
    </dgm:pt>
    <dgm:pt modelId="{53ACAED4-705E-42CC-9546-518E0C708C2C}" type="pres">
      <dgm:prSet presAssocID="{CD46A773-0518-4066-B739-2D95304D9D72}" presName="parTrans" presStyleLbl="sibTrans2D1" presStyleIdx="0" presStyleCnt="2" custScaleX="116633"/>
      <dgm:spPr/>
    </dgm:pt>
    <dgm:pt modelId="{74EFA9BD-EE63-4270-8220-D2C605B21A05}" type="pres">
      <dgm:prSet presAssocID="{CD46A773-0518-4066-B739-2D95304D9D72}" presName="connectorText" presStyleLbl="sibTrans2D1" presStyleIdx="0" presStyleCnt="2"/>
      <dgm:spPr/>
    </dgm:pt>
    <dgm:pt modelId="{30B649CF-9671-4D1A-A74A-B7A1AF6929CC}" type="pres">
      <dgm:prSet presAssocID="{06EB17B1-7467-4ED7-AC1C-E53EA8EEC8B3}" presName="node" presStyleLbl="node1" presStyleIdx="0" presStyleCnt="2" custScaleX="133791" custScaleY="127076" custRadScaleRad="87992" custRadScaleInc="48527">
        <dgm:presLayoutVars>
          <dgm:bulletEnabled val="1"/>
        </dgm:presLayoutVars>
      </dgm:prSet>
      <dgm:spPr/>
    </dgm:pt>
    <dgm:pt modelId="{104B95FC-1685-4E67-AA86-F24091F04176}" type="pres">
      <dgm:prSet presAssocID="{72DD7962-6E71-4CB2-8E9C-396ED566BCF7}" presName="parTrans" presStyleLbl="sibTrans2D1" presStyleIdx="1" presStyleCnt="2" custScaleX="144750"/>
      <dgm:spPr/>
    </dgm:pt>
    <dgm:pt modelId="{B9F633FD-4A17-4B4B-825F-67CF36E06D68}" type="pres">
      <dgm:prSet presAssocID="{72DD7962-6E71-4CB2-8E9C-396ED566BCF7}" presName="connectorText" presStyleLbl="sibTrans2D1" presStyleIdx="1" presStyleCnt="2"/>
      <dgm:spPr/>
    </dgm:pt>
    <dgm:pt modelId="{7F5C9714-293B-4884-B222-AEE4C87C8DDA}" type="pres">
      <dgm:prSet presAssocID="{E712988D-9F53-4FF8-AC19-FF2E68C311C9}" presName="node" presStyleLbl="node1" presStyleIdx="1" presStyleCnt="2" custScaleX="128237" custScaleY="125207" custRadScaleRad="93566" custRadScaleInc="-40234">
        <dgm:presLayoutVars>
          <dgm:bulletEnabled val="1"/>
        </dgm:presLayoutVars>
      </dgm:prSet>
      <dgm:spPr/>
    </dgm:pt>
  </dgm:ptLst>
  <dgm:cxnLst>
    <dgm:cxn modelId="{27477207-AF13-4A05-A52A-6267FE9142B7}" type="presOf" srcId="{043CB83F-4402-45B1-9582-34DEE790C408}" destId="{BD37CD31-B2B0-4F63-8019-F1647547FFE3}" srcOrd="0" destOrd="0" presId="urn:microsoft.com/office/officeart/2005/8/layout/radial5"/>
    <dgm:cxn modelId="{6ED5E411-EFFC-4CB1-BA71-23E2335DC4EF}" type="presOf" srcId="{CD46A773-0518-4066-B739-2D95304D9D72}" destId="{53ACAED4-705E-42CC-9546-518E0C708C2C}" srcOrd="0" destOrd="0" presId="urn:microsoft.com/office/officeart/2005/8/layout/radial5"/>
    <dgm:cxn modelId="{1549EA29-CC31-4D6E-B959-92F5F8CF6279}" type="presOf" srcId="{E712988D-9F53-4FF8-AC19-FF2E68C311C9}" destId="{7F5C9714-293B-4884-B222-AEE4C87C8DDA}" srcOrd="0" destOrd="0" presId="urn:microsoft.com/office/officeart/2005/8/layout/radial5"/>
    <dgm:cxn modelId="{B75F9D61-55A6-4220-8524-31155AE3231D}" type="presOf" srcId="{CD46A773-0518-4066-B739-2D95304D9D72}" destId="{74EFA9BD-EE63-4270-8220-D2C605B21A05}" srcOrd="1" destOrd="0" presId="urn:microsoft.com/office/officeart/2005/8/layout/radial5"/>
    <dgm:cxn modelId="{62856353-CFBE-4901-A057-1A225E3102D7}" type="presOf" srcId="{06EB17B1-7467-4ED7-AC1C-E53EA8EEC8B3}" destId="{30B649CF-9671-4D1A-A74A-B7A1AF6929CC}" srcOrd="0" destOrd="0" presId="urn:microsoft.com/office/officeart/2005/8/layout/radial5"/>
    <dgm:cxn modelId="{B8396E7E-B875-46AA-964B-285C2A69D07D}" srcId="{797ACCC1-11CC-4690-BE50-ABA4F17C090B}" destId="{E712988D-9F53-4FF8-AC19-FF2E68C311C9}" srcOrd="1" destOrd="0" parTransId="{72DD7962-6E71-4CB2-8E9C-396ED566BCF7}" sibTransId="{92D00CEF-28AB-45BC-AEA0-7FC4727B24B7}"/>
    <dgm:cxn modelId="{202F1299-3F7B-4B30-A686-90B018DB0767}" srcId="{043CB83F-4402-45B1-9582-34DEE790C408}" destId="{797ACCC1-11CC-4690-BE50-ABA4F17C090B}" srcOrd="0" destOrd="0" parTransId="{CBB503CE-74DD-488F-AAB7-83C4069AE63A}" sibTransId="{9D979770-949A-4EDE-A665-84226AC671F6}"/>
    <dgm:cxn modelId="{E1FE5D9C-A1AA-45A1-AE4B-59920BE97A59}" type="presOf" srcId="{72DD7962-6E71-4CB2-8E9C-396ED566BCF7}" destId="{104B95FC-1685-4E67-AA86-F24091F04176}" srcOrd="0" destOrd="0" presId="urn:microsoft.com/office/officeart/2005/8/layout/radial5"/>
    <dgm:cxn modelId="{2C7A81D7-AB82-40F7-BE09-E30767B4D8D5}" srcId="{797ACCC1-11CC-4690-BE50-ABA4F17C090B}" destId="{06EB17B1-7467-4ED7-AC1C-E53EA8EEC8B3}" srcOrd="0" destOrd="0" parTransId="{CD46A773-0518-4066-B739-2D95304D9D72}" sibTransId="{BBFCFE3F-4AB9-4263-9645-892F4C6DD6A8}"/>
    <dgm:cxn modelId="{9407DBD7-02F6-479F-99C8-81D4D692C52C}" type="presOf" srcId="{797ACCC1-11CC-4690-BE50-ABA4F17C090B}" destId="{1857A846-6E4B-41FA-8627-05D0AACF07AA}" srcOrd="0" destOrd="0" presId="urn:microsoft.com/office/officeart/2005/8/layout/radial5"/>
    <dgm:cxn modelId="{C10252E2-09F5-471A-983B-47CC77F82935}" type="presOf" srcId="{72DD7962-6E71-4CB2-8E9C-396ED566BCF7}" destId="{B9F633FD-4A17-4B4B-825F-67CF36E06D68}" srcOrd="1" destOrd="0" presId="urn:microsoft.com/office/officeart/2005/8/layout/radial5"/>
    <dgm:cxn modelId="{46161835-D801-435E-940E-DF6B23852F0D}" type="presParOf" srcId="{BD37CD31-B2B0-4F63-8019-F1647547FFE3}" destId="{1857A846-6E4B-41FA-8627-05D0AACF07AA}" srcOrd="0" destOrd="0" presId="urn:microsoft.com/office/officeart/2005/8/layout/radial5"/>
    <dgm:cxn modelId="{F65332B3-F5C7-4FC7-BFB1-50967A309A57}" type="presParOf" srcId="{BD37CD31-B2B0-4F63-8019-F1647547FFE3}" destId="{53ACAED4-705E-42CC-9546-518E0C708C2C}" srcOrd="1" destOrd="0" presId="urn:microsoft.com/office/officeart/2005/8/layout/radial5"/>
    <dgm:cxn modelId="{6029869E-70DD-4D37-858E-AFF17884BEFA}" type="presParOf" srcId="{53ACAED4-705E-42CC-9546-518E0C708C2C}" destId="{74EFA9BD-EE63-4270-8220-D2C605B21A05}" srcOrd="0" destOrd="0" presId="urn:microsoft.com/office/officeart/2005/8/layout/radial5"/>
    <dgm:cxn modelId="{F295A71E-C7C3-46ED-90CE-4D1C63A33BEE}" type="presParOf" srcId="{BD37CD31-B2B0-4F63-8019-F1647547FFE3}" destId="{30B649CF-9671-4D1A-A74A-B7A1AF6929CC}" srcOrd="2" destOrd="0" presId="urn:microsoft.com/office/officeart/2005/8/layout/radial5"/>
    <dgm:cxn modelId="{6D396FBA-E6D6-458C-8D77-B7111B55A4E2}" type="presParOf" srcId="{BD37CD31-B2B0-4F63-8019-F1647547FFE3}" destId="{104B95FC-1685-4E67-AA86-F24091F04176}" srcOrd="3" destOrd="0" presId="urn:microsoft.com/office/officeart/2005/8/layout/radial5"/>
    <dgm:cxn modelId="{5F23EB27-74AC-466C-9AE2-BB6A608C99B3}" type="presParOf" srcId="{104B95FC-1685-4E67-AA86-F24091F04176}" destId="{B9F633FD-4A17-4B4B-825F-67CF36E06D68}" srcOrd="0" destOrd="0" presId="urn:microsoft.com/office/officeart/2005/8/layout/radial5"/>
    <dgm:cxn modelId="{B3B1ACC3-DDF1-4190-B0D8-2F2CFCDC97EA}" type="presParOf" srcId="{BD37CD31-B2B0-4F63-8019-F1647547FFE3}" destId="{7F5C9714-293B-4884-B222-AEE4C87C8DDA}" srcOrd="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43CB83F-4402-45B1-9582-34DEE790C408}"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06EB17B1-7467-4ED7-AC1C-E53EA8EEC8B3}">
      <dgm:prSet phldrT="[Text]" custT="1"/>
      <dgm:spPr>
        <a:solidFill>
          <a:srgbClr val="00B050"/>
        </a:solidFill>
      </dgm:spPr>
      <dgm:t>
        <a:bodyPr/>
        <a:lstStyle/>
        <a:p>
          <a:pPr marL="0" lvl="0" indent="0" algn="ctr"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Phytoplankton, </a:t>
          </a:r>
          <a:r>
            <a:rPr lang="en-US" sz="1800" b="1" kern="1200" dirty="0" err="1">
              <a:solidFill>
                <a:srgbClr val="000000"/>
              </a:solidFill>
              <a:latin typeface="Calibri" panose="020F0502020204030204"/>
              <a:ea typeface="+mn-ea"/>
              <a:cs typeface="+mn-cs"/>
            </a:rPr>
            <a:t>phytobenthos</a:t>
          </a:r>
          <a:r>
            <a:rPr lang="el-GR" sz="1800" b="1" kern="1200" dirty="0">
              <a:solidFill>
                <a:srgbClr val="000000"/>
              </a:solidFill>
              <a:latin typeface="Calibri" panose="020F0502020204030204"/>
              <a:ea typeface="+mn-ea"/>
              <a:cs typeface="+mn-cs"/>
            </a:rPr>
            <a:t> </a:t>
          </a:r>
          <a:r>
            <a:rPr lang="en-US" sz="1800" b="1" kern="1200" dirty="0">
              <a:solidFill>
                <a:srgbClr val="000000"/>
              </a:solidFill>
              <a:latin typeface="Calibri" panose="020F0502020204030204"/>
              <a:ea typeface="+mn-ea"/>
              <a:cs typeface="+mn-cs"/>
            </a:rPr>
            <a:t>/</a:t>
          </a:r>
          <a:r>
            <a:rPr lang="el-GR" sz="1800" b="1" kern="1200" dirty="0">
              <a:solidFill>
                <a:srgbClr val="000000"/>
              </a:solidFill>
              <a:latin typeface="Calibri" panose="020F0502020204030204"/>
              <a:ea typeface="+mn-ea"/>
              <a:cs typeface="+mn-cs"/>
            </a:rPr>
            <a:t> </a:t>
          </a:r>
          <a:r>
            <a:rPr lang="en-US" sz="1800" b="1" kern="1200" dirty="0">
              <a:solidFill>
                <a:srgbClr val="000000"/>
              </a:solidFill>
              <a:latin typeface="Calibri" panose="020F0502020204030204"/>
              <a:ea typeface="+mn-ea"/>
              <a:cs typeface="+mn-cs"/>
            </a:rPr>
            <a:t>macrophytes and </a:t>
          </a:r>
          <a:r>
            <a:rPr lang="en-US" sz="1800" b="1" kern="1200" dirty="0" err="1">
              <a:solidFill>
                <a:srgbClr val="000000"/>
              </a:solidFill>
              <a:latin typeface="Calibri" panose="020F0502020204030204"/>
              <a:ea typeface="+mn-ea"/>
              <a:cs typeface="+mn-cs"/>
            </a:rPr>
            <a:t>macrozoobenthos</a:t>
          </a:r>
          <a:endParaRPr lang="en-US" sz="1800" b="1" kern="1200" dirty="0">
            <a:solidFill>
              <a:srgbClr val="000000"/>
            </a:solidFill>
            <a:latin typeface="Calibri" panose="020F0502020204030204"/>
            <a:ea typeface="+mn-ea"/>
            <a:cs typeface="+mn-cs"/>
          </a:endParaRPr>
        </a:p>
        <a:p>
          <a:pPr marL="0" lvl="0" algn="ctr" defTabSz="800100">
            <a:lnSpc>
              <a:spcPct val="90000"/>
            </a:lnSpc>
            <a:spcBef>
              <a:spcPct val="0"/>
            </a:spcBef>
            <a:spcAft>
              <a:spcPct val="35000"/>
            </a:spcAft>
            <a:buNone/>
          </a:pPr>
          <a:r>
            <a:rPr lang="en-US" sz="2000" b="1" kern="1200" dirty="0">
              <a:solidFill>
                <a:srgbClr val="FFFFFF"/>
              </a:solidFill>
              <a:latin typeface="Calibri" panose="020F0502020204030204"/>
              <a:ea typeface="+mn-ea"/>
              <a:cs typeface="+mn-cs"/>
            </a:rPr>
            <a:t>GOOD</a:t>
          </a:r>
        </a:p>
      </dgm:t>
    </dgm:pt>
    <dgm:pt modelId="{CD46A773-0518-4066-B739-2D95304D9D72}" type="parTrans" cxnId="{2C7A81D7-AB82-40F7-BE09-E30767B4D8D5}">
      <dgm:prSet/>
      <dgm:spPr/>
      <dgm:t>
        <a:bodyPr/>
        <a:lstStyle/>
        <a:p>
          <a:endParaRPr lang="en-US" b="1"/>
        </a:p>
      </dgm:t>
    </dgm:pt>
    <dgm:pt modelId="{BBFCFE3F-4AB9-4263-9645-892F4C6DD6A8}" type="sibTrans" cxnId="{2C7A81D7-AB82-40F7-BE09-E30767B4D8D5}">
      <dgm:prSet/>
      <dgm:spPr/>
      <dgm:t>
        <a:bodyPr/>
        <a:lstStyle/>
        <a:p>
          <a:endParaRPr lang="en-US" b="1"/>
        </a:p>
      </dgm:t>
    </dgm:pt>
    <dgm:pt modelId="{E712988D-9F53-4FF8-AC19-FF2E68C311C9}">
      <dgm:prSet phldrT="[Text]" custT="1"/>
      <dgm:spPr>
        <a:solidFill>
          <a:srgbClr val="FF9900"/>
        </a:solidFill>
      </dgm:spPr>
      <dgm:t>
        <a:bodyPr/>
        <a:lstStyle/>
        <a:p>
          <a:pPr marL="0" lvl="0" indent="0" algn="ctr" defTabSz="800100">
            <a:lnSpc>
              <a:spcPct val="90000"/>
            </a:lnSpc>
            <a:spcBef>
              <a:spcPct val="0"/>
            </a:spcBef>
            <a:spcAft>
              <a:spcPct val="35000"/>
            </a:spcAft>
            <a:buNone/>
          </a:pPr>
          <a:r>
            <a:rPr lang="en-GB" sz="1800" b="1" kern="1200" dirty="0">
              <a:solidFill>
                <a:srgbClr val="000000"/>
              </a:solidFill>
              <a:latin typeface="Calibri" panose="020F0502020204030204"/>
              <a:ea typeface="+mn-ea"/>
              <a:cs typeface="+mn-cs"/>
            </a:rPr>
            <a:t>Fish fauna</a:t>
          </a:r>
        </a:p>
        <a:p>
          <a:pPr marL="0" lvl="0" algn="ctr" defTabSz="800100">
            <a:lnSpc>
              <a:spcPct val="90000"/>
            </a:lnSpc>
            <a:spcBef>
              <a:spcPct val="0"/>
            </a:spcBef>
            <a:spcAft>
              <a:spcPct val="35000"/>
            </a:spcAft>
            <a:buNone/>
          </a:pPr>
          <a:r>
            <a:rPr lang="en-US" sz="2000" b="1" kern="1200" dirty="0">
              <a:solidFill>
                <a:srgbClr val="FFFFFF"/>
              </a:solidFill>
              <a:latin typeface="Calibri" panose="020F0502020204030204"/>
              <a:ea typeface="+mn-ea"/>
              <a:cs typeface="+mn-cs"/>
            </a:rPr>
            <a:t>Moderate</a:t>
          </a:r>
        </a:p>
      </dgm:t>
    </dgm:pt>
    <dgm:pt modelId="{72DD7962-6E71-4CB2-8E9C-396ED566BCF7}" type="parTrans" cxnId="{B8396E7E-B875-46AA-964B-285C2A69D07D}">
      <dgm:prSet/>
      <dgm:spPr/>
      <dgm:t>
        <a:bodyPr/>
        <a:lstStyle/>
        <a:p>
          <a:endParaRPr lang="en-US" b="1"/>
        </a:p>
      </dgm:t>
    </dgm:pt>
    <dgm:pt modelId="{92D00CEF-28AB-45BC-AEA0-7FC4727B24B7}" type="sibTrans" cxnId="{B8396E7E-B875-46AA-964B-285C2A69D07D}">
      <dgm:prSet/>
      <dgm:spPr/>
      <dgm:t>
        <a:bodyPr/>
        <a:lstStyle/>
        <a:p>
          <a:endParaRPr lang="en-US" b="1"/>
        </a:p>
      </dgm:t>
    </dgm:pt>
    <dgm:pt modelId="{BD37CD31-B2B0-4F63-8019-F1647547FFE3}" type="pres">
      <dgm:prSet presAssocID="{043CB83F-4402-45B1-9582-34DEE790C408}" presName="Name0" presStyleCnt="0">
        <dgm:presLayoutVars>
          <dgm:chMax val="1"/>
          <dgm:dir/>
          <dgm:animLvl val="ctr"/>
          <dgm:resizeHandles val="exact"/>
        </dgm:presLayoutVars>
      </dgm:prSet>
      <dgm:spPr/>
    </dgm:pt>
    <dgm:pt modelId="{DEE79F93-62CD-4991-9E66-1098D62F8B0F}" type="pres">
      <dgm:prSet presAssocID="{06EB17B1-7467-4ED7-AC1C-E53EA8EEC8B3}" presName="centerShape" presStyleLbl="node0" presStyleIdx="0" presStyleCnt="1" custScaleX="121561" custScaleY="125108" custLinFactNeighborX="-17774" custLinFactNeighborY="-53318"/>
      <dgm:spPr/>
    </dgm:pt>
    <dgm:pt modelId="{104B95FC-1685-4E67-AA86-F24091F04176}" type="pres">
      <dgm:prSet presAssocID="{72DD7962-6E71-4CB2-8E9C-396ED566BCF7}" presName="parTrans" presStyleLbl="sibTrans2D1" presStyleIdx="0" presStyleCnt="1" custAng="5855341" custScaleX="74605" custLinFactX="-200000" custLinFactY="-81791" custLinFactNeighborX="-265560" custLinFactNeighborY="-100000"/>
      <dgm:spPr/>
    </dgm:pt>
    <dgm:pt modelId="{B9F633FD-4A17-4B4B-825F-67CF36E06D68}" type="pres">
      <dgm:prSet presAssocID="{72DD7962-6E71-4CB2-8E9C-396ED566BCF7}" presName="connectorText" presStyleLbl="sibTrans2D1" presStyleIdx="0" presStyleCnt="1"/>
      <dgm:spPr/>
    </dgm:pt>
    <dgm:pt modelId="{7F5C9714-293B-4884-B222-AEE4C87C8DDA}" type="pres">
      <dgm:prSet presAssocID="{E712988D-9F53-4FF8-AC19-FF2E68C311C9}" presName="node" presStyleLbl="node1" presStyleIdx="0" presStyleCnt="1" custScaleX="93214" custScaleY="89927" custRadScaleRad="52622" custRadScaleInc="-32952">
        <dgm:presLayoutVars>
          <dgm:bulletEnabled val="1"/>
        </dgm:presLayoutVars>
      </dgm:prSet>
      <dgm:spPr/>
    </dgm:pt>
  </dgm:ptLst>
  <dgm:cxnLst>
    <dgm:cxn modelId="{27477207-AF13-4A05-A52A-6267FE9142B7}" type="presOf" srcId="{043CB83F-4402-45B1-9582-34DEE790C408}" destId="{BD37CD31-B2B0-4F63-8019-F1647547FFE3}" srcOrd="0" destOrd="0" presId="urn:microsoft.com/office/officeart/2005/8/layout/radial5"/>
    <dgm:cxn modelId="{1549EA29-CC31-4D6E-B959-92F5F8CF6279}" type="presOf" srcId="{E712988D-9F53-4FF8-AC19-FF2E68C311C9}" destId="{7F5C9714-293B-4884-B222-AEE4C87C8DDA}" srcOrd="0" destOrd="0" presId="urn:microsoft.com/office/officeart/2005/8/layout/radial5"/>
    <dgm:cxn modelId="{B8396E7E-B875-46AA-964B-285C2A69D07D}" srcId="{06EB17B1-7467-4ED7-AC1C-E53EA8EEC8B3}" destId="{E712988D-9F53-4FF8-AC19-FF2E68C311C9}" srcOrd="0" destOrd="0" parTransId="{72DD7962-6E71-4CB2-8E9C-396ED566BCF7}" sibTransId="{92D00CEF-28AB-45BC-AEA0-7FC4727B24B7}"/>
    <dgm:cxn modelId="{E1FE5D9C-A1AA-45A1-AE4B-59920BE97A59}" type="presOf" srcId="{72DD7962-6E71-4CB2-8E9C-396ED566BCF7}" destId="{104B95FC-1685-4E67-AA86-F24091F04176}" srcOrd="0" destOrd="0" presId="urn:microsoft.com/office/officeart/2005/8/layout/radial5"/>
    <dgm:cxn modelId="{B3965BBF-26E1-4130-8648-6870CB3D061B}" type="presOf" srcId="{06EB17B1-7467-4ED7-AC1C-E53EA8EEC8B3}" destId="{DEE79F93-62CD-4991-9E66-1098D62F8B0F}" srcOrd="0" destOrd="0" presId="urn:microsoft.com/office/officeart/2005/8/layout/radial5"/>
    <dgm:cxn modelId="{2C7A81D7-AB82-40F7-BE09-E30767B4D8D5}" srcId="{043CB83F-4402-45B1-9582-34DEE790C408}" destId="{06EB17B1-7467-4ED7-AC1C-E53EA8EEC8B3}" srcOrd="0" destOrd="0" parTransId="{CD46A773-0518-4066-B739-2D95304D9D72}" sibTransId="{BBFCFE3F-4AB9-4263-9645-892F4C6DD6A8}"/>
    <dgm:cxn modelId="{C10252E2-09F5-471A-983B-47CC77F82935}" type="presOf" srcId="{72DD7962-6E71-4CB2-8E9C-396ED566BCF7}" destId="{B9F633FD-4A17-4B4B-825F-67CF36E06D68}" srcOrd="1" destOrd="0" presId="urn:microsoft.com/office/officeart/2005/8/layout/radial5"/>
    <dgm:cxn modelId="{97A68E05-DCFE-4874-AC34-E4D40AA426D8}" type="presParOf" srcId="{BD37CD31-B2B0-4F63-8019-F1647547FFE3}" destId="{DEE79F93-62CD-4991-9E66-1098D62F8B0F}" srcOrd="0" destOrd="0" presId="urn:microsoft.com/office/officeart/2005/8/layout/radial5"/>
    <dgm:cxn modelId="{6D396FBA-E6D6-458C-8D77-B7111B55A4E2}" type="presParOf" srcId="{BD37CD31-B2B0-4F63-8019-F1647547FFE3}" destId="{104B95FC-1685-4E67-AA86-F24091F04176}" srcOrd="1" destOrd="0" presId="urn:microsoft.com/office/officeart/2005/8/layout/radial5"/>
    <dgm:cxn modelId="{5F23EB27-74AC-466C-9AE2-BB6A608C99B3}" type="presParOf" srcId="{104B95FC-1685-4E67-AA86-F24091F04176}" destId="{B9F633FD-4A17-4B4B-825F-67CF36E06D68}" srcOrd="0" destOrd="0" presId="urn:microsoft.com/office/officeart/2005/8/layout/radial5"/>
    <dgm:cxn modelId="{B3B1ACC3-DDF1-4190-B0D8-2F2CFCDC97EA}" type="presParOf" srcId="{BD37CD31-B2B0-4F63-8019-F1647547FFE3}" destId="{7F5C9714-293B-4884-B222-AEE4C87C8DDA}" srcOrd="2"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0D7EFC3-AB45-4EC3-8435-C725F859B51A}"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9D17E3FB-2B58-464F-90A4-A74C2E9351AF}">
      <dgm:prSet phldrT="[Text]" custT="1"/>
      <dgm:spPr>
        <a:solidFill>
          <a:schemeClr val="accent2"/>
        </a:solidFill>
      </dgm:spPr>
      <dgm:t>
        <a:bodyPr/>
        <a:lstStyle/>
        <a:p>
          <a:r>
            <a:rPr lang="en-GB" sz="1800" b="1" dirty="0">
              <a:solidFill>
                <a:srgbClr val="000000"/>
              </a:solidFill>
            </a:rPr>
            <a:t>Port of Rotterdam (SWB NL 94_9)</a:t>
          </a:r>
        </a:p>
        <a:p>
          <a:r>
            <a:rPr lang="en-GB" sz="1700" b="1" dirty="0"/>
            <a:t>Benthic macroinvertebrates</a:t>
          </a:r>
          <a:endParaRPr lang="en-US" sz="1700" b="1" dirty="0"/>
        </a:p>
      </dgm:t>
    </dgm:pt>
    <dgm:pt modelId="{4ECF4A45-EBCC-4F4C-B26C-724CADFB6749}" type="parTrans" cxnId="{82B34969-E219-4243-8B87-958261155920}">
      <dgm:prSet/>
      <dgm:spPr/>
      <dgm:t>
        <a:bodyPr/>
        <a:lstStyle/>
        <a:p>
          <a:endParaRPr lang="en-US" sz="1800"/>
        </a:p>
      </dgm:t>
    </dgm:pt>
    <dgm:pt modelId="{B8569EE1-350F-46B4-A312-746F7325AADE}" type="sibTrans" cxnId="{82B34969-E219-4243-8B87-958261155920}">
      <dgm:prSet/>
      <dgm:spPr/>
      <dgm:t>
        <a:bodyPr/>
        <a:lstStyle/>
        <a:p>
          <a:endParaRPr lang="en-US" sz="1800"/>
        </a:p>
      </dgm:t>
    </dgm:pt>
    <dgm:pt modelId="{F8E46EE4-FA5F-4D5F-BEA8-448424554CE9}">
      <dgm:prSet phldrT="[Text]" custT="1"/>
      <dgm:spPr/>
      <dgm:t>
        <a:bodyPr/>
        <a:lstStyle/>
        <a:p>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Rijkswaterstaat period 2003 – 2016</a:t>
          </a:r>
        </a:p>
        <a:p>
          <a:r>
            <a:rPr lang="en-US" sz="1800" b="1" dirty="0">
              <a:effectLst/>
              <a:latin typeface="Calibri" panose="020F0502020204030204" pitchFamily="34" charset="0"/>
              <a:ea typeface="Times New Roman" panose="02020603050405020304" pitchFamily="18" charset="0"/>
              <a:cs typeface="Calibri" panose="020F0502020204030204" pitchFamily="34" charset="0"/>
            </a:rPr>
            <a:t>208 species and 77968 individuals have been recorded.</a:t>
          </a:r>
          <a:endParaRPr lang="en-US" sz="1800" dirty="0"/>
        </a:p>
      </dgm:t>
    </dgm:pt>
    <dgm:pt modelId="{3011F316-9579-4B52-A11D-D0922984E435}" type="parTrans" cxnId="{F1188A21-3BB8-494C-B25E-F6804AE3EEED}">
      <dgm:prSet custT="1"/>
      <dgm:spPr/>
      <dgm:t>
        <a:bodyPr/>
        <a:lstStyle/>
        <a:p>
          <a:endParaRPr lang="en-US" sz="1800"/>
        </a:p>
      </dgm:t>
    </dgm:pt>
    <dgm:pt modelId="{4217965E-31E4-4B28-9F6F-4E2ACC50292A}" type="sibTrans" cxnId="{F1188A21-3BB8-494C-B25E-F6804AE3EEED}">
      <dgm:prSet/>
      <dgm:spPr/>
      <dgm:t>
        <a:bodyPr/>
        <a:lstStyle/>
        <a:p>
          <a:endParaRPr lang="en-US" sz="1800"/>
        </a:p>
      </dgm:t>
    </dgm:pt>
    <dgm:pt modelId="{191EEE96-32F1-4CCD-A2BA-A97CE4746F9E}">
      <dgm:prSet phldrT="[Text]" custT="1"/>
      <dgm:spPr/>
      <dgm:t>
        <a:bodyPr/>
        <a:lstStyle/>
        <a:p>
          <a:r>
            <a:rPr lang="en-US"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HELCOM database for the year 2014</a:t>
          </a:r>
        </a:p>
        <a:p>
          <a:r>
            <a:rPr lang="en-US" sz="1800" b="1" dirty="0">
              <a:effectLst/>
              <a:latin typeface="Calibri" panose="020F0502020204030204" pitchFamily="34" charset="0"/>
              <a:ea typeface="Times New Roman" panose="02020603050405020304" pitchFamily="18" charset="0"/>
              <a:cs typeface="Calibri" panose="020F0502020204030204" pitchFamily="34" charset="0"/>
            </a:rPr>
            <a:t>82 species and 935 individuals have been recorded.</a:t>
          </a:r>
          <a:endParaRPr lang="en-US" sz="1800" dirty="0"/>
        </a:p>
      </dgm:t>
    </dgm:pt>
    <dgm:pt modelId="{A7BC02E1-DD6F-4FA9-8954-471002E08D3A}" type="sibTrans" cxnId="{3CD85CB9-7D55-4508-91B5-7612CF5B65A2}">
      <dgm:prSet/>
      <dgm:spPr/>
      <dgm:t>
        <a:bodyPr/>
        <a:lstStyle/>
        <a:p>
          <a:endParaRPr lang="en-US" sz="1800"/>
        </a:p>
      </dgm:t>
    </dgm:pt>
    <dgm:pt modelId="{BAA5E039-1599-4138-87B6-1BC1815F3570}" type="parTrans" cxnId="{3CD85CB9-7D55-4508-91B5-7612CF5B65A2}">
      <dgm:prSet custT="1"/>
      <dgm:spPr/>
      <dgm:t>
        <a:bodyPr/>
        <a:lstStyle/>
        <a:p>
          <a:endParaRPr lang="en-US" sz="1800"/>
        </a:p>
      </dgm:t>
    </dgm:pt>
    <dgm:pt modelId="{A94A44BF-3C63-45F6-97FC-C02FD29DD448}" type="pres">
      <dgm:prSet presAssocID="{D0D7EFC3-AB45-4EC3-8435-C725F859B51A}" presName="cycle" presStyleCnt="0">
        <dgm:presLayoutVars>
          <dgm:chMax val="1"/>
          <dgm:dir/>
          <dgm:animLvl val="ctr"/>
          <dgm:resizeHandles val="exact"/>
        </dgm:presLayoutVars>
      </dgm:prSet>
      <dgm:spPr/>
    </dgm:pt>
    <dgm:pt modelId="{E5FDF57B-B8AD-4132-A7A6-E1F386F2E2FC}" type="pres">
      <dgm:prSet presAssocID="{9D17E3FB-2B58-464F-90A4-A74C2E9351AF}" presName="centerShape" presStyleLbl="node0" presStyleIdx="0" presStyleCnt="1" custScaleX="200575" custScaleY="194166" custLinFactNeighborY="0"/>
      <dgm:spPr/>
    </dgm:pt>
    <dgm:pt modelId="{315711AE-449C-4505-9CB4-1D12D6D90C50}" type="pres">
      <dgm:prSet presAssocID="{3011F316-9579-4B52-A11D-D0922984E435}" presName="Name9" presStyleLbl="parChTrans1D2" presStyleIdx="0" presStyleCnt="2"/>
      <dgm:spPr/>
    </dgm:pt>
    <dgm:pt modelId="{ED841707-83B8-4822-BB6E-9AB4D47DB606}" type="pres">
      <dgm:prSet presAssocID="{3011F316-9579-4B52-A11D-D0922984E435}" presName="connTx" presStyleLbl="parChTrans1D2" presStyleIdx="0" presStyleCnt="2"/>
      <dgm:spPr/>
    </dgm:pt>
    <dgm:pt modelId="{C23C7461-CD6F-49C1-BBAF-D169C2D81E7F}" type="pres">
      <dgm:prSet presAssocID="{F8E46EE4-FA5F-4D5F-BEA8-448424554CE9}" presName="node" presStyleLbl="node1" presStyleIdx="0" presStyleCnt="2" custScaleX="174535" custScaleY="167300" custRadScaleRad="171092" custRadScaleInc="69445">
        <dgm:presLayoutVars>
          <dgm:bulletEnabled val="1"/>
        </dgm:presLayoutVars>
      </dgm:prSet>
      <dgm:spPr/>
    </dgm:pt>
    <dgm:pt modelId="{16009C90-B5BB-4AAC-B33D-487BFE944DAE}" type="pres">
      <dgm:prSet presAssocID="{BAA5E039-1599-4138-87B6-1BC1815F3570}" presName="Name9" presStyleLbl="parChTrans1D2" presStyleIdx="1" presStyleCnt="2"/>
      <dgm:spPr/>
    </dgm:pt>
    <dgm:pt modelId="{39B82E8E-3BA7-4517-A44A-4F7818B699BB}" type="pres">
      <dgm:prSet presAssocID="{BAA5E039-1599-4138-87B6-1BC1815F3570}" presName="connTx" presStyleLbl="parChTrans1D2" presStyleIdx="1" presStyleCnt="2"/>
      <dgm:spPr/>
    </dgm:pt>
    <dgm:pt modelId="{5D667684-206B-4E0E-BA57-11202DCDE715}" type="pres">
      <dgm:prSet presAssocID="{191EEE96-32F1-4CCD-A2BA-A97CE4746F9E}" presName="node" presStyleLbl="node1" presStyleIdx="1" presStyleCnt="2" custScaleX="175292" custScaleY="164192" custRadScaleRad="168683" custRadScaleInc="-78024">
        <dgm:presLayoutVars>
          <dgm:bulletEnabled val="1"/>
        </dgm:presLayoutVars>
      </dgm:prSet>
      <dgm:spPr/>
    </dgm:pt>
  </dgm:ptLst>
  <dgm:cxnLst>
    <dgm:cxn modelId="{940FED0C-EEDE-456D-9022-87B4ECB78087}" type="presOf" srcId="{D0D7EFC3-AB45-4EC3-8435-C725F859B51A}" destId="{A94A44BF-3C63-45F6-97FC-C02FD29DD448}" srcOrd="0" destOrd="0" presId="urn:microsoft.com/office/officeart/2005/8/layout/radial1"/>
    <dgm:cxn modelId="{25FD3010-31D6-4F25-9DAA-BA67708B66CE}" type="presOf" srcId="{BAA5E039-1599-4138-87B6-1BC1815F3570}" destId="{16009C90-B5BB-4AAC-B33D-487BFE944DAE}" srcOrd="0" destOrd="0" presId="urn:microsoft.com/office/officeart/2005/8/layout/radial1"/>
    <dgm:cxn modelId="{F1188A21-3BB8-494C-B25E-F6804AE3EEED}" srcId="{9D17E3FB-2B58-464F-90A4-A74C2E9351AF}" destId="{F8E46EE4-FA5F-4D5F-BEA8-448424554CE9}" srcOrd="0" destOrd="0" parTransId="{3011F316-9579-4B52-A11D-D0922984E435}" sibTransId="{4217965E-31E4-4B28-9F6F-4E2ACC50292A}"/>
    <dgm:cxn modelId="{513D6B31-E85C-46E0-AF3F-A1F7F081F42F}" type="presOf" srcId="{9D17E3FB-2B58-464F-90A4-A74C2E9351AF}" destId="{E5FDF57B-B8AD-4132-A7A6-E1F386F2E2FC}" srcOrd="0" destOrd="0" presId="urn:microsoft.com/office/officeart/2005/8/layout/radial1"/>
    <dgm:cxn modelId="{F72DBA38-07C1-470B-BB35-0339E7156A62}" type="presOf" srcId="{3011F316-9579-4B52-A11D-D0922984E435}" destId="{315711AE-449C-4505-9CB4-1D12D6D90C50}" srcOrd="0" destOrd="0" presId="urn:microsoft.com/office/officeart/2005/8/layout/radial1"/>
    <dgm:cxn modelId="{2B8C7F63-E223-4B76-A2B6-4A3BFECAA074}" type="presOf" srcId="{191EEE96-32F1-4CCD-A2BA-A97CE4746F9E}" destId="{5D667684-206B-4E0E-BA57-11202DCDE715}" srcOrd="0" destOrd="0" presId="urn:microsoft.com/office/officeart/2005/8/layout/radial1"/>
    <dgm:cxn modelId="{82B34969-E219-4243-8B87-958261155920}" srcId="{D0D7EFC3-AB45-4EC3-8435-C725F859B51A}" destId="{9D17E3FB-2B58-464F-90A4-A74C2E9351AF}" srcOrd="0" destOrd="0" parTransId="{4ECF4A45-EBCC-4F4C-B26C-724CADFB6749}" sibTransId="{B8569EE1-350F-46B4-A312-746F7325AADE}"/>
    <dgm:cxn modelId="{729D514E-67EC-47D3-B107-E590E5A8ABAE}" type="presOf" srcId="{BAA5E039-1599-4138-87B6-1BC1815F3570}" destId="{39B82E8E-3BA7-4517-A44A-4F7818B699BB}" srcOrd="1" destOrd="0" presId="urn:microsoft.com/office/officeart/2005/8/layout/radial1"/>
    <dgm:cxn modelId="{7D747851-758F-4CE7-87B7-B18022069D4F}" type="presOf" srcId="{3011F316-9579-4B52-A11D-D0922984E435}" destId="{ED841707-83B8-4822-BB6E-9AB4D47DB606}" srcOrd="1" destOrd="0" presId="urn:microsoft.com/office/officeart/2005/8/layout/radial1"/>
    <dgm:cxn modelId="{3CD85CB9-7D55-4508-91B5-7612CF5B65A2}" srcId="{9D17E3FB-2B58-464F-90A4-A74C2E9351AF}" destId="{191EEE96-32F1-4CCD-A2BA-A97CE4746F9E}" srcOrd="1" destOrd="0" parTransId="{BAA5E039-1599-4138-87B6-1BC1815F3570}" sibTransId="{A7BC02E1-DD6F-4FA9-8954-471002E08D3A}"/>
    <dgm:cxn modelId="{6F626ED6-B9D0-4967-8BFB-4FD7CAA8B7CD}" type="presOf" srcId="{F8E46EE4-FA5F-4D5F-BEA8-448424554CE9}" destId="{C23C7461-CD6F-49C1-BBAF-D169C2D81E7F}" srcOrd="0" destOrd="0" presId="urn:microsoft.com/office/officeart/2005/8/layout/radial1"/>
    <dgm:cxn modelId="{205633CB-831B-4736-A36B-9A59913B4BD2}" type="presParOf" srcId="{A94A44BF-3C63-45F6-97FC-C02FD29DD448}" destId="{E5FDF57B-B8AD-4132-A7A6-E1F386F2E2FC}" srcOrd="0" destOrd="0" presId="urn:microsoft.com/office/officeart/2005/8/layout/radial1"/>
    <dgm:cxn modelId="{2D814437-59B0-4363-AFC3-93A8371FCE88}" type="presParOf" srcId="{A94A44BF-3C63-45F6-97FC-C02FD29DD448}" destId="{315711AE-449C-4505-9CB4-1D12D6D90C50}" srcOrd="1" destOrd="0" presId="urn:microsoft.com/office/officeart/2005/8/layout/radial1"/>
    <dgm:cxn modelId="{0AF0AC71-4806-4711-971A-D52012E55E58}" type="presParOf" srcId="{315711AE-449C-4505-9CB4-1D12D6D90C50}" destId="{ED841707-83B8-4822-BB6E-9AB4D47DB606}" srcOrd="0" destOrd="0" presId="urn:microsoft.com/office/officeart/2005/8/layout/radial1"/>
    <dgm:cxn modelId="{B9973884-2E07-4DF0-808E-A560708CBEFA}" type="presParOf" srcId="{A94A44BF-3C63-45F6-97FC-C02FD29DD448}" destId="{C23C7461-CD6F-49C1-BBAF-D169C2D81E7F}" srcOrd="2" destOrd="0" presId="urn:microsoft.com/office/officeart/2005/8/layout/radial1"/>
    <dgm:cxn modelId="{DF1B8582-C5B1-4C66-8A97-03B1B1F02371}" type="presParOf" srcId="{A94A44BF-3C63-45F6-97FC-C02FD29DD448}" destId="{16009C90-B5BB-4AAC-B33D-487BFE944DAE}" srcOrd="3" destOrd="0" presId="urn:microsoft.com/office/officeart/2005/8/layout/radial1"/>
    <dgm:cxn modelId="{97DC1D4E-AC5F-48F5-AC53-93477207BD21}" type="presParOf" srcId="{16009C90-B5BB-4AAC-B33D-487BFE944DAE}" destId="{39B82E8E-3BA7-4517-A44A-4F7818B699BB}" srcOrd="0" destOrd="0" presId="urn:microsoft.com/office/officeart/2005/8/layout/radial1"/>
    <dgm:cxn modelId="{88B60F6E-1F27-48D5-A7D2-A754192707DC}" type="presParOf" srcId="{A94A44BF-3C63-45F6-97FC-C02FD29DD448}" destId="{5D667684-206B-4E0E-BA57-11202DCDE715}" srcOrd="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1C84F11-B6F4-4AD6-85BD-6F416E774B1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6E15D4C0-BAF1-49B7-910D-C163BCD2CCD9}">
      <dgm:prSet phldrT="[Text]" custT="1"/>
      <dgm:spPr>
        <a:solidFill>
          <a:schemeClr val="accent3"/>
        </a:solidFill>
      </dgm:spPr>
      <dgm:t>
        <a:bodyPr/>
        <a:lstStyle/>
        <a:p>
          <a:pPr>
            <a:lnSpc>
              <a:spcPct val="100000"/>
            </a:lnSpc>
            <a:spcAft>
              <a:spcPts val="0"/>
            </a:spcAft>
          </a:pPr>
          <a:r>
            <a:rPr lang="en-US" sz="1600" dirty="0">
              <a:effectLst/>
              <a:latin typeface="+mn-lt"/>
              <a:ea typeface="Calibri" panose="020F0502020204030204" pitchFamily="34" charset="0"/>
              <a:cs typeface="Times New Roman" panose="02020603050405020304" pitchFamily="18" charset="0"/>
            </a:rPr>
            <a:t>In total, </a:t>
          </a:r>
          <a:r>
            <a:rPr lang="en-US" sz="1600" b="1" dirty="0">
              <a:effectLst/>
              <a:latin typeface="+mn-lt"/>
              <a:ea typeface="Calibri" panose="020F0502020204030204" pitchFamily="34" charset="0"/>
              <a:cs typeface="Times New Roman" panose="02020603050405020304" pitchFamily="18" charset="0"/>
            </a:rPr>
            <a:t>1761 individuals </a:t>
          </a:r>
          <a:r>
            <a:rPr lang="en-US" sz="1600" dirty="0">
              <a:effectLst/>
              <a:latin typeface="+mn-lt"/>
              <a:ea typeface="Calibri" panose="020F0502020204030204" pitchFamily="34" charset="0"/>
              <a:cs typeface="Times New Roman" panose="02020603050405020304" pitchFamily="18" charset="0"/>
            </a:rPr>
            <a:t>were identified belonging to </a:t>
          </a:r>
          <a:r>
            <a:rPr lang="en-US" sz="1600" b="1" dirty="0">
              <a:effectLst/>
              <a:latin typeface="+mn-lt"/>
              <a:ea typeface="Calibri" panose="020F0502020204030204" pitchFamily="34" charset="0"/>
              <a:cs typeface="Times New Roman" panose="02020603050405020304" pitchFamily="18" charset="0"/>
            </a:rPr>
            <a:t>89 species</a:t>
          </a:r>
          <a:r>
            <a:rPr lang="en-US" sz="1600" dirty="0">
              <a:effectLst/>
              <a:latin typeface="+mn-lt"/>
              <a:ea typeface="Calibri" panose="020F0502020204030204" pitchFamily="34" charset="0"/>
              <a:cs typeface="Times New Roman" panose="02020603050405020304" pitchFamily="18" charset="0"/>
            </a:rPr>
            <a:t>.</a:t>
          </a:r>
        </a:p>
        <a:p>
          <a:pPr>
            <a:lnSpc>
              <a:spcPct val="100000"/>
            </a:lnSpc>
            <a:spcAft>
              <a:spcPts val="0"/>
            </a:spcAft>
          </a:pPr>
          <a:r>
            <a:rPr lang="en-US" sz="1600" dirty="0">
              <a:effectLst/>
              <a:latin typeface="+mn-lt"/>
              <a:ea typeface="Calibri" panose="020F0502020204030204" pitchFamily="34" charset="0"/>
              <a:cs typeface="Times New Roman" panose="02020603050405020304" pitchFamily="18" charset="0"/>
            </a:rPr>
            <a:t> </a:t>
          </a:r>
        </a:p>
        <a:p>
          <a:pPr>
            <a:lnSpc>
              <a:spcPct val="100000"/>
            </a:lnSpc>
            <a:spcAft>
              <a:spcPts val="0"/>
            </a:spcAft>
          </a:pPr>
          <a:r>
            <a:rPr lang="en-US" sz="1600" dirty="0">
              <a:effectLst/>
              <a:latin typeface="+mn-lt"/>
              <a:ea typeface="Calibri" panose="020F0502020204030204" pitchFamily="34" charset="0"/>
              <a:cs typeface="Times New Roman" panose="02020603050405020304" pitchFamily="18" charset="0"/>
            </a:rPr>
            <a:t>14 species are </a:t>
          </a:r>
          <a:r>
            <a:rPr lang="en-US" sz="1600" b="1" u="sng" dirty="0">
              <a:effectLst/>
              <a:latin typeface="+mn-lt"/>
              <a:ea typeface="Calibri" panose="020F0502020204030204" pitchFamily="34" charset="0"/>
              <a:cs typeface="Times New Roman" panose="02020603050405020304" pitchFamily="18" charset="0"/>
            </a:rPr>
            <a:t>non-native</a:t>
          </a:r>
          <a:r>
            <a:rPr lang="en-US" sz="1600" dirty="0">
              <a:effectLst/>
              <a:latin typeface="+mn-lt"/>
              <a:ea typeface="Calibri" panose="020F0502020204030204" pitchFamily="34" charset="0"/>
              <a:cs typeface="Times New Roman" panose="02020603050405020304" pitchFamily="18" charset="0"/>
            </a:rPr>
            <a:t> with </a:t>
          </a:r>
          <a:r>
            <a:rPr lang="en-US" sz="1600" b="1" u="sng" dirty="0">
              <a:effectLst/>
              <a:latin typeface="+mn-lt"/>
              <a:ea typeface="Calibri" panose="020F0502020204030204" pitchFamily="34" charset="0"/>
              <a:cs typeface="Times New Roman" panose="02020603050405020304" pitchFamily="18" charset="0"/>
            </a:rPr>
            <a:t>1573 individuals </a:t>
          </a:r>
          <a:r>
            <a:rPr lang="en-US" sz="1600" dirty="0">
              <a:effectLst/>
              <a:latin typeface="+mn-lt"/>
              <a:ea typeface="Calibri" panose="020F0502020204030204" pitchFamily="34" charset="0"/>
              <a:cs typeface="Times New Roman" panose="02020603050405020304" pitchFamily="18" charset="0"/>
            </a:rPr>
            <a:t>counted.</a:t>
          </a:r>
          <a:endParaRPr lang="en-US" sz="1600" dirty="0">
            <a:latin typeface="+mn-lt"/>
          </a:endParaRPr>
        </a:p>
      </dgm:t>
    </dgm:pt>
    <dgm:pt modelId="{0F425BF5-1F7E-4B2C-87E2-65581929BAF6}" type="parTrans" cxnId="{2685A85A-5821-485A-9C37-D24711DDFB39}">
      <dgm:prSet/>
      <dgm:spPr/>
      <dgm:t>
        <a:bodyPr/>
        <a:lstStyle/>
        <a:p>
          <a:endParaRPr lang="en-US" sz="1600">
            <a:latin typeface="+mn-lt"/>
          </a:endParaRPr>
        </a:p>
      </dgm:t>
    </dgm:pt>
    <dgm:pt modelId="{242F0DD9-0D4F-4A23-AC1E-5D5ED7A599D8}" type="sibTrans" cxnId="{2685A85A-5821-485A-9C37-D24711DDFB39}">
      <dgm:prSet/>
      <dgm:spPr/>
      <dgm:t>
        <a:bodyPr/>
        <a:lstStyle/>
        <a:p>
          <a:endParaRPr lang="en-US" sz="1600">
            <a:latin typeface="+mn-lt"/>
          </a:endParaRPr>
        </a:p>
      </dgm:t>
    </dgm:pt>
    <dgm:pt modelId="{6DAECE0A-C178-4048-871D-4E5B5C5BB082}">
      <dgm:prSet phldrT="[Text]" custT="1"/>
      <dgm:spPr/>
      <dgm:t>
        <a:bodyPr/>
        <a:lstStyle/>
        <a:p>
          <a:pPr algn="l">
            <a:lnSpc>
              <a:spcPct val="100000"/>
            </a:lnSpc>
            <a:spcAft>
              <a:spcPts val="0"/>
            </a:spcAft>
            <a:buNone/>
          </a:pPr>
          <a:r>
            <a:rPr lang="en-US" sz="1600" b="1" u="sng" kern="1200" dirty="0">
              <a:latin typeface="+mn-lt"/>
              <a:cs typeface="Times New Roman" panose="02020603050405020304" pitchFamily="18" charset="0"/>
            </a:rPr>
            <a:t>Most individuals </a:t>
          </a:r>
          <a:r>
            <a:rPr lang="en-US" sz="1600" b="1" kern="1200" dirty="0">
              <a:latin typeface="+mn-lt"/>
              <a:cs typeface="Times New Roman" panose="02020603050405020304" pitchFamily="18" charset="0"/>
            </a:rPr>
            <a:t>in </a:t>
          </a:r>
          <a:r>
            <a:rPr lang="en-US" sz="1600" b="1" kern="1200" dirty="0" err="1">
              <a:latin typeface="+mn-lt"/>
              <a:cs typeface="Times New Roman" panose="02020603050405020304" pitchFamily="18" charset="0"/>
            </a:rPr>
            <a:t>Hartelkanaal</a:t>
          </a:r>
          <a:r>
            <a:rPr lang="en-US" sz="1600" b="1" kern="1200" dirty="0">
              <a:latin typeface="+mn-lt"/>
              <a:cs typeface="Times New Roman" panose="02020603050405020304" pitchFamily="18" charset="0"/>
            </a:rPr>
            <a:t> (DWP </a:t>
          </a:r>
          <a:r>
            <a:rPr lang="en-US" sz="1600" b="1" kern="1200" dirty="0" err="1">
              <a:latin typeface="+mn-lt"/>
              <a:cs typeface="Times New Roman" panose="02020603050405020304" pitchFamily="18" charset="0"/>
            </a:rPr>
            <a:t>Maasvlakte</a:t>
          </a:r>
          <a:r>
            <a:rPr lang="en-US" sz="1600" b="1" kern="1200" dirty="0">
              <a:latin typeface="+mn-lt"/>
              <a:cs typeface="Times New Roman" panose="02020603050405020304" pitchFamily="18" charset="0"/>
            </a:rPr>
            <a:t>): </a:t>
          </a:r>
        </a:p>
        <a:p>
          <a:pPr algn="l">
            <a:lnSpc>
              <a:spcPct val="100000"/>
            </a:lnSpc>
            <a:spcAft>
              <a:spcPts val="0"/>
            </a:spcAft>
            <a:buFont typeface="Arial" panose="020B0604020202020204" pitchFamily="34" charset="0"/>
            <a:buChar char="•"/>
          </a:pPr>
          <a:r>
            <a:rPr lang="en-US" sz="1600" kern="1200" dirty="0">
              <a:latin typeface="+mn-lt"/>
              <a:cs typeface="Times New Roman" panose="02020603050405020304" pitchFamily="18" charset="0"/>
            </a:rPr>
            <a:t>- </a:t>
          </a:r>
          <a:r>
            <a:rPr lang="en-US" sz="1600" b="1" kern="1200" dirty="0">
              <a:latin typeface="+mn-lt"/>
              <a:cs typeface="Times New Roman" panose="02020603050405020304" pitchFamily="18" charset="0"/>
            </a:rPr>
            <a:t>Non-native</a:t>
          </a:r>
          <a:r>
            <a:rPr lang="en-US" sz="1600" kern="1200" dirty="0">
              <a:latin typeface="+mn-lt"/>
              <a:cs typeface="Times New Roman" panose="02020603050405020304" pitchFamily="18" charset="0"/>
            </a:rPr>
            <a:t> </a:t>
          </a:r>
          <a:r>
            <a:rPr lang="en-US" sz="1600" b="1" i="1" kern="1200" dirty="0" err="1">
              <a:latin typeface="+mn-lt"/>
              <a:cs typeface="Times New Roman" panose="02020603050405020304" pitchFamily="18" charset="0"/>
            </a:rPr>
            <a:t>Balanidae</a:t>
          </a:r>
          <a:r>
            <a:rPr lang="en-US" sz="1600" b="1" i="1" kern="1200" dirty="0">
              <a:latin typeface="+mn-lt"/>
              <a:cs typeface="Times New Roman" panose="02020603050405020304" pitchFamily="18" charset="0"/>
            </a:rPr>
            <a:t> </a:t>
          </a:r>
          <a:r>
            <a:rPr lang="en-US" sz="1600" b="1" i="1" kern="1200" dirty="0" err="1">
              <a:latin typeface="+mn-lt"/>
              <a:cs typeface="Times New Roman" panose="02020603050405020304" pitchFamily="18" charset="0"/>
            </a:rPr>
            <a:t>Amphibalanus</a:t>
          </a:r>
          <a:r>
            <a:rPr lang="en-US" sz="1600" b="1" i="1" kern="1200" dirty="0">
              <a:latin typeface="+mn-lt"/>
              <a:cs typeface="Times New Roman" panose="02020603050405020304" pitchFamily="18" charset="0"/>
            </a:rPr>
            <a:t> </a:t>
          </a:r>
          <a:r>
            <a:rPr lang="en-US" sz="1600" kern="1200" dirty="0">
              <a:latin typeface="+mn-lt"/>
              <a:cs typeface="Times New Roman" panose="02020603050405020304" pitchFamily="18" charset="0"/>
            </a:rPr>
            <a:t>(</a:t>
          </a:r>
          <a:r>
            <a:rPr lang="en-US" sz="1600" kern="1200" dirty="0">
              <a:latin typeface="+mn-lt"/>
            </a:rPr>
            <a:t>small sessile crustacean),</a:t>
          </a:r>
        </a:p>
        <a:p>
          <a:pPr algn="l">
            <a:lnSpc>
              <a:spcPct val="100000"/>
            </a:lnSpc>
            <a:spcAft>
              <a:spcPts val="0"/>
            </a:spcAft>
            <a:buFont typeface="Arial" panose="020B0604020202020204" pitchFamily="34" charset="0"/>
            <a:buChar char="•"/>
          </a:pPr>
          <a:r>
            <a:rPr lang="en-US" sz="1600" kern="1200" dirty="0">
              <a:latin typeface="+mn-lt"/>
            </a:rPr>
            <a:t>- </a:t>
          </a:r>
          <a:r>
            <a:rPr lang="en-US" sz="1600" b="1" kern="1200" dirty="0">
              <a:solidFill>
                <a:srgbClr val="2A105B">
                  <a:hueOff val="0"/>
                  <a:satOff val="0"/>
                  <a:lumOff val="0"/>
                  <a:alphaOff val="0"/>
                </a:srgbClr>
              </a:solidFill>
              <a:latin typeface="Calibri" panose="020F0502020204030204"/>
              <a:ea typeface="+mn-ea"/>
              <a:cs typeface="Times New Roman" panose="02020603050405020304" pitchFamily="18" charset="0"/>
            </a:rPr>
            <a:t>Native Capitella capitata </a:t>
          </a:r>
          <a:r>
            <a:rPr lang="en-US" sz="1600" kern="1200" dirty="0">
              <a:solidFill>
                <a:srgbClr val="2A105B">
                  <a:hueOff val="0"/>
                  <a:satOff val="0"/>
                  <a:lumOff val="0"/>
                  <a:alphaOff val="0"/>
                </a:srgbClr>
              </a:solidFill>
              <a:latin typeface="Calibri" panose="020F0502020204030204"/>
              <a:ea typeface="+mn-ea"/>
              <a:cs typeface="Times New Roman" panose="02020603050405020304" pitchFamily="18" charset="0"/>
            </a:rPr>
            <a:t>(Class Polychaeta). </a:t>
          </a:r>
        </a:p>
        <a:p>
          <a:pPr algn="l">
            <a:lnSpc>
              <a:spcPct val="100000"/>
            </a:lnSpc>
            <a:spcAft>
              <a:spcPts val="0"/>
            </a:spcAft>
            <a:buNone/>
          </a:pPr>
          <a:r>
            <a:rPr lang="en-US" sz="1600" b="1" u="sng" kern="1200" dirty="0">
              <a:latin typeface="+mn-lt"/>
              <a:cs typeface="Times New Roman" panose="02020603050405020304" pitchFamily="18" charset="0"/>
            </a:rPr>
            <a:t>Large abundance </a:t>
          </a:r>
          <a:r>
            <a:rPr lang="en-US" sz="1600" kern="1200" dirty="0">
              <a:latin typeface="+mn-lt"/>
              <a:cs typeface="Times New Roman" panose="02020603050405020304" pitchFamily="18" charset="0"/>
            </a:rPr>
            <a:t>of the </a:t>
          </a:r>
          <a:r>
            <a:rPr lang="en-US" sz="1600" b="1" kern="1200" dirty="0">
              <a:latin typeface="+mn-lt"/>
              <a:cs typeface="Times New Roman" panose="02020603050405020304" pitchFamily="18" charset="0"/>
            </a:rPr>
            <a:t>non-native crustacean </a:t>
          </a:r>
          <a:r>
            <a:rPr lang="en-US" sz="1600" b="1" i="1" kern="1200" dirty="0">
              <a:latin typeface="+mn-lt"/>
              <a:cs typeface="Times New Roman" panose="02020603050405020304" pitchFamily="18" charset="0"/>
            </a:rPr>
            <a:t>Crassostrea gigas </a:t>
          </a:r>
          <a:r>
            <a:rPr lang="en-US" sz="1600" kern="1200" dirty="0">
              <a:latin typeface="+mn-lt"/>
              <a:cs typeface="Times New Roman" panose="02020603050405020304" pitchFamily="18" charset="0"/>
            </a:rPr>
            <a:t>at Site 1, just under one of the outfalls – </a:t>
          </a:r>
          <a:r>
            <a:rPr lang="en-US" sz="1600" b="1" kern="1200" dirty="0">
              <a:latin typeface="+mn-lt"/>
              <a:cs typeface="Times New Roman" panose="02020603050405020304" pitchFamily="18" charset="0"/>
            </a:rPr>
            <a:t>FULL SCALE REEF</a:t>
          </a:r>
          <a:endParaRPr lang="en-US" sz="1600" b="1" u="sng" kern="1200" dirty="0">
            <a:latin typeface="+mn-lt"/>
          </a:endParaRPr>
        </a:p>
      </dgm:t>
    </dgm:pt>
    <dgm:pt modelId="{7B634CA2-0B96-4DD1-AF7D-BCFCFCBA4B21}" type="parTrans" cxnId="{43913FC6-B468-4114-A909-BFB021742B22}">
      <dgm:prSet/>
      <dgm:spPr/>
      <dgm:t>
        <a:bodyPr/>
        <a:lstStyle/>
        <a:p>
          <a:endParaRPr lang="en-US" sz="1600">
            <a:latin typeface="+mn-lt"/>
          </a:endParaRPr>
        </a:p>
      </dgm:t>
    </dgm:pt>
    <dgm:pt modelId="{67ED848A-56AE-4336-865C-B10ADD15204D}" type="sibTrans" cxnId="{43913FC6-B468-4114-A909-BFB021742B22}">
      <dgm:prSet/>
      <dgm:spPr/>
      <dgm:t>
        <a:bodyPr/>
        <a:lstStyle/>
        <a:p>
          <a:endParaRPr lang="en-US" sz="1600">
            <a:latin typeface="+mn-lt"/>
          </a:endParaRPr>
        </a:p>
      </dgm:t>
    </dgm:pt>
    <dgm:pt modelId="{EC1BC26A-2FE0-4EB5-BF83-EAC22FEF4844}">
      <dgm:prSet phldrT="[Text]" custT="1"/>
      <dgm:spPr/>
      <dgm:t>
        <a:bodyPr/>
        <a:lstStyle/>
        <a:p>
          <a:pPr algn="l">
            <a:lnSpc>
              <a:spcPct val="100000"/>
            </a:lnSpc>
            <a:spcAft>
              <a:spcPts val="0"/>
            </a:spcAft>
          </a:pPr>
          <a:r>
            <a:rPr lang="en-US" sz="1600" b="1" u="sng" kern="1200" dirty="0">
              <a:solidFill>
                <a:srgbClr val="2A105B">
                  <a:hueOff val="0"/>
                  <a:satOff val="0"/>
                  <a:lumOff val="0"/>
                  <a:alphaOff val="0"/>
                </a:srgbClr>
              </a:solidFill>
              <a:latin typeface="Calibri" panose="020F0502020204030204"/>
              <a:ea typeface="+mn-ea"/>
              <a:cs typeface="Times New Roman" panose="02020603050405020304" pitchFamily="18" charset="0"/>
            </a:rPr>
            <a:t>Most individuals </a:t>
          </a:r>
          <a:r>
            <a:rPr lang="en-US" sz="1600" b="1" kern="1200" dirty="0">
              <a:solidFill>
                <a:srgbClr val="2A105B">
                  <a:hueOff val="0"/>
                  <a:satOff val="0"/>
                  <a:lumOff val="0"/>
                  <a:alphaOff val="0"/>
                </a:srgbClr>
              </a:solidFill>
              <a:latin typeface="Calibri" panose="020F0502020204030204"/>
              <a:ea typeface="+mn-ea"/>
              <a:cs typeface="Times New Roman" panose="02020603050405020304" pitchFamily="18" charset="0"/>
            </a:rPr>
            <a:t>in </a:t>
          </a:r>
          <a:r>
            <a:rPr lang="en-US" sz="1600" b="1" kern="1200" dirty="0" err="1">
              <a:solidFill>
                <a:srgbClr val="2A105B">
                  <a:hueOff val="0"/>
                  <a:satOff val="0"/>
                  <a:lumOff val="0"/>
                  <a:alphaOff val="0"/>
                </a:srgbClr>
              </a:solidFill>
              <a:latin typeface="Calibri" panose="020F0502020204030204"/>
              <a:ea typeface="+mn-ea"/>
              <a:cs typeface="Times New Roman" panose="02020603050405020304" pitchFamily="18" charset="0"/>
            </a:rPr>
            <a:t>Brittaniehaven</a:t>
          </a:r>
          <a:r>
            <a:rPr lang="en-US" sz="1600" b="1" kern="1200" dirty="0">
              <a:solidFill>
                <a:srgbClr val="2A105B">
                  <a:hueOff val="0"/>
                  <a:satOff val="0"/>
                  <a:lumOff val="0"/>
                  <a:alphaOff val="0"/>
                </a:srgbClr>
              </a:solidFill>
              <a:latin typeface="Calibri" panose="020F0502020204030204"/>
              <a:ea typeface="+mn-ea"/>
              <a:cs typeface="Times New Roman" panose="02020603050405020304" pitchFamily="18" charset="0"/>
            </a:rPr>
            <a:t> (DWP </a:t>
          </a:r>
          <a:r>
            <a:rPr lang="en-US" sz="1600" b="1" kern="1200" dirty="0" err="1">
              <a:solidFill>
                <a:srgbClr val="2A105B">
                  <a:hueOff val="0"/>
                  <a:satOff val="0"/>
                  <a:lumOff val="0"/>
                  <a:alphaOff val="0"/>
                </a:srgbClr>
              </a:solidFill>
              <a:latin typeface="Calibri" panose="020F0502020204030204"/>
              <a:ea typeface="+mn-ea"/>
              <a:cs typeface="Times New Roman" panose="02020603050405020304" pitchFamily="18" charset="0"/>
            </a:rPr>
            <a:t>Botlek</a:t>
          </a:r>
          <a:r>
            <a:rPr lang="en-US" sz="1600" b="1" kern="1200" dirty="0">
              <a:solidFill>
                <a:srgbClr val="2A105B">
                  <a:hueOff val="0"/>
                  <a:satOff val="0"/>
                  <a:lumOff val="0"/>
                  <a:alphaOff val="0"/>
                </a:srgbClr>
              </a:solidFill>
              <a:latin typeface="Calibri" panose="020F0502020204030204"/>
              <a:ea typeface="+mn-ea"/>
              <a:cs typeface="Times New Roman" panose="02020603050405020304" pitchFamily="18" charset="0"/>
            </a:rPr>
            <a:t>): </a:t>
          </a:r>
        </a:p>
        <a:p>
          <a:pPr algn="l">
            <a:lnSpc>
              <a:spcPct val="100000"/>
            </a:lnSpc>
            <a:spcAft>
              <a:spcPts val="0"/>
            </a:spcAft>
          </a:pPr>
          <a:r>
            <a:rPr lang="en-US" sz="1600" kern="1200" dirty="0">
              <a:latin typeface="+mn-lt"/>
            </a:rPr>
            <a:t>- </a:t>
          </a:r>
          <a:r>
            <a:rPr lang="en-US" sz="1600" b="1" i="0" kern="1200" dirty="0">
              <a:latin typeface="+mn-lt"/>
            </a:rPr>
            <a:t>Native</a:t>
          </a:r>
          <a:r>
            <a:rPr lang="en-US" sz="1600" kern="1200" dirty="0">
              <a:latin typeface="+mn-lt"/>
            </a:rPr>
            <a:t> </a:t>
          </a:r>
          <a:r>
            <a:rPr lang="en-US" sz="1600" b="1" i="1" kern="1200" dirty="0">
              <a:latin typeface="+mn-lt"/>
            </a:rPr>
            <a:t>Capitella capitata </a:t>
          </a:r>
          <a:r>
            <a:rPr lang="en-US" sz="1600" kern="1200" dirty="0">
              <a:latin typeface="+mn-lt"/>
            </a:rPr>
            <a:t>(Class Polychaeta)</a:t>
          </a:r>
        </a:p>
        <a:p>
          <a:pPr algn="l">
            <a:lnSpc>
              <a:spcPct val="100000"/>
            </a:lnSpc>
            <a:spcAft>
              <a:spcPts val="0"/>
            </a:spcAft>
          </a:pPr>
          <a:r>
            <a:rPr lang="en-US" sz="1600" kern="1200" dirty="0">
              <a:latin typeface="+mn-lt"/>
            </a:rPr>
            <a:t>- </a:t>
          </a:r>
          <a:r>
            <a:rPr lang="en-US" sz="1600" b="1" i="0" kern="1200" dirty="0">
              <a:latin typeface="+mn-lt"/>
            </a:rPr>
            <a:t>Native</a:t>
          </a:r>
          <a:r>
            <a:rPr lang="en-US" sz="1600" b="1" i="1" kern="1200" dirty="0">
              <a:latin typeface="+mn-lt"/>
            </a:rPr>
            <a:t> </a:t>
          </a:r>
          <a:r>
            <a:rPr lang="en-US" sz="1600" b="1" i="1" kern="1200" dirty="0" err="1">
              <a:latin typeface="+mn-lt"/>
            </a:rPr>
            <a:t>Streblospio</a:t>
          </a:r>
          <a:r>
            <a:rPr lang="en-US" sz="1600" b="1" i="1" kern="1200" dirty="0">
              <a:latin typeface="+mn-lt"/>
            </a:rPr>
            <a:t> </a:t>
          </a:r>
          <a:r>
            <a:rPr lang="en-US" sz="1600" b="1" i="1" kern="1200" dirty="0" err="1">
              <a:latin typeface="+mn-lt"/>
            </a:rPr>
            <a:t>cf</a:t>
          </a:r>
          <a:r>
            <a:rPr lang="en-US" sz="1600" b="1" i="1" kern="1200" dirty="0">
              <a:latin typeface="+mn-lt"/>
            </a:rPr>
            <a:t> </a:t>
          </a:r>
          <a:r>
            <a:rPr lang="en-US" sz="1600" b="1" i="1" kern="1200" dirty="0" err="1">
              <a:latin typeface="+mn-lt"/>
            </a:rPr>
            <a:t>shrubsolii</a:t>
          </a:r>
          <a:r>
            <a:rPr lang="en-US" sz="1600" b="1" i="1" kern="1200" dirty="0">
              <a:latin typeface="+mn-lt"/>
            </a:rPr>
            <a:t> </a:t>
          </a:r>
          <a:r>
            <a:rPr lang="en-US" sz="1600" kern="1200" dirty="0">
              <a:latin typeface="+mn-lt"/>
            </a:rPr>
            <a:t>(Class Polychaeta)</a:t>
          </a:r>
        </a:p>
        <a:p>
          <a:pPr algn="l">
            <a:lnSpc>
              <a:spcPct val="100000"/>
            </a:lnSpc>
            <a:spcAft>
              <a:spcPts val="0"/>
            </a:spcAft>
          </a:pPr>
          <a:r>
            <a:rPr lang="en-US" sz="1600" kern="1200" dirty="0">
              <a:latin typeface="+mn-lt"/>
            </a:rPr>
            <a:t>- </a:t>
          </a:r>
          <a:r>
            <a:rPr lang="en-US" sz="1600" b="1" i="0" kern="1200" dirty="0">
              <a:latin typeface="+mn-lt"/>
            </a:rPr>
            <a:t>Non-native</a:t>
          </a:r>
          <a:r>
            <a:rPr lang="en-US" sz="1600" kern="1200" dirty="0">
              <a:latin typeface="+mn-lt"/>
            </a:rPr>
            <a:t> </a:t>
          </a:r>
          <a:r>
            <a:rPr lang="en-US" sz="1600" b="1" i="1" kern="1200" dirty="0">
              <a:latin typeface="+mn-lt"/>
            </a:rPr>
            <a:t>Theora </a:t>
          </a:r>
          <a:r>
            <a:rPr lang="en-US" sz="1600" b="1" i="1" kern="1200" dirty="0" err="1">
              <a:latin typeface="+mn-lt"/>
            </a:rPr>
            <a:t>lubrica</a:t>
          </a:r>
          <a:r>
            <a:rPr lang="en-US" sz="1600" b="1" i="1" kern="1200" dirty="0">
              <a:latin typeface="+mn-lt"/>
            </a:rPr>
            <a:t> </a:t>
          </a:r>
          <a:r>
            <a:rPr lang="en-US" sz="1600" kern="1200" dirty="0">
              <a:latin typeface="+mn-lt"/>
            </a:rPr>
            <a:t>(Class Bivalvia)</a:t>
          </a:r>
          <a:r>
            <a:rPr lang="en-US" sz="1600" kern="1200" dirty="0">
              <a:latin typeface="+mn-lt"/>
              <a:cs typeface="Times New Roman" panose="02020603050405020304" pitchFamily="18" charset="0"/>
            </a:rPr>
            <a:t> </a:t>
          </a:r>
          <a:endParaRPr lang="en-US" sz="1600" kern="1200" dirty="0">
            <a:latin typeface="+mn-lt"/>
          </a:endParaRPr>
        </a:p>
      </dgm:t>
    </dgm:pt>
    <dgm:pt modelId="{58FAB7B4-8DEB-48DB-A111-1E4284EAAF04}" type="parTrans" cxnId="{A1E3EE07-6EDB-43B9-AA9D-84B57A99B43A}">
      <dgm:prSet/>
      <dgm:spPr/>
      <dgm:t>
        <a:bodyPr/>
        <a:lstStyle/>
        <a:p>
          <a:endParaRPr lang="en-US" sz="1600">
            <a:latin typeface="+mn-lt"/>
          </a:endParaRPr>
        </a:p>
      </dgm:t>
    </dgm:pt>
    <dgm:pt modelId="{3577503D-299A-4B30-9D43-1DAAE8D998D5}" type="sibTrans" cxnId="{A1E3EE07-6EDB-43B9-AA9D-84B57A99B43A}">
      <dgm:prSet/>
      <dgm:spPr/>
      <dgm:t>
        <a:bodyPr/>
        <a:lstStyle/>
        <a:p>
          <a:endParaRPr lang="en-US" sz="1600">
            <a:latin typeface="+mn-lt"/>
          </a:endParaRPr>
        </a:p>
      </dgm:t>
    </dgm:pt>
    <dgm:pt modelId="{8F53B710-36FB-4348-9C63-026A12931CDC}" type="pres">
      <dgm:prSet presAssocID="{51C84F11-B6F4-4AD6-85BD-6F416E774B11}" presName="diagram" presStyleCnt="0">
        <dgm:presLayoutVars>
          <dgm:chPref val="1"/>
          <dgm:dir/>
          <dgm:animOne val="branch"/>
          <dgm:animLvl val="lvl"/>
          <dgm:resizeHandles/>
        </dgm:presLayoutVars>
      </dgm:prSet>
      <dgm:spPr/>
    </dgm:pt>
    <dgm:pt modelId="{479546DC-91B7-4D03-BE07-D49138E75986}" type="pres">
      <dgm:prSet presAssocID="{6E15D4C0-BAF1-49B7-910D-C163BCD2CCD9}" presName="root" presStyleCnt="0"/>
      <dgm:spPr/>
    </dgm:pt>
    <dgm:pt modelId="{C712F4C7-4963-48E7-B353-2A98EEC30E5F}" type="pres">
      <dgm:prSet presAssocID="{6E15D4C0-BAF1-49B7-910D-C163BCD2CCD9}" presName="rootComposite" presStyleCnt="0"/>
      <dgm:spPr/>
    </dgm:pt>
    <dgm:pt modelId="{CF455BBA-6653-40A5-9640-45D5CA9485B1}" type="pres">
      <dgm:prSet presAssocID="{6E15D4C0-BAF1-49B7-910D-C163BCD2CCD9}" presName="rootText" presStyleLbl="node1" presStyleIdx="0" presStyleCnt="1" custScaleX="254935" custLinFactNeighborX="-428" custLinFactNeighborY="1853"/>
      <dgm:spPr/>
    </dgm:pt>
    <dgm:pt modelId="{95E50DE3-4DB8-43B7-9933-EE2CC306E26F}" type="pres">
      <dgm:prSet presAssocID="{6E15D4C0-BAF1-49B7-910D-C163BCD2CCD9}" presName="rootConnector" presStyleLbl="node1" presStyleIdx="0" presStyleCnt="1"/>
      <dgm:spPr/>
    </dgm:pt>
    <dgm:pt modelId="{21AC47E0-3D64-47A6-949C-B60E0F11EF4D}" type="pres">
      <dgm:prSet presAssocID="{6E15D4C0-BAF1-49B7-910D-C163BCD2CCD9}" presName="childShape" presStyleCnt="0"/>
      <dgm:spPr/>
    </dgm:pt>
    <dgm:pt modelId="{9FB2258F-B64C-4D9E-B1D8-7CB3618D484D}" type="pres">
      <dgm:prSet presAssocID="{7B634CA2-0B96-4DD1-AF7D-BCFCFCBA4B21}" presName="Name13" presStyleLbl="parChTrans1D2" presStyleIdx="0" presStyleCnt="2"/>
      <dgm:spPr/>
    </dgm:pt>
    <dgm:pt modelId="{29CE9CA8-AE56-4BCF-992D-CF241676818A}" type="pres">
      <dgm:prSet presAssocID="{6DAECE0A-C178-4048-871D-4E5B5C5BB082}" presName="childText" presStyleLbl="bgAcc1" presStyleIdx="0" presStyleCnt="2" custScaleX="303665" custScaleY="129008">
        <dgm:presLayoutVars>
          <dgm:bulletEnabled val="1"/>
        </dgm:presLayoutVars>
      </dgm:prSet>
      <dgm:spPr/>
    </dgm:pt>
    <dgm:pt modelId="{124A4EE8-BDA2-4B53-8982-310BA548245A}" type="pres">
      <dgm:prSet presAssocID="{58FAB7B4-8DEB-48DB-A111-1E4284EAAF04}" presName="Name13" presStyleLbl="parChTrans1D2" presStyleIdx="1" presStyleCnt="2"/>
      <dgm:spPr/>
    </dgm:pt>
    <dgm:pt modelId="{F6C8A39C-4858-4A89-9432-6143787E8FE3}" type="pres">
      <dgm:prSet presAssocID="{EC1BC26A-2FE0-4EB5-BF83-EAC22FEF4844}" presName="childText" presStyleLbl="bgAcc1" presStyleIdx="1" presStyleCnt="2" custScaleX="304935">
        <dgm:presLayoutVars>
          <dgm:bulletEnabled val="1"/>
        </dgm:presLayoutVars>
      </dgm:prSet>
      <dgm:spPr/>
    </dgm:pt>
  </dgm:ptLst>
  <dgm:cxnLst>
    <dgm:cxn modelId="{A1E3EE07-6EDB-43B9-AA9D-84B57A99B43A}" srcId="{6E15D4C0-BAF1-49B7-910D-C163BCD2CCD9}" destId="{EC1BC26A-2FE0-4EB5-BF83-EAC22FEF4844}" srcOrd="1" destOrd="0" parTransId="{58FAB7B4-8DEB-48DB-A111-1E4284EAAF04}" sibTransId="{3577503D-299A-4B30-9D43-1DAAE8D998D5}"/>
    <dgm:cxn modelId="{1617AB5E-D61A-416D-9195-4D0C0BD4730E}" type="presOf" srcId="{6DAECE0A-C178-4048-871D-4E5B5C5BB082}" destId="{29CE9CA8-AE56-4BCF-992D-CF241676818A}" srcOrd="0" destOrd="0" presId="urn:microsoft.com/office/officeart/2005/8/layout/hierarchy3"/>
    <dgm:cxn modelId="{2685A85A-5821-485A-9C37-D24711DDFB39}" srcId="{51C84F11-B6F4-4AD6-85BD-6F416E774B11}" destId="{6E15D4C0-BAF1-49B7-910D-C163BCD2CCD9}" srcOrd="0" destOrd="0" parTransId="{0F425BF5-1F7E-4B2C-87E2-65581929BAF6}" sibTransId="{242F0DD9-0D4F-4A23-AC1E-5D5ED7A599D8}"/>
    <dgm:cxn modelId="{74202C7E-E991-48D6-97E8-E6285F72A934}" type="presOf" srcId="{6E15D4C0-BAF1-49B7-910D-C163BCD2CCD9}" destId="{CF455BBA-6653-40A5-9640-45D5CA9485B1}" srcOrd="0" destOrd="0" presId="urn:microsoft.com/office/officeart/2005/8/layout/hierarchy3"/>
    <dgm:cxn modelId="{44D47E96-9303-4FAB-ADF1-CD6E0BEC2AC2}" type="presOf" srcId="{51C84F11-B6F4-4AD6-85BD-6F416E774B11}" destId="{8F53B710-36FB-4348-9C63-026A12931CDC}" srcOrd="0" destOrd="0" presId="urn:microsoft.com/office/officeart/2005/8/layout/hierarchy3"/>
    <dgm:cxn modelId="{4F1D21B5-45D5-44AF-B9C7-5E149E79CDD9}" type="presOf" srcId="{7B634CA2-0B96-4DD1-AF7D-BCFCFCBA4B21}" destId="{9FB2258F-B64C-4D9E-B1D8-7CB3618D484D}" srcOrd="0" destOrd="0" presId="urn:microsoft.com/office/officeart/2005/8/layout/hierarchy3"/>
    <dgm:cxn modelId="{43913FC6-B468-4114-A909-BFB021742B22}" srcId="{6E15D4C0-BAF1-49B7-910D-C163BCD2CCD9}" destId="{6DAECE0A-C178-4048-871D-4E5B5C5BB082}" srcOrd="0" destOrd="0" parTransId="{7B634CA2-0B96-4DD1-AF7D-BCFCFCBA4B21}" sibTransId="{67ED848A-56AE-4336-865C-B10ADD15204D}"/>
    <dgm:cxn modelId="{065464C9-59E6-4706-A636-F9033D499994}" type="presOf" srcId="{EC1BC26A-2FE0-4EB5-BF83-EAC22FEF4844}" destId="{F6C8A39C-4858-4A89-9432-6143787E8FE3}" srcOrd="0" destOrd="0" presId="urn:microsoft.com/office/officeart/2005/8/layout/hierarchy3"/>
    <dgm:cxn modelId="{20302AD8-B434-4735-B7FF-25D11AFF421C}" type="presOf" srcId="{6E15D4C0-BAF1-49B7-910D-C163BCD2CCD9}" destId="{95E50DE3-4DB8-43B7-9933-EE2CC306E26F}" srcOrd="1" destOrd="0" presId="urn:microsoft.com/office/officeart/2005/8/layout/hierarchy3"/>
    <dgm:cxn modelId="{726F0EE0-49E1-4897-999F-B66C538C5358}" type="presOf" srcId="{58FAB7B4-8DEB-48DB-A111-1E4284EAAF04}" destId="{124A4EE8-BDA2-4B53-8982-310BA548245A}" srcOrd="0" destOrd="0" presId="urn:microsoft.com/office/officeart/2005/8/layout/hierarchy3"/>
    <dgm:cxn modelId="{41EF05EE-B061-4EB7-96A7-7A953362F341}" type="presParOf" srcId="{8F53B710-36FB-4348-9C63-026A12931CDC}" destId="{479546DC-91B7-4D03-BE07-D49138E75986}" srcOrd="0" destOrd="0" presId="urn:microsoft.com/office/officeart/2005/8/layout/hierarchy3"/>
    <dgm:cxn modelId="{01DE7EDD-165D-424C-9FA6-B365E156477D}" type="presParOf" srcId="{479546DC-91B7-4D03-BE07-D49138E75986}" destId="{C712F4C7-4963-48E7-B353-2A98EEC30E5F}" srcOrd="0" destOrd="0" presId="urn:microsoft.com/office/officeart/2005/8/layout/hierarchy3"/>
    <dgm:cxn modelId="{774FDCC0-8A7E-45E3-AAC2-DCB310B7A072}" type="presParOf" srcId="{C712F4C7-4963-48E7-B353-2A98EEC30E5F}" destId="{CF455BBA-6653-40A5-9640-45D5CA9485B1}" srcOrd="0" destOrd="0" presId="urn:microsoft.com/office/officeart/2005/8/layout/hierarchy3"/>
    <dgm:cxn modelId="{269B1209-73DD-4B72-912D-11D437D871B9}" type="presParOf" srcId="{C712F4C7-4963-48E7-B353-2A98EEC30E5F}" destId="{95E50DE3-4DB8-43B7-9933-EE2CC306E26F}" srcOrd="1" destOrd="0" presId="urn:microsoft.com/office/officeart/2005/8/layout/hierarchy3"/>
    <dgm:cxn modelId="{D59AF5DC-D9D4-4706-A064-EC4765583446}" type="presParOf" srcId="{479546DC-91B7-4D03-BE07-D49138E75986}" destId="{21AC47E0-3D64-47A6-949C-B60E0F11EF4D}" srcOrd="1" destOrd="0" presId="urn:microsoft.com/office/officeart/2005/8/layout/hierarchy3"/>
    <dgm:cxn modelId="{DC3D6E67-AD42-4BDD-B770-CF61E4B64840}" type="presParOf" srcId="{21AC47E0-3D64-47A6-949C-B60E0F11EF4D}" destId="{9FB2258F-B64C-4D9E-B1D8-7CB3618D484D}" srcOrd="0" destOrd="0" presId="urn:microsoft.com/office/officeart/2005/8/layout/hierarchy3"/>
    <dgm:cxn modelId="{138675BA-D0CF-4BC1-AE6B-C2AB3206829D}" type="presParOf" srcId="{21AC47E0-3D64-47A6-949C-B60E0F11EF4D}" destId="{29CE9CA8-AE56-4BCF-992D-CF241676818A}" srcOrd="1" destOrd="0" presId="urn:microsoft.com/office/officeart/2005/8/layout/hierarchy3"/>
    <dgm:cxn modelId="{35404336-594C-424C-BC4C-2CCA5A8D4405}" type="presParOf" srcId="{21AC47E0-3D64-47A6-949C-B60E0F11EF4D}" destId="{124A4EE8-BDA2-4B53-8982-310BA548245A}" srcOrd="2" destOrd="0" presId="urn:microsoft.com/office/officeart/2005/8/layout/hierarchy3"/>
    <dgm:cxn modelId="{DE04DC07-E6D2-407E-B494-E4A9A3378FB7}" type="presParOf" srcId="{21AC47E0-3D64-47A6-949C-B60E0F11EF4D}" destId="{F6C8A39C-4858-4A89-9432-6143787E8FE3}"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D9955E5-9B9D-4773-AC91-F80C41B5710D}" type="doc">
      <dgm:prSet loTypeId="urn:microsoft.com/office/officeart/2009/3/layout/StepUpProcess" loCatId="process" qsTypeId="urn:microsoft.com/office/officeart/2005/8/quickstyle/simple1" qsCatId="simple" csTypeId="urn:microsoft.com/office/officeart/2005/8/colors/accent2_2" csCatId="accent2" phldr="1"/>
      <dgm:spPr/>
    </dgm:pt>
    <dgm:pt modelId="{A3D30FE5-5E08-4410-B2A5-81876A6C54FE}">
      <dgm:prSet phldrT="[Κείμενο]" custT="1"/>
      <dgm:spPr/>
      <dgm:t>
        <a:bodyPr/>
        <a:lstStyle/>
        <a:p>
          <a:r>
            <a:rPr lang="en-US" sz="1600" b="1" u="sng" dirty="0">
              <a:effectLst/>
              <a:latin typeface="Calibri" panose="020F0502020204030204" pitchFamily="34" charset="0"/>
              <a:ea typeface="MS Mincho" panose="02020609040205080304" pitchFamily="49" charset="-128"/>
            </a:rPr>
            <a:t>TOC and </a:t>
          </a:r>
          <a:r>
            <a:rPr lang="en-US" sz="1600" b="1" u="sng" dirty="0" err="1">
              <a:effectLst/>
              <a:latin typeface="Calibri" panose="020F0502020204030204" pitchFamily="34" charset="0"/>
              <a:ea typeface="MS Mincho" panose="02020609040205080304" pitchFamily="49" charset="-128"/>
            </a:rPr>
            <a:t>Kjedahl</a:t>
          </a:r>
          <a:r>
            <a:rPr lang="en-US" sz="1600" b="1" u="sng" dirty="0">
              <a:effectLst/>
              <a:latin typeface="Calibri" panose="020F0502020204030204" pitchFamily="34" charset="0"/>
              <a:ea typeface="MS Mincho" panose="02020609040205080304" pitchFamily="49" charset="-128"/>
            </a:rPr>
            <a:t> nitrogen</a:t>
          </a:r>
          <a:r>
            <a:rPr lang="en-US" sz="1600" b="1" u="none" dirty="0">
              <a:effectLst/>
              <a:latin typeface="Calibri" panose="020F0502020204030204" pitchFamily="34" charset="0"/>
              <a:ea typeface="MS Mincho" panose="02020609040205080304" pitchFamily="49" charset="-128"/>
            </a:rPr>
            <a:t> values in sediment samples </a:t>
          </a:r>
          <a:endParaRPr lang="en-US" sz="1600" u="none" dirty="0"/>
        </a:p>
      </dgm:t>
    </dgm:pt>
    <dgm:pt modelId="{7C7E23FA-9923-4468-9E80-26EA1204665A}" type="parTrans" cxnId="{1ECEC587-15D0-4E29-9764-CDB7308A3FFF}">
      <dgm:prSet/>
      <dgm:spPr/>
      <dgm:t>
        <a:bodyPr/>
        <a:lstStyle/>
        <a:p>
          <a:endParaRPr lang="en-US" sz="1600"/>
        </a:p>
      </dgm:t>
    </dgm:pt>
    <dgm:pt modelId="{7856C603-5E05-4119-B470-9EFF2996AF45}" type="sibTrans" cxnId="{1ECEC587-15D0-4E29-9764-CDB7308A3FFF}">
      <dgm:prSet custT="1"/>
      <dgm:spPr/>
      <dgm:t>
        <a:bodyPr/>
        <a:lstStyle/>
        <a:p>
          <a:endParaRPr lang="en-US" sz="1600"/>
        </a:p>
      </dgm:t>
    </dgm:pt>
    <dgm:pt modelId="{00B08F3C-8047-4712-96CB-7E068B99D1BD}">
      <dgm:prSet phldrT="[Κείμενο]" custT="1"/>
      <dgm:spPr/>
      <dgm:t>
        <a:bodyPr/>
        <a:lstStyle/>
        <a:p>
          <a:r>
            <a:rPr lang="en-US" sz="1600" b="1" u="sng" dirty="0">
              <a:effectLst/>
              <a:latin typeface="Calibri" panose="020F0502020204030204" pitchFamily="34" charset="0"/>
              <a:ea typeface="MS Mincho" panose="02020609040205080304" pitchFamily="49" charset="-128"/>
            </a:rPr>
            <a:t>Higher</a:t>
          </a:r>
          <a:r>
            <a:rPr lang="en-US" sz="1600" b="1" u="none" dirty="0">
              <a:effectLst/>
              <a:latin typeface="Calibri" panose="020F0502020204030204" pitchFamily="34" charset="0"/>
              <a:ea typeface="MS Mincho" panose="02020609040205080304" pitchFamily="49" charset="-128"/>
            </a:rPr>
            <a:t> at </a:t>
          </a:r>
          <a:r>
            <a:rPr lang="en-US" sz="1600" b="1" u="none" dirty="0" err="1">
              <a:effectLst/>
              <a:latin typeface="Calibri" panose="020F0502020204030204" pitchFamily="34" charset="0"/>
              <a:ea typeface="MS Mincho" panose="02020609040205080304" pitchFamily="49" charset="-128"/>
            </a:rPr>
            <a:t>Brittaniehaven</a:t>
          </a:r>
          <a:r>
            <a:rPr lang="en-US" sz="1600" b="1" u="none" dirty="0">
              <a:effectLst/>
              <a:latin typeface="Calibri" panose="020F0502020204030204" pitchFamily="34" charset="0"/>
              <a:ea typeface="MS Mincho" panose="02020609040205080304" pitchFamily="49" charset="-128"/>
            </a:rPr>
            <a:t> (S4) </a:t>
          </a:r>
          <a:r>
            <a:rPr lang="en-US" sz="1600" u="none" dirty="0">
              <a:effectLst/>
              <a:latin typeface="Calibri" panose="020F0502020204030204" pitchFamily="34" charset="0"/>
              <a:ea typeface="MS Mincho" panose="02020609040205080304" pitchFamily="49" charset="-128"/>
            </a:rPr>
            <a:t>in comparison to </a:t>
          </a:r>
          <a:r>
            <a:rPr lang="en-US" sz="1600" u="none" dirty="0" err="1">
              <a:effectLst/>
              <a:latin typeface="Calibri" panose="020F0502020204030204" pitchFamily="34" charset="0"/>
              <a:ea typeface="MS Mincho" panose="02020609040205080304" pitchFamily="49" charset="-128"/>
            </a:rPr>
            <a:t>Hartelkanaal</a:t>
          </a:r>
          <a:r>
            <a:rPr lang="en-US" sz="1600" u="none" dirty="0">
              <a:effectLst/>
              <a:latin typeface="Calibri" panose="020F0502020204030204" pitchFamily="34" charset="0"/>
              <a:ea typeface="MS Mincho" panose="02020609040205080304" pitchFamily="49" charset="-128"/>
            </a:rPr>
            <a:t> (S1 and R)</a:t>
          </a:r>
          <a:endParaRPr lang="en-US" sz="1600" u="none" dirty="0"/>
        </a:p>
      </dgm:t>
    </dgm:pt>
    <dgm:pt modelId="{0E6AB1F0-EE72-499F-AA8D-85814A6ACA01}" type="parTrans" cxnId="{399243EE-A4A8-485B-8FE1-3F61F58317E3}">
      <dgm:prSet/>
      <dgm:spPr/>
      <dgm:t>
        <a:bodyPr/>
        <a:lstStyle/>
        <a:p>
          <a:endParaRPr lang="en-US" sz="1600"/>
        </a:p>
      </dgm:t>
    </dgm:pt>
    <dgm:pt modelId="{022AD88B-FB67-4713-9530-3451DF1F6E49}" type="sibTrans" cxnId="{399243EE-A4A8-485B-8FE1-3F61F58317E3}">
      <dgm:prSet custT="1"/>
      <dgm:spPr/>
      <dgm:t>
        <a:bodyPr/>
        <a:lstStyle/>
        <a:p>
          <a:endParaRPr lang="en-US" sz="1600"/>
        </a:p>
      </dgm:t>
    </dgm:pt>
    <dgm:pt modelId="{6285B59C-565D-4EFE-83CB-C0EA4ACDB0E7}">
      <dgm:prSet phldrT="[Κείμενο]" custT="1"/>
      <dgm:spPr/>
      <dgm:t>
        <a:bodyPr/>
        <a:lstStyle/>
        <a:p>
          <a:r>
            <a:rPr lang="en-US" sz="1600" b="0" u="none" dirty="0">
              <a:effectLst/>
              <a:latin typeface="Calibri" panose="020F0502020204030204" pitchFamily="34" charset="0"/>
              <a:ea typeface="MS Mincho" panose="02020609040205080304" pitchFamily="49" charset="-128"/>
            </a:rPr>
            <a:t>Result of the </a:t>
          </a:r>
          <a:r>
            <a:rPr lang="en-US" sz="1600" b="1" u="none" dirty="0">
              <a:effectLst/>
              <a:latin typeface="Calibri" panose="020F0502020204030204" pitchFamily="34" charset="0"/>
              <a:ea typeface="MS Mincho" panose="02020609040205080304" pitchFamily="49" charset="-128"/>
            </a:rPr>
            <a:t>decomposition of biomass of plant, animal or planktonic origin and / or anthropogenic sources</a:t>
          </a:r>
          <a:r>
            <a:rPr lang="en-US" sz="1600" b="0" u="none" dirty="0">
              <a:effectLst/>
              <a:latin typeface="Calibri" panose="020F0502020204030204" pitchFamily="34" charset="0"/>
              <a:ea typeface="MS Mincho" panose="02020609040205080304" pitchFamily="49" charset="-128"/>
            </a:rPr>
            <a:t>. </a:t>
          </a:r>
          <a:endParaRPr lang="el-GR" sz="1600" b="0" u="none" dirty="0">
            <a:effectLst/>
            <a:latin typeface="Calibri" panose="020F0502020204030204" pitchFamily="34" charset="0"/>
            <a:ea typeface="MS Mincho" panose="02020609040205080304" pitchFamily="49" charset="-128"/>
          </a:endParaRPr>
        </a:p>
        <a:p>
          <a:r>
            <a:rPr lang="en-US" sz="1600" b="0" u="none" dirty="0">
              <a:effectLst/>
              <a:latin typeface="Calibri" panose="020F0502020204030204" pitchFamily="34" charset="0"/>
              <a:ea typeface="MS Mincho" panose="02020609040205080304" pitchFamily="49" charset="-128"/>
            </a:rPr>
            <a:t>Correlates with the </a:t>
          </a:r>
          <a:r>
            <a:rPr lang="en-US" sz="1600" b="1" u="sng" dirty="0">
              <a:effectLst/>
              <a:latin typeface="Calibri" panose="020F0502020204030204" pitchFamily="34" charset="0"/>
              <a:ea typeface="MS Mincho" panose="02020609040205080304" pitchFamily="49" charset="-128"/>
            </a:rPr>
            <a:t>reduced species richness </a:t>
          </a:r>
          <a:r>
            <a:rPr lang="en-US" sz="1600" b="1" u="none" dirty="0">
              <a:effectLst/>
              <a:latin typeface="Calibri" panose="020F0502020204030204" pitchFamily="34" charset="0"/>
              <a:ea typeface="MS Mincho" panose="02020609040205080304" pitchFamily="49" charset="-128"/>
            </a:rPr>
            <a:t>to this station as an overabundance of organic matter</a:t>
          </a:r>
          <a:r>
            <a:rPr lang="en-US" sz="1600" b="0" u="none" dirty="0">
              <a:effectLst/>
              <a:latin typeface="Calibri" panose="020F0502020204030204" pitchFamily="34" charset="0"/>
              <a:ea typeface="MS Mincho" panose="02020609040205080304" pitchFamily="49" charset="-128"/>
            </a:rPr>
            <a:t>.</a:t>
          </a:r>
          <a:endParaRPr lang="en-US" sz="1600" b="0" u="none" dirty="0"/>
        </a:p>
      </dgm:t>
    </dgm:pt>
    <dgm:pt modelId="{8A149AB0-7BE2-43C5-B0D7-3539931883C5}" type="parTrans" cxnId="{0343BDE1-BA78-4B01-BA94-B712CC78870B}">
      <dgm:prSet/>
      <dgm:spPr/>
      <dgm:t>
        <a:bodyPr/>
        <a:lstStyle/>
        <a:p>
          <a:endParaRPr lang="en-US" sz="1600"/>
        </a:p>
      </dgm:t>
    </dgm:pt>
    <dgm:pt modelId="{76A54503-45A4-4C69-B835-C4C32C88A261}" type="sibTrans" cxnId="{0343BDE1-BA78-4B01-BA94-B712CC78870B}">
      <dgm:prSet/>
      <dgm:spPr/>
      <dgm:t>
        <a:bodyPr/>
        <a:lstStyle/>
        <a:p>
          <a:endParaRPr lang="en-US" sz="1600"/>
        </a:p>
      </dgm:t>
    </dgm:pt>
    <dgm:pt modelId="{050AA07E-D81E-4486-867C-29803CC4007D}" type="pres">
      <dgm:prSet presAssocID="{2D9955E5-9B9D-4773-AC91-F80C41B5710D}" presName="rootnode" presStyleCnt="0">
        <dgm:presLayoutVars>
          <dgm:chMax/>
          <dgm:chPref/>
          <dgm:dir/>
          <dgm:animLvl val="lvl"/>
        </dgm:presLayoutVars>
      </dgm:prSet>
      <dgm:spPr/>
    </dgm:pt>
    <dgm:pt modelId="{97BA74F0-3A21-4F8A-8679-1E8D83297772}" type="pres">
      <dgm:prSet presAssocID="{A3D30FE5-5E08-4410-B2A5-81876A6C54FE}" presName="composite" presStyleCnt="0"/>
      <dgm:spPr/>
    </dgm:pt>
    <dgm:pt modelId="{0A397A3E-2DFB-45AC-A3D8-7F1412425B98}" type="pres">
      <dgm:prSet presAssocID="{A3D30FE5-5E08-4410-B2A5-81876A6C54FE}" presName="LShape" presStyleLbl="alignNode1" presStyleIdx="0" presStyleCnt="5"/>
      <dgm:spPr/>
    </dgm:pt>
    <dgm:pt modelId="{37E170DD-A0B4-47C1-8B85-5BA3F2199CF3}" type="pres">
      <dgm:prSet presAssocID="{A3D30FE5-5E08-4410-B2A5-81876A6C54FE}" presName="ParentText" presStyleLbl="revTx" presStyleIdx="0" presStyleCnt="3">
        <dgm:presLayoutVars>
          <dgm:chMax val="0"/>
          <dgm:chPref val="0"/>
          <dgm:bulletEnabled val="1"/>
        </dgm:presLayoutVars>
      </dgm:prSet>
      <dgm:spPr/>
    </dgm:pt>
    <dgm:pt modelId="{10A37062-6500-4A89-A2AA-7E50EB16B9F5}" type="pres">
      <dgm:prSet presAssocID="{A3D30FE5-5E08-4410-B2A5-81876A6C54FE}" presName="Triangle" presStyleLbl="alignNode1" presStyleIdx="1" presStyleCnt="5"/>
      <dgm:spPr/>
    </dgm:pt>
    <dgm:pt modelId="{2143A894-1F5C-4596-B251-D71C0E228F0B}" type="pres">
      <dgm:prSet presAssocID="{7856C603-5E05-4119-B470-9EFF2996AF45}" presName="sibTrans" presStyleCnt="0"/>
      <dgm:spPr/>
    </dgm:pt>
    <dgm:pt modelId="{FE64B8D3-0477-44CB-A8F3-84F94961A708}" type="pres">
      <dgm:prSet presAssocID="{7856C603-5E05-4119-B470-9EFF2996AF45}" presName="space" presStyleCnt="0"/>
      <dgm:spPr/>
    </dgm:pt>
    <dgm:pt modelId="{9686A923-48CE-4F07-B7A2-5B7581494727}" type="pres">
      <dgm:prSet presAssocID="{00B08F3C-8047-4712-96CB-7E068B99D1BD}" presName="composite" presStyleCnt="0"/>
      <dgm:spPr/>
    </dgm:pt>
    <dgm:pt modelId="{61D49D26-4A55-4DE2-AF4D-2378571789AB}" type="pres">
      <dgm:prSet presAssocID="{00B08F3C-8047-4712-96CB-7E068B99D1BD}" presName="LShape" presStyleLbl="alignNode1" presStyleIdx="2" presStyleCnt="5"/>
      <dgm:spPr/>
    </dgm:pt>
    <dgm:pt modelId="{9519BA22-B708-4DE0-A667-F7C4C1F7BBB5}" type="pres">
      <dgm:prSet presAssocID="{00B08F3C-8047-4712-96CB-7E068B99D1BD}" presName="ParentText" presStyleLbl="revTx" presStyleIdx="1" presStyleCnt="3">
        <dgm:presLayoutVars>
          <dgm:chMax val="0"/>
          <dgm:chPref val="0"/>
          <dgm:bulletEnabled val="1"/>
        </dgm:presLayoutVars>
      </dgm:prSet>
      <dgm:spPr/>
    </dgm:pt>
    <dgm:pt modelId="{709FA1FA-75DD-4030-8649-B4AC8E1A9F07}" type="pres">
      <dgm:prSet presAssocID="{00B08F3C-8047-4712-96CB-7E068B99D1BD}" presName="Triangle" presStyleLbl="alignNode1" presStyleIdx="3" presStyleCnt="5"/>
      <dgm:spPr/>
    </dgm:pt>
    <dgm:pt modelId="{074FB17A-4BCC-4266-B0AD-DD6B252539D1}" type="pres">
      <dgm:prSet presAssocID="{022AD88B-FB67-4713-9530-3451DF1F6E49}" presName="sibTrans" presStyleCnt="0"/>
      <dgm:spPr/>
    </dgm:pt>
    <dgm:pt modelId="{67E1862A-8167-42B3-AC77-8B61D9F224B3}" type="pres">
      <dgm:prSet presAssocID="{022AD88B-FB67-4713-9530-3451DF1F6E49}" presName="space" presStyleCnt="0"/>
      <dgm:spPr/>
    </dgm:pt>
    <dgm:pt modelId="{4C4807C9-93A0-4493-9318-E5F5F1BFCBFF}" type="pres">
      <dgm:prSet presAssocID="{6285B59C-565D-4EFE-83CB-C0EA4ACDB0E7}" presName="composite" presStyleCnt="0"/>
      <dgm:spPr/>
    </dgm:pt>
    <dgm:pt modelId="{E7363A74-865D-4F5A-8DB8-9B05ECDD5611}" type="pres">
      <dgm:prSet presAssocID="{6285B59C-565D-4EFE-83CB-C0EA4ACDB0E7}" presName="LShape" presStyleLbl="alignNode1" presStyleIdx="4" presStyleCnt="5"/>
      <dgm:spPr/>
    </dgm:pt>
    <dgm:pt modelId="{69AC99A1-903C-4D3A-B884-DC7D1AF24B4B}" type="pres">
      <dgm:prSet presAssocID="{6285B59C-565D-4EFE-83CB-C0EA4ACDB0E7}" presName="ParentText" presStyleLbl="revTx" presStyleIdx="2" presStyleCnt="3">
        <dgm:presLayoutVars>
          <dgm:chMax val="0"/>
          <dgm:chPref val="0"/>
          <dgm:bulletEnabled val="1"/>
        </dgm:presLayoutVars>
      </dgm:prSet>
      <dgm:spPr/>
    </dgm:pt>
  </dgm:ptLst>
  <dgm:cxnLst>
    <dgm:cxn modelId="{052D7C55-5607-4036-A86C-F499B36FAFFC}" type="presOf" srcId="{00B08F3C-8047-4712-96CB-7E068B99D1BD}" destId="{9519BA22-B708-4DE0-A667-F7C4C1F7BBB5}" srcOrd="0" destOrd="0" presId="urn:microsoft.com/office/officeart/2009/3/layout/StepUpProcess"/>
    <dgm:cxn modelId="{1E0E1C7D-CDF2-4D09-BA75-713FC095B16D}" type="presOf" srcId="{2D9955E5-9B9D-4773-AC91-F80C41B5710D}" destId="{050AA07E-D81E-4486-867C-29803CC4007D}" srcOrd="0" destOrd="0" presId="urn:microsoft.com/office/officeart/2009/3/layout/StepUpProcess"/>
    <dgm:cxn modelId="{1ECEC587-15D0-4E29-9764-CDB7308A3FFF}" srcId="{2D9955E5-9B9D-4773-AC91-F80C41B5710D}" destId="{A3D30FE5-5E08-4410-B2A5-81876A6C54FE}" srcOrd="0" destOrd="0" parTransId="{7C7E23FA-9923-4468-9E80-26EA1204665A}" sibTransId="{7856C603-5E05-4119-B470-9EFF2996AF45}"/>
    <dgm:cxn modelId="{57E76B96-27E9-47BE-AE05-95009F2F5660}" type="presOf" srcId="{A3D30FE5-5E08-4410-B2A5-81876A6C54FE}" destId="{37E170DD-A0B4-47C1-8B85-5BA3F2199CF3}" srcOrd="0" destOrd="0" presId="urn:microsoft.com/office/officeart/2009/3/layout/StepUpProcess"/>
    <dgm:cxn modelId="{E255DCB9-F0EC-48D4-9EC4-52DA3D69440C}" type="presOf" srcId="{6285B59C-565D-4EFE-83CB-C0EA4ACDB0E7}" destId="{69AC99A1-903C-4D3A-B884-DC7D1AF24B4B}" srcOrd="0" destOrd="0" presId="urn:microsoft.com/office/officeart/2009/3/layout/StepUpProcess"/>
    <dgm:cxn modelId="{0343BDE1-BA78-4B01-BA94-B712CC78870B}" srcId="{2D9955E5-9B9D-4773-AC91-F80C41B5710D}" destId="{6285B59C-565D-4EFE-83CB-C0EA4ACDB0E7}" srcOrd="2" destOrd="0" parTransId="{8A149AB0-7BE2-43C5-B0D7-3539931883C5}" sibTransId="{76A54503-45A4-4C69-B835-C4C32C88A261}"/>
    <dgm:cxn modelId="{399243EE-A4A8-485B-8FE1-3F61F58317E3}" srcId="{2D9955E5-9B9D-4773-AC91-F80C41B5710D}" destId="{00B08F3C-8047-4712-96CB-7E068B99D1BD}" srcOrd="1" destOrd="0" parTransId="{0E6AB1F0-EE72-499F-AA8D-85814A6ACA01}" sibTransId="{022AD88B-FB67-4713-9530-3451DF1F6E49}"/>
    <dgm:cxn modelId="{DAF8EBAB-8364-4CB6-ADBE-D535D1C6B6D3}" type="presParOf" srcId="{050AA07E-D81E-4486-867C-29803CC4007D}" destId="{97BA74F0-3A21-4F8A-8679-1E8D83297772}" srcOrd="0" destOrd="0" presId="urn:microsoft.com/office/officeart/2009/3/layout/StepUpProcess"/>
    <dgm:cxn modelId="{8CBAFF47-1815-4C11-AB79-DC164F546974}" type="presParOf" srcId="{97BA74F0-3A21-4F8A-8679-1E8D83297772}" destId="{0A397A3E-2DFB-45AC-A3D8-7F1412425B98}" srcOrd="0" destOrd="0" presId="urn:microsoft.com/office/officeart/2009/3/layout/StepUpProcess"/>
    <dgm:cxn modelId="{CACD6913-E6A1-4C11-A644-973545C26CCC}" type="presParOf" srcId="{97BA74F0-3A21-4F8A-8679-1E8D83297772}" destId="{37E170DD-A0B4-47C1-8B85-5BA3F2199CF3}" srcOrd="1" destOrd="0" presId="urn:microsoft.com/office/officeart/2009/3/layout/StepUpProcess"/>
    <dgm:cxn modelId="{9E80D273-4CB4-4CC6-B5FD-CD106FB5ACBF}" type="presParOf" srcId="{97BA74F0-3A21-4F8A-8679-1E8D83297772}" destId="{10A37062-6500-4A89-A2AA-7E50EB16B9F5}" srcOrd="2" destOrd="0" presId="urn:microsoft.com/office/officeart/2009/3/layout/StepUpProcess"/>
    <dgm:cxn modelId="{86480A09-E0EF-4839-A861-2A4B00EA9432}" type="presParOf" srcId="{050AA07E-D81E-4486-867C-29803CC4007D}" destId="{2143A894-1F5C-4596-B251-D71C0E228F0B}" srcOrd="1" destOrd="0" presId="urn:microsoft.com/office/officeart/2009/3/layout/StepUpProcess"/>
    <dgm:cxn modelId="{850D33D7-AB3D-4F05-960C-D5D1AF8F600E}" type="presParOf" srcId="{2143A894-1F5C-4596-B251-D71C0E228F0B}" destId="{FE64B8D3-0477-44CB-A8F3-84F94961A708}" srcOrd="0" destOrd="0" presId="urn:microsoft.com/office/officeart/2009/3/layout/StepUpProcess"/>
    <dgm:cxn modelId="{40DBF7EE-70C5-4787-B846-9F5680DD062D}" type="presParOf" srcId="{050AA07E-D81E-4486-867C-29803CC4007D}" destId="{9686A923-48CE-4F07-B7A2-5B7581494727}" srcOrd="2" destOrd="0" presId="urn:microsoft.com/office/officeart/2009/3/layout/StepUpProcess"/>
    <dgm:cxn modelId="{50B36D8D-E627-4ABB-ACE7-C1050C64AD25}" type="presParOf" srcId="{9686A923-48CE-4F07-B7A2-5B7581494727}" destId="{61D49D26-4A55-4DE2-AF4D-2378571789AB}" srcOrd="0" destOrd="0" presId="urn:microsoft.com/office/officeart/2009/3/layout/StepUpProcess"/>
    <dgm:cxn modelId="{0199EF5E-BC89-4B08-8D7C-0210783F7F1A}" type="presParOf" srcId="{9686A923-48CE-4F07-B7A2-5B7581494727}" destId="{9519BA22-B708-4DE0-A667-F7C4C1F7BBB5}" srcOrd="1" destOrd="0" presId="urn:microsoft.com/office/officeart/2009/3/layout/StepUpProcess"/>
    <dgm:cxn modelId="{BE2D7595-6A5A-43D5-BC3F-53E2C87736EA}" type="presParOf" srcId="{9686A923-48CE-4F07-B7A2-5B7581494727}" destId="{709FA1FA-75DD-4030-8649-B4AC8E1A9F07}" srcOrd="2" destOrd="0" presId="urn:microsoft.com/office/officeart/2009/3/layout/StepUpProcess"/>
    <dgm:cxn modelId="{235893C8-CA07-454C-A7FD-0D22921612BC}" type="presParOf" srcId="{050AA07E-D81E-4486-867C-29803CC4007D}" destId="{074FB17A-4BCC-4266-B0AD-DD6B252539D1}" srcOrd="3" destOrd="0" presId="urn:microsoft.com/office/officeart/2009/3/layout/StepUpProcess"/>
    <dgm:cxn modelId="{4667430D-BE88-426E-9D52-A013B6B0259B}" type="presParOf" srcId="{074FB17A-4BCC-4266-B0AD-DD6B252539D1}" destId="{67E1862A-8167-42B3-AC77-8B61D9F224B3}" srcOrd="0" destOrd="0" presId="urn:microsoft.com/office/officeart/2009/3/layout/StepUpProcess"/>
    <dgm:cxn modelId="{493FA2AF-AEE3-41B8-B8D2-D808FA63339A}" type="presParOf" srcId="{050AA07E-D81E-4486-867C-29803CC4007D}" destId="{4C4807C9-93A0-4493-9318-E5F5F1BFCBFF}" srcOrd="4" destOrd="0" presId="urn:microsoft.com/office/officeart/2009/3/layout/StepUpProcess"/>
    <dgm:cxn modelId="{B335C40D-1598-47C7-AC97-1EDA998DF323}" type="presParOf" srcId="{4C4807C9-93A0-4493-9318-E5F5F1BFCBFF}" destId="{E7363A74-865D-4F5A-8DB8-9B05ECDD5611}" srcOrd="0" destOrd="0" presId="urn:microsoft.com/office/officeart/2009/3/layout/StepUpProcess"/>
    <dgm:cxn modelId="{C3C07C60-4BF2-4C78-BD9B-45922E85D59D}" type="presParOf" srcId="{4C4807C9-93A0-4493-9318-E5F5F1BFCBFF}" destId="{69AC99A1-903C-4D3A-B884-DC7D1AF24B4B}"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D9955E5-9B9D-4773-AC91-F80C41B5710D}" type="doc">
      <dgm:prSet loTypeId="urn:microsoft.com/office/officeart/2009/3/layout/StepUpProcess" loCatId="process" qsTypeId="urn:microsoft.com/office/officeart/2005/8/quickstyle/simple1" qsCatId="simple" csTypeId="urn:microsoft.com/office/officeart/2005/8/colors/accent1_2" csCatId="accent1" phldr="1"/>
      <dgm:spPr/>
    </dgm:pt>
    <dgm:pt modelId="{A3D30FE5-5E08-4410-B2A5-81876A6C54FE}">
      <dgm:prSet phldrT="[Κείμενο]" custT="1"/>
      <dgm:spPr/>
      <dgm:t>
        <a:bodyPr/>
        <a:lstStyle/>
        <a:p>
          <a:r>
            <a:rPr lang="en-US" sz="1600" b="1" u="sng" dirty="0"/>
            <a:t>Heavy metals </a:t>
          </a:r>
          <a:r>
            <a:rPr lang="en-US" sz="1600" b="1" u="none" dirty="0"/>
            <a:t>in sediment samples</a:t>
          </a:r>
        </a:p>
      </dgm:t>
    </dgm:pt>
    <dgm:pt modelId="{7C7E23FA-9923-4468-9E80-26EA1204665A}" type="parTrans" cxnId="{1ECEC587-15D0-4E29-9764-CDB7308A3FFF}">
      <dgm:prSet/>
      <dgm:spPr/>
      <dgm:t>
        <a:bodyPr/>
        <a:lstStyle/>
        <a:p>
          <a:endParaRPr lang="en-US" sz="1600" b="0" u="none"/>
        </a:p>
      </dgm:t>
    </dgm:pt>
    <dgm:pt modelId="{7856C603-5E05-4119-B470-9EFF2996AF45}" type="sibTrans" cxnId="{1ECEC587-15D0-4E29-9764-CDB7308A3FFF}">
      <dgm:prSet/>
      <dgm:spPr/>
      <dgm:t>
        <a:bodyPr/>
        <a:lstStyle/>
        <a:p>
          <a:endParaRPr lang="en-US" sz="1600" b="0" u="none"/>
        </a:p>
      </dgm:t>
    </dgm:pt>
    <dgm:pt modelId="{00B08F3C-8047-4712-96CB-7E068B99D1BD}">
      <dgm:prSet phldrT="[Κείμενο]" custT="1"/>
      <dgm:spPr/>
      <dgm:t>
        <a:bodyPr/>
        <a:lstStyle/>
        <a:p>
          <a:r>
            <a:rPr lang="en-US" sz="1600" b="1" u="sng" dirty="0">
              <a:effectLst/>
              <a:latin typeface="Calibri" panose="020F0502020204030204" pitchFamily="34" charset="0"/>
              <a:ea typeface="MS Mincho" panose="02020609040205080304" pitchFamily="49" charset="-128"/>
            </a:rPr>
            <a:t>Higher</a:t>
          </a:r>
          <a:r>
            <a:rPr lang="en-US" sz="1600" b="1" u="none" dirty="0">
              <a:effectLst/>
              <a:latin typeface="Calibri" panose="020F0502020204030204" pitchFamily="34" charset="0"/>
              <a:ea typeface="MS Mincho" panose="02020609040205080304" pitchFamily="49" charset="-128"/>
            </a:rPr>
            <a:t> at </a:t>
          </a:r>
          <a:r>
            <a:rPr lang="en-US" sz="1600" b="1" u="none" dirty="0" err="1">
              <a:effectLst/>
              <a:latin typeface="Calibri" panose="020F0502020204030204" pitchFamily="34" charset="0"/>
              <a:ea typeface="MS Mincho" panose="02020609040205080304" pitchFamily="49" charset="-128"/>
            </a:rPr>
            <a:t>Brittaniehaven</a:t>
          </a:r>
          <a:r>
            <a:rPr lang="en-US" sz="1600" b="1" u="none" dirty="0">
              <a:effectLst/>
              <a:latin typeface="Calibri" panose="020F0502020204030204" pitchFamily="34" charset="0"/>
              <a:ea typeface="MS Mincho" panose="02020609040205080304" pitchFamily="49" charset="-128"/>
            </a:rPr>
            <a:t> (S4) </a:t>
          </a:r>
          <a:r>
            <a:rPr lang="en-US" sz="1600" u="none" dirty="0">
              <a:effectLst/>
              <a:latin typeface="Calibri" panose="020F0502020204030204" pitchFamily="34" charset="0"/>
              <a:ea typeface="MS Mincho" panose="02020609040205080304" pitchFamily="49" charset="-128"/>
            </a:rPr>
            <a:t>in comparison to </a:t>
          </a:r>
          <a:r>
            <a:rPr lang="en-US" sz="1600" u="none" dirty="0" err="1">
              <a:effectLst/>
              <a:latin typeface="Calibri" panose="020F0502020204030204" pitchFamily="34" charset="0"/>
              <a:ea typeface="MS Mincho" panose="02020609040205080304" pitchFamily="49" charset="-128"/>
            </a:rPr>
            <a:t>Hartelkanaal</a:t>
          </a:r>
          <a:r>
            <a:rPr lang="en-US" sz="1600" u="none" dirty="0">
              <a:effectLst/>
              <a:latin typeface="Calibri" panose="020F0502020204030204" pitchFamily="34" charset="0"/>
              <a:ea typeface="MS Mincho" panose="02020609040205080304" pitchFamily="49" charset="-128"/>
            </a:rPr>
            <a:t> (S1 and R)</a:t>
          </a:r>
          <a:r>
            <a:rPr lang="en-US" sz="1600" b="0" u="none" dirty="0">
              <a:effectLst/>
              <a:latin typeface="Calibri" panose="020F0502020204030204" pitchFamily="34" charset="0"/>
              <a:ea typeface="MS Mincho" panose="02020609040205080304" pitchFamily="49" charset="-128"/>
            </a:rPr>
            <a:t> </a:t>
          </a:r>
          <a:endParaRPr lang="en-US" sz="1600" b="0" u="none" dirty="0"/>
        </a:p>
      </dgm:t>
    </dgm:pt>
    <dgm:pt modelId="{0E6AB1F0-EE72-499F-AA8D-85814A6ACA01}" type="parTrans" cxnId="{399243EE-A4A8-485B-8FE1-3F61F58317E3}">
      <dgm:prSet/>
      <dgm:spPr/>
      <dgm:t>
        <a:bodyPr/>
        <a:lstStyle/>
        <a:p>
          <a:endParaRPr lang="en-US" sz="1600" b="0" u="none"/>
        </a:p>
      </dgm:t>
    </dgm:pt>
    <dgm:pt modelId="{022AD88B-FB67-4713-9530-3451DF1F6E49}" type="sibTrans" cxnId="{399243EE-A4A8-485B-8FE1-3F61F58317E3}">
      <dgm:prSet/>
      <dgm:spPr/>
      <dgm:t>
        <a:bodyPr/>
        <a:lstStyle/>
        <a:p>
          <a:endParaRPr lang="en-US" sz="1600" b="0" u="none"/>
        </a:p>
      </dgm:t>
    </dgm:pt>
    <dgm:pt modelId="{6285B59C-565D-4EFE-83CB-C0EA4ACDB0E7}">
      <dgm:prSet phldrT="[Κείμενο]" custT="1"/>
      <dgm:spPr/>
      <dgm:t>
        <a:bodyPr/>
        <a:lstStyle/>
        <a:p>
          <a:r>
            <a:rPr lang="en-US" sz="1600" b="0" u="none" dirty="0">
              <a:effectLst/>
              <a:latin typeface="Calibri" panose="020F0502020204030204" pitchFamily="34" charset="0"/>
              <a:ea typeface="MS Mincho" panose="02020609040205080304" pitchFamily="49" charset="-128"/>
            </a:rPr>
            <a:t>Result of </a:t>
          </a:r>
          <a:r>
            <a:rPr lang="en-US" sz="1600" b="1" u="none" dirty="0">
              <a:effectLst/>
              <a:latin typeface="Calibri" panose="020F0502020204030204" pitchFamily="34" charset="0"/>
              <a:ea typeface="MS Mincho" panose="02020609040205080304" pitchFamily="49" charset="-128"/>
            </a:rPr>
            <a:t>atmospheric deposition of  air emissions from industrial</a:t>
          </a:r>
          <a:r>
            <a:rPr lang="en-GB" sz="1600" b="1" u="none" dirty="0">
              <a:effectLst/>
              <a:latin typeface="Calibri" panose="020F0502020204030204" pitchFamily="34" charset="0"/>
              <a:ea typeface="MS Mincho" panose="02020609040205080304" pitchFamily="49" charset="-128"/>
            </a:rPr>
            <a:t> processes </a:t>
          </a:r>
          <a:r>
            <a:rPr lang="en-US" sz="1600" b="1" u="none" dirty="0">
              <a:effectLst/>
              <a:latin typeface="Calibri" panose="020F0502020204030204" pitchFamily="34" charset="0"/>
              <a:ea typeface="MS Mincho" panose="02020609040205080304" pitchFamily="49" charset="-128"/>
            </a:rPr>
            <a:t>and discharge of metal containing effluent without adequate treatment</a:t>
          </a:r>
          <a:r>
            <a:rPr lang="en-US" sz="1600" b="0" u="none" dirty="0">
              <a:effectLst/>
              <a:latin typeface="Calibri" panose="020F0502020204030204" pitchFamily="34" charset="0"/>
              <a:ea typeface="MS Mincho" panose="02020609040205080304" pitchFamily="49" charset="-128"/>
            </a:rPr>
            <a:t>. </a:t>
          </a:r>
          <a:r>
            <a:rPr lang="en-US" sz="1600" b="0" u="none" dirty="0">
              <a:effectLst/>
              <a:latin typeface="Calibri" panose="020F0502020204030204" pitchFamily="34" charset="0"/>
              <a:ea typeface="MS Mincho" panose="02020609040205080304" pitchFamily="49" charset="-128"/>
              <a:cs typeface="Calibri" panose="020F0502020204030204" pitchFamily="34" charset="0"/>
            </a:rPr>
            <a:t> </a:t>
          </a:r>
          <a:endParaRPr lang="en-US" sz="1600" b="0" u="none" dirty="0">
            <a:effectLst/>
            <a:latin typeface="Calibri" panose="020F0502020204030204" pitchFamily="34" charset="0"/>
            <a:ea typeface="MS Mincho" panose="02020609040205080304" pitchFamily="49" charset="-128"/>
          </a:endParaRPr>
        </a:p>
        <a:p>
          <a:r>
            <a:rPr lang="en-US" sz="1600" b="0" u="none" dirty="0">
              <a:effectLst/>
              <a:latin typeface="Calibri" panose="020F0502020204030204" pitchFamily="34" charset="0"/>
              <a:ea typeface="MS Mincho" panose="02020609040205080304" pitchFamily="49" charset="-128"/>
            </a:rPr>
            <a:t>Correlates with the </a:t>
          </a:r>
          <a:r>
            <a:rPr lang="en-US" sz="1600" b="1" u="sng" dirty="0">
              <a:effectLst/>
              <a:latin typeface="Calibri" panose="020F0502020204030204" pitchFamily="34" charset="0"/>
              <a:ea typeface="MS Mincho" panose="02020609040205080304" pitchFamily="49" charset="-128"/>
            </a:rPr>
            <a:t>presence of tolerant benthic macroinvertebrates species</a:t>
          </a:r>
          <a:r>
            <a:rPr lang="en-US" sz="1600" b="0" u="sng" dirty="0">
              <a:effectLst/>
              <a:latin typeface="Calibri" panose="020F0502020204030204" pitchFamily="34" charset="0"/>
              <a:ea typeface="MS Mincho" panose="02020609040205080304" pitchFamily="49" charset="-128"/>
            </a:rPr>
            <a:t> </a:t>
          </a:r>
          <a:r>
            <a:rPr lang="en-US" sz="1600" b="0" u="none" dirty="0">
              <a:effectLst/>
              <a:latin typeface="Calibri" panose="020F0502020204030204" pitchFamily="34" charset="0"/>
              <a:ea typeface="MS Mincho" panose="02020609040205080304" pitchFamily="49" charset="-128"/>
            </a:rPr>
            <a:t>in this area. </a:t>
          </a:r>
        </a:p>
        <a:p>
          <a:endParaRPr lang="en-US" sz="1600" b="0" u="none" dirty="0">
            <a:effectLst/>
            <a:latin typeface="Calibri" panose="020F0502020204030204" pitchFamily="34" charset="0"/>
            <a:ea typeface="MS Mincho" panose="02020609040205080304" pitchFamily="49" charset="-128"/>
          </a:endParaRPr>
        </a:p>
      </dgm:t>
    </dgm:pt>
    <dgm:pt modelId="{8A149AB0-7BE2-43C5-B0D7-3539931883C5}" type="parTrans" cxnId="{0343BDE1-BA78-4B01-BA94-B712CC78870B}">
      <dgm:prSet/>
      <dgm:spPr/>
      <dgm:t>
        <a:bodyPr/>
        <a:lstStyle/>
        <a:p>
          <a:endParaRPr lang="en-US" sz="1600" b="0" u="none"/>
        </a:p>
      </dgm:t>
    </dgm:pt>
    <dgm:pt modelId="{76A54503-45A4-4C69-B835-C4C32C88A261}" type="sibTrans" cxnId="{0343BDE1-BA78-4B01-BA94-B712CC78870B}">
      <dgm:prSet/>
      <dgm:spPr/>
      <dgm:t>
        <a:bodyPr/>
        <a:lstStyle/>
        <a:p>
          <a:endParaRPr lang="en-US" sz="1600" b="0" u="none"/>
        </a:p>
      </dgm:t>
    </dgm:pt>
    <dgm:pt modelId="{B87DAD79-4825-40A6-B803-EBF8E0DCF1CB}" type="pres">
      <dgm:prSet presAssocID="{2D9955E5-9B9D-4773-AC91-F80C41B5710D}" presName="rootnode" presStyleCnt="0">
        <dgm:presLayoutVars>
          <dgm:chMax/>
          <dgm:chPref/>
          <dgm:dir/>
          <dgm:animLvl val="lvl"/>
        </dgm:presLayoutVars>
      </dgm:prSet>
      <dgm:spPr/>
    </dgm:pt>
    <dgm:pt modelId="{37BCF1D0-7212-47B7-8693-DDB448E1A1AE}" type="pres">
      <dgm:prSet presAssocID="{A3D30FE5-5E08-4410-B2A5-81876A6C54FE}" presName="composite" presStyleCnt="0"/>
      <dgm:spPr/>
    </dgm:pt>
    <dgm:pt modelId="{2E7D39DC-EDCB-4886-A9C2-38302C525FF2}" type="pres">
      <dgm:prSet presAssocID="{A3D30FE5-5E08-4410-B2A5-81876A6C54FE}" presName="LShape" presStyleLbl="alignNode1" presStyleIdx="0" presStyleCnt="5"/>
      <dgm:spPr/>
    </dgm:pt>
    <dgm:pt modelId="{EDFDF485-F355-4CF6-9DFE-C5B7E106E315}" type="pres">
      <dgm:prSet presAssocID="{A3D30FE5-5E08-4410-B2A5-81876A6C54FE}" presName="ParentText" presStyleLbl="revTx" presStyleIdx="0" presStyleCnt="3">
        <dgm:presLayoutVars>
          <dgm:chMax val="0"/>
          <dgm:chPref val="0"/>
          <dgm:bulletEnabled val="1"/>
        </dgm:presLayoutVars>
      </dgm:prSet>
      <dgm:spPr/>
    </dgm:pt>
    <dgm:pt modelId="{D1F6B3D2-9336-4701-A117-B25A740D6C4F}" type="pres">
      <dgm:prSet presAssocID="{A3D30FE5-5E08-4410-B2A5-81876A6C54FE}" presName="Triangle" presStyleLbl="alignNode1" presStyleIdx="1" presStyleCnt="5"/>
      <dgm:spPr/>
    </dgm:pt>
    <dgm:pt modelId="{DFCB7EA9-1CFB-4D1C-B532-F2EB5E7813A9}" type="pres">
      <dgm:prSet presAssocID="{7856C603-5E05-4119-B470-9EFF2996AF45}" presName="sibTrans" presStyleCnt="0"/>
      <dgm:spPr/>
    </dgm:pt>
    <dgm:pt modelId="{92B80A92-6A13-4D0A-8D0C-E60B07C5D598}" type="pres">
      <dgm:prSet presAssocID="{7856C603-5E05-4119-B470-9EFF2996AF45}" presName="space" presStyleCnt="0"/>
      <dgm:spPr/>
    </dgm:pt>
    <dgm:pt modelId="{4FE1473B-DD7B-4503-A18B-052A7FD4BEA9}" type="pres">
      <dgm:prSet presAssocID="{00B08F3C-8047-4712-96CB-7E068B99D1BD}" presName="composite" presStyleCnt="0"/>
      <dgm:spPr/>
    </dgm:pt>
    <dgm:pt modelId="{53E4BE10-7CB8-4497-ACCA-F88AC0A9C4D9}" type="pres">
      <dgm:prSet presAssocID="{00B08F3C-8047-4712-96CB-7E068B99D1BD}" presName="LShape" presStyleLbl="alignNode1" presStyleIdx="2" presStyleCnt="5"/>
      <dgm:spPr/>
    </dgm:pt>
    <dgm:pt modelId="{25F539E8-8B79-4325-8C1C-8740B4448D8F}" type="pres">
      <dgm:prSet presAssocID="{00B08F3C-8047-4712-96CB-7E068B99D1BD}" presName="ParentText" presStyleLbl="revTx" presStyleIdx="1" presStyleCnt="3">
        <dgm:presLayoutVars>
          <dgm:chMax val="0"/>
          <dgm:chPref val="0"/>
          <dgm:bulletEnabled val="1"/>
        </dgm:presLayoutVars>
      </dgm:prSet>
      <dgm:spPr/>
    </dgm:pt>
    <dgm:pt modelId="{41B9F4DC-E0D3-4FDF-89D3-A233AD71F598}" type="pres">
      <dgm:prSet presAssocID="{00B08F3C-8047-4712-96CB-7E068B99D1BD}" presName="Triangle" presStyleLbl="alignNode1" presStyleIdx="3" presStyleCnt="5"/>
      <dgm:spPr/>
    </dgm:pt>
    <dgm:pt modelId="{388AC0F4-067C-4FCF-B348-B00A2F785EA7}" type="pres">
      <dgm:prSet presAssocID="{022AD88B-FB67-4713-9530-3451DF1F6E49}" presName="sibTrans" presStyleCnt="0"/>
      <dgm:spPr/>
    </dgm:pt>
    <dgm:pt modelId="{85493D6D-789F-4FA2-ABF4-55D9AADD611B}" type="pres">
      <dgm:prSet presAssocID="{022AD88B-FB67-4713-9530-3451DF1F6E49}" presName="space" presStyleCnt="0"/>
      <dgm:spPr/>
    </dgm:pt>
    <dgm:pt modelId="{B04C1E8F-2853-4629-8C31-5618DB153139}" type="pres">
      <dgm:prSet presAssocID="{6285B59C-565D-4EFE-83CB-C0EA4ACDB0E7}" presName="composite" presStyleCnt="0"/>
      <dgm:spPr/>
    </dgm:pt>
    <dgm:pt modelId="{04657541-291C-471C-B428-0E5981541E93}" type="pres">
      <dgm:prSet presAssocID="{6285B59C-565D-4EFE-83CB-C0EA4ACDB0E7}" presName="LShape" presStyleLbl="alignNode1" presStyleIdx="4" presStyleCnt="5"/>
      <dgm:spPr/>
    </dgm:pt>
    <dgm:pt modelId="{D8A78DD5-30DA-4D76-9F13-02F2F9F3495C}" type="pres">
      <dgm:prSet presAssocID="{6285B59C-565D-4EFE-83CB-C0EA4ACDB0E7}" presName="ParentText" presStyleLbl="revTx" presStyleIdx="2" presStyleCnt="3" custScaleX="115850" custLinFactNeighborX="12824" custLinFactNeighborY="-941">
        <dgm:presLayoutVars>
          <dgm:chMax val="0"/>
          <dgm:chPref val="0"/>
          <dgm:bulletEnabled val="1"/>
        </dgm:presLayoutVars>
      </dgm:prSet>
      <dgm:spPr/>
    </dgm:pt>
  </dgm:ptLst>
  <dgm:cxnLst>
    <dgm:cxn modelId="{CBC59827-DE44-4C8F-BD02-179DE8F395BB}" type="presOf" srcId="{2D9955E5-9B9D-4773-AC91-F80C41B5710D}" destId="{B87DAD79-4825-40A6-B803-EBF8E0DCF1CB}" srcOrd="0" destOrd="0" presId="urn:microsoft.com/office/officeart/2009/3/layout/StepUpProcess"/>
    <dgm:cxn modelId="{1ECEC587-15D0-4E29-9764-CDB7308A3FFF}" srcId="{2D9955E5-9B9D-4773-AC91-F80C41B5710D}" destId="{A3D30FE5-5E08-4410-B2A5-81876A6C54FE}" srcOrd="0" destOrd="0" parTransId="{7C7E23FA-9923-4468-9E80-26EA1204665A}" sibTransId="{7856C603-5E05-4119-B470-9EFF2996AF45}"/>
    <dgm:cxn modelId="{4657BAD0-7D91-4CC8-8226-BD8F8AD53772}" type="presOf" srcId="{A3D30FE5-5E08-4410-B2A5-81876A6C54FE}" destId="{EDFDF485-F355-4CF6-9DFE-C5B7E106E315}" srcOrd="0" destOrd="0" presId="urn:microsoft.com/office/officeart/2009/3/layout/StepUpProcess"/>
    <dgm:cxn modelId="{A969ADD7-ABFB-4E9E-80FE-875CE5421D55}" type="presOf" srcId="{00B08F3C-8047-4712-96CB-7E068B99D1BD}" destId="{25F539E8-8B79-4325-8C1C-8740B4448D8F}" srcOrd="0" destOrd="0" presId="urn:microsoft.com/office/officeart/2009/3/layout/StepUpProcess"/>
    <dgm:cxn modelId="{0343BDE1-BA78-4B01-BA94-B712CC78870B}" srcId="{2D9955E5-9B9D-4773-AC91-F80C41B5710D}" destId="{6285B59C-565D-4EFE-83CB-C0EA4ACDB0E7}" srcOrd="2" destOrd="0" parTransId="{8A149AB0-7BE2-43C5-B0D7-3539931883C5}" sibTransId="{76A54503-45A4-4C69-B835-C4C32C88A261}"/>
    <dgm:cxn modelId="{DA2FF8E9-EC40-41C9-A7F9-A61B7414EAD3}" type="presOf" srcId="{6285B59C-565D-4EFE-83CB-C0EA4ACDB0E7}" destId="{D8A78DD5-30DA-4D76-9F13-02F2F9F3495C}" srcOrd="0" destOrd="0" presId="urn:microsoft.com/office/officeart/2009/3/layout/StepUpProcess"/>
    <dgm:cxn modelId="{399243EE-A4A8-485B-8FE1-3F61F58317E3}" srcId="{2D9955E5-9B9D-4773-AC91-F80C41B5710D}" destId="{00B08F3C-8047-4712-96CB-7E068B99D1BD}" srcOrd="1" destOrd="0" parTransId="{0E6AB1F0-EE72-499F-AA8D-85814A6ACA01}" sibTransId="{022AD88B-FB67-4713-9530-3451DF1F6E49}"/>
    <dgm:cxn modelId="{DCF056B0-683D-4949-8FC0-62C7BF179398}" type="presParOf" srcId="{B87DAD79-4825-40A6-B803-EBF8E0DCF1CB}" destId="{37BCF1D0-7212-47B7-8693-DDB448E1A1AE}" srcOrd="0" destOrd="0" presId="urn:microsoft.com/office/officeart/2009/3/layout/StepUpProcess"/>
    <dgm:cxn modelId="{891A671E-AD15-4C01-AE14-D8818A7B2360}" type="presParOf" srcId="{37BCF1D0-7212-47B7-8693-DDB448E1A1AE}" destId="{2E7D39DC-EDCB-4886-A9C2-38302C525FF2}" srcOrd="0" destOrd="0" presId="urn:microsoft.com/office/officeart/2009/3/layout/StepUpProcess"/>
    <dgm:cxn modelId="{1F637C4F-5AA6-41F9-B72D-2692F07F8700}" type="presParOf" srcId="{37BCF1D0-7212-47B7-8693-DDB448E1A1AE}" destId="{EDFDF485-F355-4CF6-9DFE-C5B7E106E315}" srcOrd="1" destOrd="0" presId="urn:microsoft.com/office/officeart/2009/3/layout/StepUpProcess"/>
    <dgm:cxn modelId="{009D86C8-729D-4C37-836F-C8CA4E68C088}" type="presParOf" srcId="{37BCF1D0-7212-47B7-8693-DDB448E1A1AE}" destId="{D1F6B3D2-9336-4701-A117-B25A740D6C4F}" srcOrd="2" destOrd="0" presId="urn:microsoft.com/office/officeart/2009/3/layout/StepUpProcess"/>
    <dgm:cxn modelId="{242C8E8C-9274-468B-8D70-B5C89AA0A461}" type="presParOf" srcId="{B87DAD79-4825-40A6-B803-EBF8E0DCF1CB}" destId="{DFCB7EA9-1CFB-4D1C-B532-F2EB5E7813A9}" srcOrd="1" destOrd="0" presId="urn:microsoft.com/office/officeart/2009/3/layout/StepUpProcess"/>
    <dgm:cxn modelId="{5CE888B5-7B44-49AD-9E69-6F466C283C3F}" type="presParOf" srcId="{DFCB7EA9-1CFB-4D1C-B532-F2EB5E7813A9}" destId="{92B80A92-6A13-4D0A-8D0C-E60B07C5D598}" srcOrd="0" destOrd="0" presId="urn:microsoft.com/office/officeart/2009/3/layout/StepUpProcess"/>
    <dgm:cxn modelId="{ED169C2F-3530-4A7B-A310-ADEA27F7A991}" type="presParOf" srcId="{B87DAD79-4825-40A6-B803-EBF8E0DCF1CB}" destId="{4FE1473B-DD7B-4503-A18B-052A7FD4BEA9}" srcOrd="2" destOrd="0" presId="urn:microsoft.com/office/officeart/2009/3/layout/StepUpProcess"/>
    <dgm:cxn modelId="{A76AC1C4-4A40-4E76-93EA-D3A67C281D8E}" type="presParOf" srcId="{4FE1473B-DD7B-4503-A18B-052A7FD4BEA9}" destId="{53E4BE10-7CB8-4497-ACCA-F88AC0A9C4D9}" srcOrd="0" destOrd="0" presId="urn:microsoft.com/office/officeart/2009/3/layout/StepUpProcess"/>
    <dgm:cxn modelId="{2CE469A8-3861-4C9F-A964-823C185C58EF}" type="presParOf" srcId="{4FE1473B-DD7B-4503-A18B-052A7FD4BEA9}" destId="{25F539E8-8B79-4325-8C1C-8740B4448D8F}" srcOrd="1" destOrd="0" presId="urn:microsoft.com/office/officeart/2009/3/layout/StepUpProcess"/>
    <dgm:cxn modelId="{A18C45D3-4B9A-4ECD-A622-5CB6DEE6059E}" type="presParOf" srcId="{4FE1473B-DD7B-4503-A18B-052A7FD4BEA9}" destId="{41B9F4DC-E0D3-4FDF-89D3-A233AD71F598}" srcOrd="2" destOrd="0" presId="urn:microsoft.com/office/officeart/2009/3/layout/StepUpProcess"/>
    <dgm:cxn modelId="{A81B0147-4F59-4B71-A836-CDEB309CEE9F}" type="presParOf" srcId="{B87DAD79-4825-40A6-B803-EBF8E0DCF1CB}" destId="{388AC0F4-067C-4FCF-B348-B00A2F785EA7}" srcOrd="3" destOrd="0" presId="urn:microsoft.com/office/officeart/2009/3/layout/StepUpProcess"/>
    <dgm:cxn modelId="{2874173E-8DC4-4E89-9515-F56CBD339AB3}" type="presParOf" srcId="{388AC0F4-067C-4FCF-B348-B00A2F785EA7}" destId="{85493D6D-789F-4FA2-ABF4-55D9AADD611B}" srcOrd="0" destOrd="0" presId="urn:microsoft.com/office/officeart/2009/3/layout/StepUpProcess"/>
    <dgm:cxn modelId="{6927A8ED-A807-41AE-9671-C702F8EE244D}" type="presParOf" srcId="{B87DAD79-4825-40A6-B803-EBF8E0DCF1CB}" destId="{B04C1E8F-2853-4629-8C31-5618DB153139}" srcOrd="4" destOrd="0" presId="urn:microsoft.com/office/officeart/2009/3/layout/StepUpProcess"/>
    <dgm:cxn modelId="{159AE415-5DDC-4BC1-A07A-78A509AE001A}" type="presParOf" srcId="{B04C1E8F-2853-4629-8C31-5618DB153139}" destId="{04657541-291C-471C-B428-0E5981541E93}" srcOrd="0" destOrd="0" presId="urn:microsoft.com/office/officeart/2009/3/layout/StepUpProcess"/>
    <dgm:cxn modelId="{A4A1EE4D-F83C-4224-A636-FF3B3BA84833}" type="presParOf" srcId="{B04C1E8F-2853-4629-8C31-5618DB153139}" destId="{D8A78DD5-30DA-4D76-9F13-02F2F9F3495C}" srcOrd="1" destOrd="0" presId="urn:microsoft.com/office/officeart/2009/3/layout/StepUp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AFEE3E9-77C4-4F2B-AA95-3C1F945054DF}"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n-US"/>
        </a:p>
      </dgm:t>
    </dgm:pt>
    <dgm:pt modelId="{9EC4706D-BEE7-4BB2-A8E0-C2B26506A5C7}">
      <dgm:prSet phldrT="[Κείμενο]" custT="1"/>
      <dgm:spPr/>
      <dgm:t>
        <a:bodyPr/>
        <a:lstStyle/>
        <a:p>
          <a:r>
            <a:rPr lang="en-GB" sz="1800" b="0" u="none" dirty="0">
              <a:cs typeface="Times New Roman" panose="02020603050405020304" pitchFamily="18" charset="0"/>
            </a:rPr>
            <a:t>This study has established a </a:t>
          </a:r>
          <a:r>
            <a:rPr lang="en-GB" sz="1800" b="1" u="none" dirty="0">
              <a:cs typeface="Times New Roman" panose="02020603050405020304" pitchFamily="18" charset="0"/>
            </a:rPr>
            <a:t>baseline understanding of the environmental conditions </a:t>
          </a:r>
          <a:r>
            <a:rPr lang="en-GB" sz="1800" b="0" u="none" dirty="0">
              <a:cs typeface="Times New Roman" panose="02020603050405020304" pitchFamily="18" charset="0"/>
            </a:rPr>
            <a:t>in the vicinity of DWPs </a:t>
          </a:r>
          <a:r>
            <a:rPr lang="en-GB" sz="1800" b="0" u="none" dirty="0" err="1">
              <a:cs typeface="Times New Roman" panose="02020603050405020304" pitchFamily="18" charset="0"/>
            </a:rPr>
            <a:t>Botlek</a:t>
          </a:r>
          <a:r>
            <a:rPr lang="en-GB" sz="1800" b="0" u="none" dirty="0">
              <a:cs typeface="Times New Roman" panose="02020603050405020304" pitchFamily="18" charset="0"/>
            </a:rPr>
            <a:t> and </a:t>
          </a:r>
          <a:r>
            <a:rPr lang="en-GB" sz="1800" b="0" u="none" dirty="0" err="1">
              <a:cs typeface="Times New Roman" panose="02020603050405020304" pitchFamily="18" charset="0"/>
            </a:rPr>
            <a:t>Maasvlakte</a:t>
          </a:r>
          <a:r>
            <a:rPr lang="en-GB" sz="1800" b="0" u="none" dirty="0">
              <a:cs typeface="Times New Roman" panose="02020603050405020304" pitchFamily="18" charset="0"/>
            </a:rPr>
            <a:t>.</a:t>
          </a:r>
          <a:endParaRPr lang="en-US" sz="1800" b="0" u="none" dirty="0"/>
        </a:p>
      </dgm:t>
    </dgm:pt>
    <dgm:pt modelId="{728563FE-D56C-4568-B194-54F8B50351BB}" type="parTrans" cxnId="{E030EFD4-F1A4-454A-8245-0EE7A1BC1F90}">
      <dgm:prSet/>
      <dgm:spPr/>
      <dgm:t>
        <a:bodyPr/>
        <a:lstStyle/>
        <a:p>
          <a:endParaRPr lang="en-US" sz="1800" b="0" u="none"/>
        </a:p>
      </dgm:t>
    </dgm:pt>
    <dgm:pt modelId="{3F3BA008-AED3-49E9-B061-5A7CBD14187E}" type="sibTrans" cxnId="{E030EFD4-F1A4-454A-8245-0EE7A1BC1F90}">
      <dgm:prSet/>
      <dgm:spPr/>
      <dgm:t>
        <a:bodyPr/>
        <a:lstStyle/>
        <a:p>
          <a:endParaRPr lang="en-US" sz="1800" b="0" u="none"/>
        </a:p>
      </dgm:t>
    </dgm:pt>
    <dgm:pt modelId="{03770457-043D-4692-BC75-2D67943E5EB8}">
      <dgm:prSet phldrT="[Κείμενο]" custT="1"/>
      <dgm:spPr/>
      <dgm:t>
        <a:bodyPr/>
        <a:lstStyle/>
        <a:p>
          <a:r>
            <a:rPr lang="en-US" sz="1800" b="0" u="none" dirty="0"/>
            <a:t> </a:t>
          </a:r>
        </a:p>
      </dgm:t>
    </dgm:pt>
    <dgm:pt modelId="{6B79BB25-33DC-489A-97C6-3153144D0D28}" type="parTrans" cxnId="{295CEC53-6C2C-4DA9-8283-E9E350F40B70}">
      <dgm:prSet/>
      <dgm:spPr/>
      <dgm:t>
        <a:bodyPr/>
        <a:lstStyle/>
        <a:p>
          <a:endParaRPr lang="en-US" sz="1800" b="0" u="none"/>
        </a:p>
      </dgm:t>
    </dgm:pt>
    <dgm:pt modelId="{44A41282-ABB6-4102-BEF0-9B0DC31F22F9}" type="sibTrans" cxnId="{295CEC53-6C2C-4DA9-8283-E9E350F40B70}">
      <dgm:prSet/>
      <dgm:spPr/>
      <dgm:t>
        <a:bodyPr/>
        <a:lstStyle/>
        <a:p>
          <a:endParaRPr lang="en-US" sz="1800" b="0" u="none"/>
        </a:p>
      </dgm:t>
    </dgm:pt>
    <dgm:pt modelId="{5493C927-6A86-4C0D-B912-7E58EE581E97}">
      <dgm:prSet phldrT="[Κείμενο]" custT="1"/>
      <dgm:spPr/>
      <dgm:t>
        <a:bodyPr/>
        <a:lstStyle/>
        <a:p>
          <a:r>
            <a:rPr lang="en-GB" sz="1800" b="0" u="none" dirty="0">
              <a:cs typeface="Times New Roman" panose="02020603050405020304" pitchFamily="18" charset="0"/>
            </a:rPr>
            <a:t>Provides essential </a:t>
          </a:r>
          <a:r>
            <a:rPr lang="en-GB" sz="1800" b="1" u="none" dirty="0">
              <a:cs typeface="Times New Roman" panose="02020603050405020304" pitchFamily="18" charset="0"/>
            </a:rPr>
            <a:t>background information for the assessment of environmental benefits </a:t>
          </a:r>
          <a:r>
            <a:rPr lang="en-GB" sz="1800" b="0" u="none" dirty="0">
              <a:cs typeface="Times New Roman" panose="02020603050405020304" pitchFamily="18" charset="0"/>
            </a:rPr>
            <a:t>from the implementation of </a:t>
          </a:r>
          <a:r>
            <a:rPr lang="en-GB" sz="1800" b="1" u="none" dirty="0">
              <a:cs typeface="Times New Roman" panose="02020603050405020304" pitchFamily="18" charset="0"/>
            </a:rPr>
            <a:t>large scale zero brine technology in the future. </a:t>
          </a:r>
          <a:endParaRPr lang="en-US" sz="1800" b="1" u="none" dirty="0"/>
        </a:p>
      </dgm:t>
    </dgm:pt>
    <dgm:pt modelId="{87A9A360-2BF1-44B4-B315-DB57ECF527A1}" type="parTrans" cxnId="{9D69254D-B460-47F8-87DC-26C5B172B7ED}">
      <dgm:prSet/>
      <dgm:spPr/>
      <dgm:t>
        <a:bodyPr/>
        <a:lstStyle/>
        <a:p>
          <a:endParaRPr lang="en-US" sz="1800" b="0" u="none"/>
        </a:p>
      </dgm:t>
    </dgm:pt>
    <dgm:pt modelId="{4885B2FE-93B0-4D22-84AD-9F829B9C5DC8}" type="sibTrans" cxnId="{9D69254D-B460-47F8-87DC-26C5B172B7ED}">
      <dgm:prSet/>
      <dgm:spPr/>
      <dgm:t>
        <a:bodyPr/>
        <a:lstStyle/>
        <a:p>
          <a:endParaRPr lang="en-US" sz="1800" b="0" u="none"/>
        </a:p>
      </dgm:t>
    </dgm:pt>
    <dgm:pt modelId="{3D555092-6399-4789-BFE2-0C9EA3968009}">
      <dgm:prSet phldrT="[Κείμενο]" custT="1"/>
      <dgm:spPr/>
      <dgm:t>
        <a:bodyPr/>
        <a:lstStyle/>
        <a:p>
          <a:r>
            <a:rPr lang="en-US" sz="1800" b="0" u="none" dirty="0"/>
            <a:t> </a:t>
          </a:r>
        </a:p>
      </dgm:t>
    </dgm:pt>
    <dgm:pt modelId="{21D3F346-9C8C-4CFB-A91D-76F3D8BC8884}" type="parTrans" cxnId="{6175FEA3-EA38-465B-A36E-15A7A7E6A500}">
      <dgm:prSet/>
      <dgm:spPr/>
      <dgm:t>
        <a:bodyPr/>
        <a:lstStyle/>
        <a:p>
          <a:endParaRPr lang="en-US" sz="1800" b="0" u="none"/>
        </a:p>
      </dgm:t>
    </dgm:pt>
    <dgm:pt modelId="{F8411239-E7EC-45D6-A018-4B96D00186B6}" type="sibTrans" cxnId="{6175FEA3-EA38-465B-A36E-15A7A7E6A500}">
      <dgm:prSet/>
      <dgm:spPr/>
      <dgm:t>
        <a:bodyPr/>
        <a:lstStyle/>
        <a:p>
          <a:endParaRPr lang="en-US" sz="1800" b="0" u="none"/>
        </a:p>
      </dgm:t>
    </dgm:pt>
    <dgm:pt modelId="{9700952E-B1E4-474F-B10A-17F1D5AA0F85}">
      <dgm:prSet phldrT="[Κείμενο]" custT="1"/>
      <dgm:spPr/>
      <dgm:t>
        <a:bodyPr/>
        <a:lstStyle/>
        <a:p>
          <a:r>
            <a:rPr lang="en-GB" sz="1800" b="1" u="none" dirty="0">
              <a:cs typeface="Times New Roman" panose="02020603050405020304" pitchFamily="18" charset="0"/>
            </a:rPr>
            <a:t>A remarkable diversity of taxa has been observed, enabling a detailed characterization of biological communities</a:t>
          </a:r>
          <a:r>
            <a:rPr lang="en-GB" sz="1800" b="0" u="none" dirty="0">
              <a:cs typeface="Times New Roman" panose="02020603050405020304" pitchFamily="18" charset="0"/>
            </a:rPr>
            <a:t>, which constitutes a significant asset considering how little published literature exists about the unique system of the Port of Rotterdam.</a:t>
          </a:r>
          <a:endParaRPr lang="en-US" sz="1800" b="0" u="none" dirty="0"/>
        </a:p>
      </dgm:t>
    </dgm:pt>
    <dgm:pt modelId="{F4A83306-A2FE-4849-BC9E-34ED0B8FD739}" type="parTrans" cxnId="{9685BCAE-D2BD-4805-92B8-D5060167AD22}">
      <dgm:prSet/>
      <dgm:spPr/>
      <dgm:t>
        <a:bodyPr/>
        <a:lstStyle/>
        <a:p>
          <a:endParaRPr lang="en-US" sz="1800" b="0" u="none"/>
        </a:p>
      </dgm:t>
    </dgm:pt>
    <dgm:pt modelId="{16E167EE-31C0-4FD2-ADE9-02D3C087969E}" type="sibTrans" cxnId="{9685BCAE-D2BD-4805-92B8-D5060167AD22}">
      <dgm:prSet/>
      <dgm:spPr/>
      <dgm:t>
        <a:bodyPr/>
        <a:lstStyle/>
        <a:p>
          <a:endParaRPr lang="en-US" sz="1800" b="0" u="none"/>
        </a:p>
      </dgm:t>
    </dgm:pt>
    <dgm:pt modelId="{4DEACA30-726B-4A60-B092-B9C7AEB3AAC6}">
      <dgm:prSet phldrT="[Κείμενο]" custT="1"/>
      <dgm:spPr/>
      <dgm:t>
        <a:bodyPr/>
        <a:lstStyle/>
        <a:p>
          <a:r>
            <a:rPr lang="en-US" sz="1800" b="0" u="none" dirty="0"/>
            <a:t> </a:t>
          </a:r>
        </a:p>
      </dgm:t>
    </dgm:pt>
    <dgm:pt modelId="{923CF66F-4CAE-4AED-A6FD-FF6A65C2653C}" type="sibTrans" cxnId="{111D245E-08ED-4DB5-86E2-23DFF0F7412F}">
      <dgm:prSet/>
      <dgm:spPr/>
      <dgm:t>
        <a:bodyPr/>
        <a:lstStyle/>
        <a:p>
          <a:endParaRPr lang="en-US" sz="1800" b="0" u="none"/>
        </a:p>
      </dgm:t>
    </dgm:pt>
    <dgm:pt modelId="{554A7C0A-83B9-48A5-AAE1-A91AE896A209}" type="parTrans" cxnId="{111D245E-08ED-4DB5-86E2-23DFF0F7412F}">
      <dgm:prSet/>
      <dgm:spPr/>
      <dgm:t>
        <a:bodyPr/>
        <a:lstStyle/>
        <a:p>
          <a:endParaRPr lang="en-US" sz="1800" b="0" u="none"/>
        </a:p>
      </dgm:t>
    </dgm:pt>
    <dgm:pt modelId="{CF9247F4-CBE4-4803-9A2C-7BD47A1CE98F}" type="pres">
      <dgm:prSet presAssocID="{EAFEE3E9-77C4-4F2B-AA95-3C1F945054DF}" presName="Name0" presStyleCnt="0">
        <dgm:presLayoutVars>
          <dgm:chMax val="7"/>
          <dgm:chPref val="7"/>
          <dgm:dir/>
          <dgm:animOne val="branch"/>
          <dgm:animLvl val="lvl"/>
        </dgm:presLayoutVars>
      </dgm:prSet>
      <dgm:spPr/>
    </dgm:pt>
    <dgm:pt modelId="{923D602C-D807-4420-9EA9-3E351C139711}" type="pres">
      <dgm:prSet presAssocID="{4DEACA30-726B-4A60-B092-B9C7AEB3AAC6}" presName="ParentComposite" presStyleCnt="0"/>
      <dgm:spPr/>
    </dgm:pt>
    <dgm:pt modelId="{CCF93208-461F-4201-A545-D2324C8E4C87}" type="pres">
      <dgm:prSet presAssocID="{4DEACA30-726B-4A60-B092-B9C7AEB3AAC6}" presName="Chord" presStyleLbl="bgShp" presStyleIdx="0" presStyleCnt="3"/>
      <dgm:spPr/>
    </dgm:pt>
    <dgm:pt modelId="{8820D758-B9A2-4981-8772-5A40051FDA50}" type="pres">
      <dgm:prSet presAssocID="{4DEACA30-726B-4A60-B092-B9C7AEB3AAC6}" presName="Pie" presStyleLbl="alignNode1" presStyleIdx="0" presStyleCnt="3"/>
      <dgm:spPr/>
    </dgm:pt>
    <dgm:pt modelId="{EE13643B-062A-4A36-B246-F1B384134530}" type="pres">
      <dgm:prSet presAssocID="{4DEACA30-726B-4A60-B092-B9C7AEB3AAC6}" presName="Parent" presStyleLbl="revTx" presStyleIdx="0" presStyleCnt="6">
        <dgm:presLayoutVars>
          <dgm:chMax val="1"/>
          <dgm:chPref val="1"/>
          <dgm:bulletEnabled val="1"/>
        </dgm:presLayoutVars>
      </dgm:prSet>
      <dgm:spPr/>
    </dgm:pt>
    <dgm:pt modelId="{D283A36E-286D-4643-A34E-7399FBFC99BA}" type="pres">
      <dgm:prSet presAssocID="{3F3BA008-AED3-49E9-B061-5A7CBD14187E}" presName="negSibTrans" presStyleCnt="0"/>
      <dgm:spPr/>
    </dgm:pt>
    <dgm:pt modelId="{A481EC86-6BC8-4EC6-8FBD-93460F0DB4F6}" type="pres">
      <dgm:prSet presAssocID="{4DEACA30-726B-4A60-B092-B9C7AEB3AAC6}" presName="composite" presStyleCnt="0"/>
      <dgm:spPr/>
    </dgm:pt>
    <dgm:pt modelId="{EFAC61F3-7BFA-4905-BE37-5246187E9053}" type="pres">
      <dgm:prSet presAssocID="{4DEACA30-726B-4A60-B092-B9C7AEB3AAC6}" presName="Child" presStyleLbl="revTx" presStyleIdx="1" presStyleCnt="6">
        <dgm:presLayoutVars>
          <dgm:chMax val="0"/>
          <dgm:chPref val="0"/>
          <dgm:bulletEnabled val="1"/>
        </dgm:presLayoutVars>
      </dgm:prSet>
      <dgm:spPr/>
    </dgm:pt>
    <dgm:pt modelId="{F94E0BA7-C393-43C0-981D-9ABD972A3A9B}" type="pres">
      <dgm:prSet presAssocID="{923CF66F-4CAE-4AED-A6FD-FF6A65C2653C}" presName="sibTrans" presStyleCnt="0"/>
      <dgm:spPr/>
    </dgm:pt>
    <dgm:pt modelId="{C5BDB034-93BA-46E0-A265-DD90BCE07CC2}" type="pres">
      <dgm:prSet presAssocID="{03770457-043D-4692-BC75-2D67943E5EB8}" presName="ParentComposite" presStyleCnt="0"/>
      <dgm:spPr/>
    </dgm:pt>
    <dgm:pt modelId="{5C0ECF8B-1B90-4A1A-BF3A-96806DC223E9}" type="pres">
      <dgm:prSet presAssocID="{03770457-043D-4692-BC75-2D67943E5EB8}" presName="Chord" presStyleLbl="bgShp" presStyleIdx="1" presStyleCnt="3"/>
      <dgm:spPr/>
    </dgm:pt>
    <dgm:pt modelId="{F82D84C0-2670-4862-835F-AD51C8C815DA}" type="pres">
      <dgm:prSet presAssocID="{03770457-043D-4692-BC75-2D67943E5EB8}" presName="Pie" presStyleLbl="alignNode1" presStyleIdx="1" presStyleCnt="3"/>
      <dgm:spPr/>
    </dgm:pt>
    <dgm:pt modelId="{50D29780-689E-4695-8F61-78C49DC0100E}" type="pres">
      <dgm:prSet presAssocID="{03770457-043D-4692-BC75-2D67943E5EB8}" presName="Parent" presStyleLbl="revTx" presStyleIdx="2" presStyleCnt="6">
        <dgm:presLayoutVars>
          <dgm:chMax val="1"/>
          <dgm:chPref val="1"/>
          <dgm:bulletEnabled val="1"/>
        </dgm:presLayoutVars>
      </dgm:prSet>
      <dgm:spPr/>
    </dgm:pt>
    <dgm:pt modelId="{79180102-9B37-40E1-9DFC-2770D5F4401F}" type="pres">
      <dgm:prSet presAssocID="{4885B2FE-93B0-4D22-84AD-9F829B9C5DC8}" presName="negSibTrans" presStyleCnt="0"/>
      <dgm:spPr/>
    </dgm:pt>
    <dgm:pt modelId="{0CABD64C-5D5B-439B-8EF9-4322423C07EE}" type="pres">
      <dgm:prSet presAssocID="{03770457-043D-4692-BC75-2D67943E5EB8}" presName="composite" presStyleCnt="0"/>
      <dgm:spPr/>
    </dgm:pt>
    <dgm:pt modelId="{67DB5D1D-9D72-477D-87C6-FF8F583CBA1C}" type="pres">
      <dgm:prSet presAssocID="{03770457-043D-4692-BC75-2D67943E5EB8}" presName="Child" presStyleLbl="revTx" presStyleIdx="3" presStyleCnt="6">
        <dgm:presLayoutVars>
          <dgm:chMax val="0"/>
          <dgm:chPref val="0"/>
          <dgm:bulletEnabled val="1"/>
        </dgm:presLayoutVars>
      </dgm:prSet>
      <dgm:spPr/>
    </dgm:pt>
    <dgm:pt modelId="{602BA534-7B88-4E67-997D-064D5FD9F59A}" type="pres">
      <dgm:prSet presAssocID="{44A41282-ABB6-4102-BEF0-9B0DC31F22F9}" presName="sibTrans" presStyleCnt="0"/>
      <dgm:spPr/>
    </dgm:pt>
    <dgm:pt modelId="{BD58B4F7-3D8D-477F-AAB7-EA504C36C6C7}" type="pres">
      <dgm:prSet presAssocID="{3D555092-6399-4789-BFE2-0C9EA3968009}" presName="ParentComposite" presStyleCnt="0"/>
      <dgm:spPr/>
    </dgm:pt>
    <dgm:pt modelId="{5F8EADC8-F01D-422A-95A7-7E744E7672E5}" type="pres">
      <dgm:prSet presAssocID="{3D555092-6399-4789-BFE2-0C9EA3968009}" presName="Chord" presStyleLbl="bgShp" presStyleIdx="2" presStyleCnt="3"/>
      <dgm:spPr/>
    </dgm:pt>
    <dgm:pt modelId="{40E378D5-2A44-49D0-A313-11B7E73DA303}" type="pres">
      <dgm:prSet presAssocID="{3D555092-6399-4789-BFE2-0C9EA3968009}" presName="Pie" presStyleLbl="alignNode1" presStyleIdx="2" presStyleCnt="3"/>
      <dgm:spPr/>
    </dgm:pt>
    <dgm:pt modelId="{B75E0918-2D43-4B5A-9C83-9E00B8E99681}" type="pres">
      <dgm:prSet presAssocID="{3D555092-6399-4789-BFE2-0C9EA3968009}" presName="Parent" presStyleLbl="revTx" presStyleIdx="4" presStyleCnt="6">
        <dgm:presLayoutVars>
          <dgm:chMax val="1"/>
          <dgm:chPref val="1"/>
          <dgm:bulletEnabled val="1"/>
        </dgm:presLayoutVars>
      </dgm:prSet>
      <dgm:spPr/>
    </dgm:pt>
    <dgm:pt modelId="{85FC1AD6-B3A8-438D-B4AC-82E536AF3724}" type="pres">
      <dgm:prSet presAssocID="{16E167EE-31C0-4FD2-ADE9-02D3C087969E}" presName="negSibTrans" presStyleCnt="0"/>
      <dgm:spPr/>
    </dgm:pt>
    <dgm:pt modelId="{2F8A8A7A-17DE-4332-B02C-23CFB698D1AC}" type="pres">
      <dgm:prSet presAssocID="{3D555092-6399-4789-BFE2-0C9EA3968009}" presName="composite" presStyleCnt="0"/>
      <dgm:spPr/>
    </dgm:pt>
    <dgm:pt modelId="{052901C8-6733-478D-8978-E163BE8A9F13}" type="pres">
      <dgm:prSet presAssocID="{3D555092-6399-4789-BFE2-0C9EA3968009}" presName="Child" presStyleLbl="revTx" presStyleIdx="5" presStyleCnt="6">
        <dgm:presLayoutVars>
          <dgm:chMax val="0"/>
          <dgm:chPref val="0"/>
          <dgm:bulletEnabled val="1"/>
        </dgm:presLayoutVars>
      </dgm:prSet>
      <dgm:spPr/>
    </dgm:pt>
  </dgm:ptLst>
  <dgm:cxnLst>
    <dgm:cxn modelId="{111D245E-08ED-4DB5-86E2-23DFF0F7412F}" srcId="{EAFEE3E9-77C4-4F2B-AA95-3C1F945054DF}" destId="{4DEACA30-726B-4A60-B092-B9C7AEB3AAC6}" srcOrd="0" destOrd="0" parTransId="{554A7C0A-83B9-48A5-AAE1-A91AE896A209}" sibTransId="{923CF66F-4CAE-4AED-A6FD-FF6A65C2653C}"/>
    <dgm:cxn modelId="{6AB45B64-9DC3-432F-BCEB-125C145EFBD2}" type="presOf" srcId="{5493C927-6A86-4C0D-B912-7E58EE581E97}" destId="{67DB5D1D-9D72-477D-87C6-FF8F583CBA1C}" srcOrd="0" destOrd="0" presId="urn:microsoft.com/office/officeart/2009/3/layout/PieProcess"/>
    <dgm:cxn modelId="{9D69254D-B460-47F8-87DC-26C5B172B7ED}" srcId="{03770457-043D-4692-BC75-2D67943E5EB8}" destId="{5493C927-6A86-4C0D-B912-7E58EE581E97}" srcOrd="0" destOrd="0" parTransId="{87A9A360-2BF1-44B4-B315-DB57ECF527A1}" sibTransId="{4885B2FE-93B0-4D22-84AD-9F829B9C5DC8}"/>
    <dgm:cxn modelId="{B164E450-C115-4F8F-804D-9CD6DF45F02E}" type="presOf" srcId="{03770457-043D-4692-BC75-2D67943E5EB8}" destId="{50D29780-689E-4695-8F61-78C49DC0100E}" srcOrd="0" destOrd="0" presId="urn:microsoft.com/office/officeart/2009/3/layout/PieProcess"/>
    <dgm:cxn modelId="{295CEC53-6C2C-4DA9-8283-E9E350F40B70}" srcId="{EAFEE3E9-77C4-4F2B-AA95-3C1F945054DF}" destId="{03770457-043D-4692-BC75-2D67943E5EB8}" srcOrd="1" destOrd="0" parTransId="{6B79BB25-33DC-489A-97C6-3153144D0D28}" sibTransId="{44A41282-ABB6-4102-BEF0-9B0DC31F22F9}"/>
    <dgm:cxn modelId="{31530379-B3C4-421C-A4B6-03F280943146}" type="presOf" srcId="{4DEACA30-726B-4A60-B092-B9C7AEB3AAC6}" destId="{EE13643B-062A-4A36-B246-F1B384134530}" srcOrd="0" destOrd="0" presId="urn:microsoft.com/office/officeart/2009/3/layout/PieProcess"/>
    <dgm:cxn modelId="{2541FB80-E467-4C42-8687-8E6D4E3D1970}" type="presOf" srcId="{9700952E-B1E4-474F-B10A-17F1D5AA0F85}" destId="{052901C8-6733-478D-8978-E163BE8A9F13}" srcOrd="0" destOrd="0" presId="urn:microsoft.com/office/officeart/2009/3/layout/PieProcess"/>
    <dgm:cxn modelId="{6175FEA3-EA38-465B-A36E-15A7A7E6A500}" srcId="{EAFEE3E9-77C4-4F2B-AA95-3C1F945054DF}" destId="{3D555092-6399-4789-BFE2-0C9EA3968009}" srcOrd="2" destOrd="0" parTransId="{21D3F346-9C8C-4CFB-A91D-76F3D8BC8884}" sibTransId="{F8411239-E7EC-45D6-A018-4B96D00186B6}"/>
    <dgm:cxn modelId="{9685BCAE-D2BD-4805-92B8-D5060167AD22}" srcId="{3D555092-6399-4789-BFE2-0C9EA3968009}" destId="{9700952E-B1E4-474F-B10A-17F1D5AA0F85}" srcOrd="0" destOrd="0" parTransId="{F4A83306-A2FE-4849-BC9E-34ED0B8FD739}" sibTransId="{16E167EE-31C0-4FD2-ADE9-02D3C087969E}"/>
    <dgm:cxn modelId="{16B3ACB2-9DDF-49D0-B0B0-C5164C14D901}" type="presOf" srcId="{3D555092-6399-4789-BFE2-0C9EA3968009}" destId="{B75E0918-2D43-4B5A-9C83-9E00B8E99681}" srcOrd="0" destOrd="0" presId="urn:microsoft.com/office/officeart/2009/3/layout/PieProcess"/>
    <dgm:cxn modelId="{E030EFD4-F1A4-454A-8245-0EE7A1BC1F90}" srcId="{4DEACA30-726B-4A60-B092-B9C7AEB3AAC6}" destId="{9EC4706D-BEE7-4BB2-A8E0-C2B26506A5C7}" srcOrd="0" destOrd="0" parTransId="{728563FE-D56C-4568-B194-54F8B50351BB}" sibTransId="{3F3BA008-AED3-49E9-B061-5A7CBD14187E}"/>
    <dgm:cxn modelId="{108C14D5-C240-4952-BBC9-AED17FC435BE}" type="presOf" srcId="{EAFEE3E9-77C4-4F2B-AA95-3C1F945054DF}" destId="{CF9247F4-CBE4-4803-9A2C-7BD47A1CE98F}" srcOrd="0" destOrd="0" presId="urn:microsoft.com/office/officeart/2009/3/layout/PieProcess"/>
    <dgm:cxn modelId="{4C9C48F6-D276-4B91-959F-F450A0BF0F5B}" type="presOf" srcId="{9EC4706D-BEE7-4BB2-A8E0-C2B26506A5C7}" destId="{EFAC61F3-7BFA-4905-BE37-5246187E9053}" srcOrd="0" destOrd="0" presId="urn:microsoft.com/office/officeart/2009/3/layout/PieProcess"/>
    <dgm:cxn modelId="{CD908FD0-7AF5-415D-88F5-FC403BC0F23A}" type="presParOf" srcId="{CF9247F4-CBE4-4803-9A2C-7BD47A1CE98F}" destId="{923D602C-D807-4420-9EA9-3E351C139711}" srcOrd="0" destOrd="0" presId="urn:microsoft.com/office/officeart/2009/3/layout/PieProcess"/>
    <dgm:cxn modelId="{AD1424ED-F68E-4D2A-AD16-CE663777915B}" type="presParOf" srcId="{923D602C-D807-4420-9EA9-3E351C139711}" destId="{CCF93208-461F-4201-A545-D2324C8E4C87}" srcOrd="0" destOrd="0" presId="urn:microsoft.com/office/officeart/2009/3/layout/PieProcess"/>
    <dgm:cxn modelId="{40FB4A87-7E4F-430B-AB8B-7FAE4FA0E925}" type="presParOf" srcId="{923D602C-D807-4420-9EA9-3E351C139711}" destId="{8820D758-B9A2-4981-8772-5A40051FDA50}" srcOrd="1" destOrd="0" presId="urn:microsoft.com/office/officeart/2009/3/layout/PieProcess"/>
    <dgm:cxn modelId="{43884FE5-A878-405F-B566-3557D6D81CD6}" type="presParOf" srcId="{923D602C-D807-4420-9EA9-3E351C139711}" destId="{EE13643B-062A-4A36-B246-F1B384134530}" srcOrd="2" destOrd="0" presId="urn:microsoft.com/office/officeart/2009/3/layout/PieProcess"/>
    <dgm:cxn modelId="{0C115D6F-B10C-44BC-9BF0-5ED13BEC6DFD}" type="presParOf" srcId="{CF9247F4-CBE4-4803-9A2C-7BD47A1CE98F}" destId="{D283A36E-286D-4643-A34E-7399FBFC99BA}" srcOrd="1" destOrd="0" presId="urn:microsoft.com/office/officeart/2009/3/layout/PieProcess"/>
    <dgm:cxn modelId="{620BEFA6-5380-418D-977B-4AA4591A2F48}" type="presParOf" srcId="{CF9247F4-CBE4-4803-9A2C-7BD47A1CE98F}" destId="{A481EC86-6BC8-4EC6-8FBD-93460F0DB4F6}" srcOrd="2" destOrd="0" presId="urn:microsoft.com/office/officeart/2009/3/layout/PieProcess"/>
    <dgm:cxn modelId="{74A31693-FE56-4A59-AD7F-4F079F1082A1}" type="presParOf" srcId="{A481EC86-6BC8-4EC6-8FBD-93460F0DB4F6}" destId="{EFAC61F3-7BFA-4905-BE37-5246187E9053}" srcOrd="0" destOrd="0" presId="urn:microsoft.com/office/officeart/2009/3/layout/PieProcess"/>
    <dgm:cxn modelId="{DAF3A417-279C-4B25-9DC3-3B519D3856CE}" type="presParOf" srcId="{CF9247F4-CBE4-4803-9A2C-7BD47A1CE98F}" destId="{F94E0BA7-C393-43C0-981D-9ABD972A3A9B}" srcOrd="3" destOrd="0" presId="urn:microsoft.com/office/officeart/2009/3/layout/PieProcess"/>
    <dgm:cxn modelId="{1F05C172-3676-4021-9C9C-A1ABAABE80A3}" type="presParOf" srcId="{CF9247F4-CBE4-4803-9A2C-7BD47A1CE98F}" destId="{C5BDB034-93BA-46E0-A265-DD90BCE07CC2}" srcOrd="4" destOrd="0" presId="urn:microsoft.com/office/officeart/2009/3/layout/PieProcess"/>
    <dgm:cxn modelId="{787E6249-3AE5-411E-B755-25EE84783DBC}" type="presParOf" srcId="{C5BDB034-93BA-46E0-A265-DD90BCE07CC2}" destId="{5C0ECF8B-1B90-4A1A-BF3A-96806DC223E9}" srcOrd="0" destOrd="0" presId="urn:microsoft.com/office/officeart/2009/3/layout/PieProcess"/>
    <dgm:cxn modelId="{0B29A90D-430B-4118-9020-AD6570C2A6A5}" type="presParOf" srcId="{C5BDB034-93BA-46E0-A265-DD90BCE07CC2}" destId="{F82D84C0-2670-4862-835F-AD51C8C815DA}" srcOrd="1" destOrd="0" presId="urn:microsoft.com/office/officeart/2009/3/layout/PieProcess"/>
    <dgm:cxn modelId="{5214776D-883F-4F6A-96F7-781FD3AE33E8}" type="presParOf" srcId="{C5BDB034-93BA-46E0-A265-DD90BCE07CC2}" destId="{50D29780-689E-4695-8F61-78C49DC0100E}" srcOrd="2" destOrd="0" presId="urn:microsoft.com/office/officeart/2009/3/layout/PieProcess"/>
    <dgm:cxn modelId="{B67EAFC6-DE07-4F1F-AEC8-78F95A0625E9}" type="presParOf" srcId="{CF9247F4-CBE4-4803-9A2C-7BD47A1CE98F}" destId="{79180102-9B37-40E1-9DFC-2770D5F4401F}" srcOrd="5" destOrd="0" presId="urn:microsoft.com/office/officeart/2009/3/layout/PieProcess"/>
    <dgm:cxn modelId="{3F3F6A8F-0C11-4FF9-8F0A-3E0A22F56397}" type="presParOf" srcId="{CF9247F4-CBE4-4803-9A2C-7BD47A1CE98F}" destId="{0CABD64C-5D5B-439B-8EF9-4322423C07EE}" srcOrd="6" destOrd="0" presId="urn:microsoft.com/office/officeart/2009/3/layout/PieProcess"/>
    <dgm:cxn modelId="{AEF7FFCF-F29D-4180-9643-F587D0463DEE}" type="presParOf" srcId="{0CABD64C-5D5B-439B-8EF9-4322423C07EE}" destId="{67DB5D1D-9D72-477D-87C6-FF8F583CBA1C}" srcOrd="0" destOrd="0" presId="urn:microsoft.com/office/officeart/2009/3/layout/PieProcess"/>
    <dgm:cxn modelId="{1F9D47D1-93FF-4047-BA7C-8C2BD4325D3C}" type="presParOf" srcId="{CF9247F4-CBE4-4803-9A2C-7BD47A1CE98F}" destId="{602BA534-7B88-4E67-997D-064D5FD9F59A}" srcOrd="7" destOrd="0" presId="urn:microsoft.com/office/officeart/2009/3/layout/PieProcess"/>
    <dgm:cxn modelId="{AEEE6DA6-208A-4307-9F6B-0327B6666C32}" type="presParOf" srcId="{CF9247F4-CBE4-4803-9A2C-7BD47A1CE98F}" destId="{BD58B4F7-3D8D-477F-AAB7-EA504C36C6C7}" srcOrd="8" destOrd="0" presId="urn:microsoft.com/office/officeart/2009/3/layout/PieProcess"/>
    <dgm:cxn modelId="{9DD14D49-D69B-4DAF-8099-6B93D1E7B61D}" type="presParOf" srcId="{BD58B4F7-3D8D-477F-AAB7-EA504C36C6C7}" destId="{5F8EADC8-F01D-422A-95A7-7E744E7672E5}" srcOrd="0" destOrd="0" presId="urn:microsoft.com/office/officeart/2009/3/layout/PieProcess"/>
    <dgm:cxn modelId="{E950012B-BB50-411F-A7F3-9B7E6FFD6118}" type="presParOf" srcId="{BD58B4F7-3D8D-477F-AAB7-EA504C36C6C7}" destId="{40E378D5-2A44-49D0-A313-11B7E73DA303}" srcOrd="1" destOrd="0" presId="urn:microsoft.com/office/officeart/2009/3/layout/PieProcess"/>
    <dgm:cxn modelId="{1A4FEF95-B1A4-415F-890A-CEF1F144D0EE}" type="presParOf" srcId="{BD58B4F7-3D8D-477F-AAB7-EA504C36C6C7}" destId="{B75E0918-2D43-4B5A-9C83-9E00B8E99681}" srcOrd="2" destOrd="0" presId="urn:microsoft.com/office/officeart/2009/3/layout/PieProcess"/>
    <dgm:cxn modelId="{6CDCEE9A-35FE-4771-91B3-41B56E29795D}" type="presParOf" srcId="{CF9247F4-CBE4-4803-9A2C-7BD47A1CE98F}" destId="{85FC1AD6-B3A8-438D-B4AC-82E536AF3724}" srcOrd="9" destOrd="0" presId="urn:microsoft.com/office/officeart/2009/3/layout/PieProcess"/>
    <dgm:cxn modelId="{81A40662-E28B-4436-ACE1-23C328F9A511}" type="presParOf" srcId="{CF9247F4-CBE4-4803-9A2C-7BD47A1CE98F}" destId="{2F8A8A7A-17DE-4332-B02C-23CFB698D1AC}" srcOrd="10" destOrd="0" presId="urn:microsoft.com/office/officeart/2009/3/layout/PieProcess"/>
    <dgm:cxn modelId="{3D7E7555-3792-47DD-9EB2-932E912B49C3}" type="presParOf" srcId="{2F8A8A7A-17DE-4332-B02C-23CFB698D1AC}" destId="{052901C8-6733-478D-8978-E163BE8A9F13}"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AFEE3E9-77C4-4F2B-AA95-3C1F945054DF}" type="doc">
      <dgm:prSet loTypeId="urn:microsoft.com/office/officeart/2009/3/layout/PieProcess" loCatId="list" qsTypeId="urn:microsoft.com/office/officeart/2005/8/quickstyle/simple1" qsCatId="simple" csTypeId="urn:microsoft.com/office/officeart/2005/8/colors/accent1_2" csCatId="accent1" phldr="1"/>
      <dgm:spPr/>
      <dgm:t>
        <a:bodyPr/>
        <a:lstStyle/>
        <a:p>
          <a:endParaRPr lang="en-US"/>
        </a:p>
      </dgm:t>
    </dgm:pt>
    <dgm:pt modelId="{9EC4706D-BEE7-4BB2-A8E0-C2B26506A5C7}">
      <dgm:prSet phldrT="[Κείμενο]" custT="1"/>
      <dgm:spPr/>
      <dgm:t>
        <a:bodyPr/>
        <a:lstStyle/>
        <a:p>
          <a:r>
            <a:rPr lang="en-US" sz="1800" b="1" u="none" dirty="0">
              <a:cs typeface="Times New Roman" panose="02020603050405020304" pitchFamily="18" charset="0"/>
            </a:rPr>
            <a:t>Similar </a:t>
          </a:r>
          <a:r>
            <a:rPr lang="en-US" sz="1800" b="1" u="none" dirty="0" err="1">
              <a:cs typeface="Times New Roman" panose="02020603050405020304" pitchFamily="18" charset="0"/>
            </a:rPr>
            <a:t>macrobenthic</a:t>
          </a:r>
          <a:r>
            <a:rPr lang="en-US" sz="1800" b="1" u="none" dirty="0">
              <a:cs typeface="Times New Roman" panose="02020603050405020304" pitchFamily="18" charset="0"/>
            </a:rPr>
            <a:t> composition, although with a </a:t>
          </a:r>
          <a:r>
            <a:rPr lang="en-US" sz="1800" b="1" u="sng" dirty="0">
              <a:cs typeface="Times New Roman" panose="02020603050405020304" pitchFamily="18" charset="0"/>
            </a:rPr>
            <a:t>lower </a:t>
          </a:r>
          <a:r>
            <a:rPr lang="en-US" sz="1800" b="1" u="none" dirty="0">
              <a:cs typeface="Times New Roman" panose="02020603050405020304" pitchFamily="18" charset="0"/>
            </a:rPr>
            <a:t>abundance and diversity in </a:t>
          </a:r>
          <a:r>
            <a:rPr lang="en-US" sz="1800" b="0" u="none" dirty="0">
              <a:cs typeface="Times New Roman" panose="02020603050405020304" pitchFamily="18" charset="0"/>
            </a:rPr>
            <a:t>comparison with nearby environments of the </a:t>
          </a:r>
          <a:r>
            <a:rPr lang="en-US" sz="1800" b="1" u="none" dirty="0">
              <a:cs typeface="Times New Roman" panose="02020603050405020304" pitchFamily="18" charset="0"/>
            </a:rPr>
            <a:t>North Sea</a:t>
          </a:r>
          <a:endParaRPr lang="en-US" sz="1800" b="1" u="none" dirty="0"/>
        </a:p>
      </dgm:t>
    </dgm:pt>
    <dgm:pt modelId="{728563FE-D56C-4568-B194-54F8B50351BB}" type="parTrans" cxnId="{E030EFD4-F1A4-454A-8245-0EE7A1BC1F90}">
      <dgm:prSet/>
      <dgm:spPr/>
      <dgm:t>
        <a:bodyPr/>
        <a:lstStyle/>
        <a:p>
          <a:endParaRPr lang="en-US" sz="1800" b="0" u="none"/>
        </a:p>
      </dgm:t>
    </dgm:pt>
    <dgm:pt modelId="{3F3BA008-AED3-49E9-B061-5A7CBD14187E}" type="sibTrans" cxnId="{E030EFD4-F1A4-454A-8245-0EE7A1BC1F90}">
      <dgm:prSet/>
      <dgm:spPr/>
      <dgm:t>
        <a:bodyPr/>
        <a:lstStyle/>
        <a:p>
          <a:endParaRPr lang="en-US" sz="1800" b="0" u="none"/>
        </a:p>
      </dgm:t>
    </dgm:pt>
    <dgm:pt modelId="{03770457-043D-4692-BC75-2D67943E5EB8}">
      <dgm:prSet phldrT="[Κείμενο]" custT="1"/>
      <dgm:spPr/>
      <dgm:t>
        <a:bodyPr/>
        <a:lstStyle/>
        <a:p>
          <a:r>
            <a:rPr lang="en-US" sz="1800" b="0" u="none" dirty="0"/>
            <a:t> </a:t>
          </a:r>
        </a:p>
      </dgm:t>
    </dgm:pt>
    <dgm:pt modelId="{6B79BB25-33DC-489A-97C6-3153144D0D28}" type="parTrans" cxnId="{295CEC53-6C2C-4DA9-8283-E9E350F40B70}">
      <dgm:prSet/>
      <dgm:spPr/>
      <dgm:t>
        <a:bodyPr/>
        <a:lstStyle/>
        <a:p>
          <a:endParaRPr lang="en-US" sz="1800" b="0" u="none"/>
        </a:p>
      </dgm:t>
    </dgm:pt>
    <dgm:pt modelId="{44A41282-ABB6-4102-BEF0-9B0DC31F22F9}" type="sibTrans" cxnId="{295CEC53-6C2C-4DA9-8283-E9E350F40B70}">
      <dgm:prSet/>
      <dgm:spPr/>
      <dgm:t>
        <a:bodyPr/>
        <a:lstStyle/>
        <a:p>
          <a:endParaRPr lang="en-US" sz="1800" b="0" u="none"/>
        </a:p>
      </dgm:t>
    </dgm:pt>
    <dgm:pt modelId="{5493C927-6A86-4C0D-B912-7E58EE581E97}">
      <dgm:prSet phldrT="[Κείμενο]" custT="1"/>
      <dgm:spPr/>
      <dgm:t>
        <a:bodyPr/>
        <a:lstStyle/>
        <a:p>
          <a:r>
            <a:rPr lang="en-US" sz="1800" b="1" u="none" dirty="0">
              <a:cs typeface="Times New Roman" panose="02020603050405020304" pitchFamily="18" charset="0"/>
            </a:rPr>
            <a:t>The invasive species present and the negative </a:t>
          </a:r>
          <a:r>
            <a:rPr lang="en-US" sz="1800" b="1" u="none" dirty="0" err="1">
              <a:cs typeface="Times New Roman" panose="02020603050405020304" pitchFamily="18" charset="0"/>
            </a:rPr>
            <a:t>biodindicators</a:t>
          </a:r>
          <a:r>
            <a:rPr lang="en-US" sz="1800" b="1" u="none" dirty="0">
              <a:cs typeface="Times New Roman" panose="02020603050405020304" pitchFamily="18" charset="0"/>
            </a:rPr>
            <a:t> is comparable to what has been observed in similarly impacted areas previously.</a:t>
          </a:r>
        </a:p>
        <a:p>
          <a:r>
            <a:rPr lang="en-US" sz="1800" b="0" u="none" dirty="0">
              <a:cs typeface="Times New Roman" panose="02020603050405020304" pitchFamily="18" charset="0"/>
            </a:rPr>
            <a:t>Monitoring periodically the area to detect any potential impact of the desalination plant in the long term.</a:t>
          </a:r>
          <a:endParaRPr lang="en-US" sz="1800" b="0" u="none" dirty="0"/>
        </a:p>
      </dgm:t>
    </dgm:pt>
    <dgm:pt modelId="{87A9A360-2BF1-44B4-B315-DB57ECF527A1}" type="parTrans" cxnId="{9D69254D-B460-47F8-87DC-26C5B172B7ED}">
      <dgm:prSet/>
      <dgm:spPr/>
      <dgm:t>
        <a:bodyPr/>
        <a:lstStyle/>
        <a:p>
          <a:endParaRPr lang="en-US" sz="1800" b="0" u="none"/>
        </a:p>
      </dgm:t>
    </dgm:pt>
    <dgm:pt modelId="{4885B2FE-93B0-4D22-84AD-9F829B9C5DC8}" type="sibTrans" cxnId="{9D69254D-B460-47F8-87DC-26C5B172B7ED}">
      <dgm:prSet/>
      <dgm:spPr/>
      <dgm:t>
        <a:bodyPr/>
        <a:lstStyle/>
        <a:p>
          <a:endParaRPr lang="en-US" sz="1800" b="0" u="none"/>
        </a:p>
      </dgm:t>
    </dgm:pt>
    <dgm:pt modelId="{3D555092-6399-4789-BFE2-0C9EA3968009}">
      <dgm:prSet phldrT="[Κείμενο]" custT="1"/>
      <dgm:spPr/>
      <dgm:t>
        <a:bodyPr/>
        <a:lstStyle/>
        <a:p>
          <a:r>
            <a:rPr lang="en-US" sz="1800" b="0" u="none" dirty="0"/>
            <a:t> </a:t>
          </a:r>
        </a:p>
      </dgm:t>
    </dgm:pt>
    <dgm:pt modelId="{21D3F346-9C8C-4CFB-A91D-76F3D8BC8884}" type="parTrans" cxnId="{6175FEA3-EA38-465B-A36E-15A7A7E6A500}">
      <dgm:prSet/>
      <dgm:spPr/>
      <dgm:t>
        <a:bodyPr/>
        <a:lstStyle/>
        <a:p>
          <a:endParaRPr lang="en-US" sz="1800" b="0" u="none"/>
        </a:p>
      </dgm:t>
    </dgm:pt>
    <dgm:pt modelId="{F8411239-E7EC-45D6-A018-4B96D00186B6}" type="sibTrans" cxnId="{6175FEA3-EA38-465B-A36E-15A7A7E6A500}">
      <dgm:prSet/>
      <dgm:spPr/>
      <dgm:t>
        <a:bodyPr/>
        <a:lstStyle/>
        <a:p>
          <a:endParaRPr lang="en-US" sz="1800" b="0" u="none"/>
        </a:p>
      </dgm:t>
    </dgm:pt>
    <dgm:pt modelId="{9700952E-B1E4-474F-B10A-17F1D5AA0F85}">
      <dgm:prSet phldrT="[Κείμενο]" custT="1"/>
      <dgm:spPr/>
      <dgm:t>
        <a:bodyPr/>
        <a:lstStyle/>
        <a:p>
          <a:r>
            <a:rPr lang="en-US" sz="1800" b="1" u="none" dirty="0">
              <a:cs typeface="Times New Roman" panose="02020603050405020304" pitchFamily="18" charset="0"/>
            </a:rPr>
            <a:t>High distribution of the non-native </a:t>
          </a:r>
          <a:r>
            <a:rPr lang="en-US" sz="1800" b="1" i="1" u="none" dirty="0">
              <a:cs typeface="Times New Roman" panose="02020603050405020304" pitchFamily="18" charset="0"/>
            </a:rPr>
            <a:t>Crassostrea gigas </a:t>
          </a:r>
          <a:r>
            <a:rPr lang="en-US" sz="1800" b="1" u="none" dirty="0">
              <a:cs typeface="Times New Roman" panose="02020603050405020304" pitchFamily="18" charset="0"/>
            </a:rPr>
            <a:t>just under the outfalls of DWP </a:t>
          </a:r>
          <a:r>
            <a:rPr lang="en-US" sz="1800" b="1" u="none" dirty="0" err="1">
              <a:cs typeface="Times New Roman" panose="02020603050405020304" pitchFamily="18" charset="0"/>
            </a:rPr>
            <a:t>Maasvlakte</a:t>
          </a:r>
          <a:r>
            <a:rPr lang="en-US" sz="1800" b="1" u="none" dirty="0">
              <a:cs typeface="Times New Roman" panose="02020603050405020304" pitchFamily="18" charset="0"/>
            </a:rPr>
            <a:t>.</a:t>
          </a:r>
        </a:p>
        <a:p>
          <a:r>
            <a:rPr lang="en-US" sz="1800" b="0" u="none" dirty="0">
              <a:cs typeface="Times New Roman" panose="02020603050405020304" pitchFamily="18" charset="0"/>
            </a:rPr>
            <a:t>Study the reason behind the larger abundances of </a:t>
          </a:r>
          <a:r>
            <a:rPr lang="en-US" sz="1800" b="0" i="1" u="none" dirty="0">
              <a:cs typeface="Times New Roman" panose="02020603050405020304" pitchFamily="18" charset="0"/>
            </a:rPr>
            <a:t>C. gigas </a:t>
          </a:r>
          <a:r>
            <a:rPr lang="en-US" sz="1800" b="0" u="none" dirty="0">
              <a:cs typeface="Times New Roman" panose="02020603050405020304" pitchFamily="18" charset="0"/>
            </a:rPr>
            <a:t>at Site 1</a:t>
          </a:r>
          <a:endParaRPr lang="en-US" sz="1800" b="0" u="none" dirty="0"/>
        </a:p>
      </dgm:t>
    </dgm:pt>
    <dgm:pt modelId="{F4A83306-A2FE-4849-BC9E-34ED0B8FD739}" type="parTrans" cxnId="{9685BCAE-D2BD-4805-92B8-D5060167AD22}">
      <dgm:prSet/>
      <dgm:spPr/>
      <dgm:t>
        <a:bodyPr/>
        <a:lstStyle/>
        <a:p>
          <a:endParaRPr lang="en-US" sz="1800" b="0" u="none"/>
        </a:p>
      </dgm:t>
    </dgm:pt>
    <dgm:pt modelId="{16E167EE-31C0-4FD2-ADE9-02D3C087969E}" type="sibTrans" cxnId="{9685BCAE-D2BD-4805-92B8-D5060167AD22}">
      <dgm:prSet/>
      <dgm:spPr/>
      <dgm:t>
        <a:bodyPr/>
        <a:lstStyle/>
        <a:p>
          <a:endParaRPr lang="en-US" sz="1800" b="0" u="none"/>
        </a:p>
      </dgm:t>
    </dgm:pt>
    <dgm:pt modelId="{4DEACA30-726B-4A60-B092-B9C7AEB3AAC6}">
      <dgm:prSet phldrT="[Κείμενο]" custT="1"/>
      <dgm:spPr/>
      <dgm:t>
        <a:bodyPr/>
        <a:lstStyle/>
        <a:p>
          <a:r>
            <a:rPr lang="en-US" sz="1800" b="0" u="none" dirty="0"/>
            <a:t> </a:t>
          </a:r>
        </a:p>
      </dgm:t>
    </dgm:pt>
    <dgm:pt modelId="{923CF66F-4CAE-4AED-A6FD-FF6A65C2653C}" type="sibTrans" cxnId="{111D245E-08ED-4DB5-86E2-23DFF0F7412F}">
      <dgm:prSet/>
      <dgm:spPr/>
      <dgm:t>
        <a:bodyPr/>
        <a:lstStyle/>
        <a:p>
          <a:endParaRPr lang="en-US" sz="1800" b="0" u="none"/>
        </a:p>
      </dgm:t>
    </dgm:pt>
    <dgm:pt modelId="{554A7C0A-83B9-48A5-AAE1-A91AE896A209}" type="parTrans" cxnId="{111D245E-08ED-4DB5-86E2-23DFF0F7412F}">
      <dgm:prSet/>
      <dgm:spPr/>
      <dgm:t>
        <a:bodyPr/>
        <a:lstStyle/>
        <a:p>
          <a:endParaRPr lang="en-US" sz="1800" b="0" u="none"/>
        </a:p>
      </dgm:t>
    </dgm:pt>
    <dgm:pt modelId="{CF9247F4-CBE4-4803-9A2C-7BD47A1CE98F}" type="pres">
      <dgm:prSet presAssocID="{EAFEE3E9-77C4-4F2B-AA95-3C1F945054DF}" presName="Name0" presStyleCnt="0">
        <dgm:presLayoutVars>
          <dgm:chMax val="7"/>
          <dgm:chPref val="7"/>
          <dgm:dir/>
          <dgm:animOne val="branch"/>
          <dgm:animLvl val="lvl"/>
        </dgm:presLayoutVars>
      </dgm:prSet>
      <dgm:spPr/>
    </dgm:pt>
    <dgm:pt modelId="{923D602C-D807-4420-9EA9-3E351C139711}" type="pres">
      <dgm:prSet presAssocID="{4DEACA30-726B-4A60-B092-B9C7AEB3AAC6}" presName="ParentComposite" presStyleCnt="0"/>
      <dgm:spPr/>
    </dgm:pt>
    <dgm:pt modelId="{CCF93208-461F-4201-A545-D2324C8E4C87}" type="pres">
      <dgm:prSet presAssocID="{4DEACA30-726B-4A60-B092-B9C7AEB3AAC6}" presName="Chord" presStyleLbl="bgShp" presStyleIdx="0" presStyleCnt="3"/>
      <dgm:spPr/>
    </dgm:pt>
    <dgm:pt modelId="{8820D758-B9A2-4981-8772-5A40051FDA50}" type="pres">
      <dgm:prSet presAssocID="{4DEACA30-726B-4A60-B092-B9C7AEB3AAC6}" presName="Pie" presStyleLbl="alignNode1" presStyleIdx="0" presStyleCnt="3"/>
      <dgm:spPr/>
    </dgm:pt>
    <dgm:pt modelId="{EE13643B-062A-4A36-B246-F1B384134530}" type="pres">
      <dgm:prSet presAssocID="{4DEACA30-726B-4A60-B092-B9C7AEB3AAC6}" presName="Parent" presStyleLbl="revTx" presStyleIdx="0" presStyleCnt="6">
        <dgm:presLayoutVars>
          <dgm:chMax val="1"/>
          <dgm:chPref val="1"/>
          <dgm:bulletEnabled val="1"/>
        </dgm:presLayoutVars>
      </dgm:prSet>
      <dgm:spPr/>
    </dgm:pt>
    <dgm:pt modelId="{D283A36E-286D-4643-A34E-7399FBFC99BA}" type="pres">
      <dgm:prSet presAssocID="{3F3BA008-AED3-49E9-B061-5A7CBD14187E}" presName="negSibTrans" presStyleCnt="0"/>
      <dgm:spPr/>
    </dgm:pt>
    <dgm:pt modelId="{A481EC86-6BC8-4EC6-8FBD-93460F0DB4F6}" type="pres">
      <dgm:prSet presAssocID="{4DEACA30-726B-4A60-B092-B9C7AEB3AAC6}" presName="composite" presStyleCnt="0"/>
      <dgm:spPr/>
    </dgm:pt>
    <dgm:pt modelId="{EFAC61F3-7BFA-4905-BE37-5246187E9053}" type="pres">
      <dgm:prSet presAssocID="{4DEACA30-726B-4A60-B092-B9C7AEB3AAC6}" presName="Child" presStyleLbl="revTx" presStyleIdx="1" presStyleCnt="6">
        <dgm:presLayoutVars>
          <dgm:chMax val="0"/>
          <dgm:chPref val="0"/>
          <dgm:bulletEnabled val="1"/>
        </dgm:presLayoutVars>
      </dgm:prSet>
      <dgm:spPr/>
    </dgm:pt>
    <dgm:pt modelId="{F94E0BA7-C393-43C0-981D-9ABD972A3A9B}" type="pres">
      <dgm:prSet presAssocID="{923CF66F-4CAE-4AED-A6FD-FF6A65C2653C}" presName="sibTrans" presStyleCnt="0"/>
      <dgm:spPr/>
    </dgm:pt>
    <dgm:pt modelId="{C5BDB034-93BA-46E0-A265-DD90BCE07CC2}" type="pres">
      <dgm:prSet presAssocID="{03770457-043D-4692-BC75-2D67943E5EB8}" presName="ParentComposite" presStyleCnt="0"/>
      <dgm:spPr/>
    </dgm:pt>
    <dgm:pt modelId="{5C0ECF8B-1B90-4A1A-BF3A-96806DC223E9}" type="pres">
      <dgm:prSet presAssocID="{03770457-043D-4692-BC75-2D67943E5EB8}" presName="Chord" presStyleLbl="bgShp" presStyleIdx="1" presStyleCnt="3"/>
      <dgm:spPr/>
    </dgm:pt>
    <dgm:pt modelId="{F82D84C0-2670-4862-835F-AD51C8C815DA}" type="pres">
      <dgm:prSet presAssocID="{03770457-043D-4692-BC75-2D67943E5EB8}" presName="Pie" presStyleLbl="alignNode1" presStyleIdx="1" presStyleCnt="3"/>
      <dgm:spPr/>
    </dgm:pt>
    <dgm:pt modelId="{50D29780-689E-4695-8F61-78C49DC0100E}" type="pres">
      <dgm:prSet presAssocID="{03770457-043D-4692-BC75-2D67943E5EB8}" presName="Parent" presStyleLbl="revTx" presStyleIdx="2" presStyleCnt="6">
        <dgm:presLayoutVars>
          <dgm:chMax val="1"/>
          <dgm:chPref val="1"/>
          <dgm:bulletEnabled val="1"/>
        </dgm:presLayoutVars>
      </dgm:prSet>
      <dgm:spPr/>
    </dgm:pt>
    <dgm:pt modelId="{79180102-9B37-40E1-9DFC-2770D5F4401F}" type="pres">
      <dgm:prSet presAssocID="{4885B2FE-93B0-4D22-84AD-9F829B9C5DC8}" presName="negSibTrans" presStyleCnt="0"/>
      <dgm:spPr/>
    </dgm:pt>
    <dgm:pt modelId="{0CABD64C-5D5B-439B-8EF9-4322423C07EE}" type="pres">
      <dgm:prSet presAssocID="{03770457-043D-4692-BC75-2D67943E5EB8}" presName="composite" presStyleCnt="0"/>
      <dgm:spPr/>
    </dgm:pt>
    <dgm:pt modelId="{67DB5D1D-9D72-477D-87C6-FF8F583CBA1C}" type="pres">
      <dgm:prSet presAssocID="{03770457-043D-4692-BC75-2D67943E5EB8}" presName="Child" presStyleLbl="revTx" presStyleIdx="3" presStyleCnt="6">
        <dgm:presLayoutVars>
          <dgm:chMax val="0"/>
          <dgm:chPref val="0"/>
          <dgm:bulletEnabled val="1"/>
        </dgm:presLayoutVars>
      </dgm:prSet>
      <dgm:spPr/>
    </dgm:pt>
    <dgm:pt modelId="{602BA534-7B88-4E67-997D-064D5FD9F59A}" type="pres">
      <dgm:prSet presAssocID="{44A41282-ABB6-4102-BEF0-9B0DC31F22F9}" presName="sibTrans" presStyleCnt="0"/>
      <dgm:spPr/>
    </dgm:pt>
    <dgm:pt modelId="{BD58B4F7-3D8D-477F-AAB7-EA504C36C6C7}" type="pres">
      <dgm:prSet presAssocID="{3D555092-6399-4789-BFE2-0C9EA3968009}" presName="ParentComposite" presStyleCnt="0"/>
      <dgm:spPr/>
    </dgm:pt>
    <dgm:pt modelId="{5F8EADC8-F01D-422A-95A7-7E744E7672E5}" type="pres">
      <dgm:prSet presAssocID="{3D555092-6399-4789-BFE2-0C9EA3968009}" presName="Chord" presStyleLbl="bgShp" presStyleIdx="2" presStyleCnt="3"/>
      <dgm:spPr/>
    </dgm:pt>
    <dgm:pt modelId="{40E378D5-2A44-49D0-A313-11B7E73DA303}" type="pres">
      <dgm:prSet presAssocID="{3D555092-6399-4789-BFE2-0C9EA3968009}" presName="Pie" presStyleLbl="alignNode1" presStyleIdx="2" presStyleCnt="3"/>
      <dgm:spPr/>
    </dgm:pt>
    <dgm:pt modelId="{B75E0918-2D43-4B5A-9C83-9E00B8E99681}" type="pres">
      <dgm:prSet presAssocID="{3D555092-6399-4789-BFE2-0C9EA3968009}" presName="Parent" presStyleLbl="revTx" presStyleIdx="4" presStyleCnt="6">
        <dgm:presLayoutVars>
          <dgm:chMax val="1"/>
          <dgm:chPref val="1"/>
          <dgm:bulletEnabled val="1"/>
        </dgm:presLayoutVars>
      </dgm:prSet>
      <dgm:spPr/>
    </dgm:pt>
    <dgm:pt modelId="{85FC1AD6-B3A8-438D-B4AC-82E536AF3724}" type="pres">
      <dgm:prSet presAssocID="{16E167EE-31C0-4FD2-ADE9-02D3C087969E}" presName="negSibTrans" presStyleCnt="0"/>
      <dgm:spPr/>
    </dgm:pt>
    <dgm:pt modelId="{2F8A8A7A-17DE-4332-B02C-23CFB698D1AC}" type="pres">
      <dgm:prSet presAssocID="{3D555092-6399-4789-BFE2-0C9EA3968009}" presName="composite" presStyleCnt="0"/>
      <dgm:spPr/>
    </dgm:pt>
    <dgm:pt modelId="{052901C8-6733-478D-8978-E163BE8A9F13}" type="pres">
      <dgm:prSet presAssocID="{3D555092-6399-4789-BFE2-0C9EA3968009}" presName="Child" presStyleLbl="revTx" presStyleIdx="5" presStyleCnt="6">
        <dgm:presLayoutVars>
          <dgm:chMax val="0"/>
          <dgm:chPref val="0"/>
          <dgm:bulletEnabled val="1"/>
        </dgm:presLayoutVars>
      </dgm:prSet>
      <dgm:spPr/>
    </dgm:pt>
  </dgm:ptLst>
  <dgm:cxnLst>
    <dgm:cxn modelId="{111D245E-08ED-4DB5-86E2-23DFF0F7412F}" srcId="{EAFEE3E9-77C4-4F2B-AA95-3C1F945054DF}" destId="{4DEACA30-726B-4A60-B092-B9C7AEB3AAC6}" srcOrd="0" destOrd="0" parTransId="{554A7C0A-83B9-48A5-AAE1-A91AE896A209}" sibTransId="{923CF66F-4CAE-4AED-A6FD-FF6A65C2653C}"/>
    <dgm:cxn modelId="{6AB45B64-9DC3-432F-BCEB-125C145EFBD2}" type="presOf" srcId="{5493C927-6A86-4C0D-B912-7E58EE581E97}" destId="{67DB5D1D-9D72-477D-87C6-FF8F583CBA1C}" srcOrd="0" destOrd="0" presId="urn:microsoft.com/office/officeart/2009/3/layout/PieProcess"/>
    <dgm:cxn modelId="{9D69254D-B460-47F8-87DC-26C5B172B7ED}" srcId="{03770457-043D-4692-BC75-2D67943E5EB8}" destId="{5493C927-6A86-4C0D-B912-7E58EE581E97}" srcOrd="0" destOrd="0" parTransId="{87A9A360-2BF1-44B4-B315-DB57ECF527A1}" sibTransId="{4885B2FE-93B0-4D22-84AD-9F829B9C5DC8}"/>
    <dgm:cxn modelId="{B164E450-C115-4F8F-804D-9CD6DF45F02E}" type="presOf" srcId="{03770457-043D-4692-BC75-2D67943E5EB8}" destId="{50D29780-689E-4695-8F61-78C49DC0100E}" srcOrd="0" destOrd="0" presId="urn:microsoft.com/office/officeart/2009/3/layout/PieProcess"/>
    <dgm:cxn modelId="{295CEC53-6C2C-4DA9-8283-E9E350F40B70}" srcId="{EAFEE3E9-77C4-4F2B-AA95-3C1F945054DF}" destId="{03770457-043D-4692-BC75-2D67943E5EB8}" srcOrd="1" destOrd="0" parTransId="{6B79BB25-33DC-489A-97C6-3153144D0D28}" sibTransId="{44A41282-ABB6-4102-BEF0-9B0DC31F22F9}"/>
    <dgm:cxn modelId="{31530379-B3C4-421C-A4B6-03F280943146}" type="presOf" srcId="{4DEACA30-726B-4A60-B092-B9C7AEB3AAC6}" destId="{EE13643B-062A-4A36-B246-F1B384134530}" srcOrd="0" destOrd="0" presId="urn:microsoft.com/office/officeart/2009/3/layout/PieProcess"/>
    <dgm:cxn modelId="{2541FB80-E467-4C42-8687-8E6D4E3D1970}" type="presOf" srcId="{9700952E-B1E4-474F-B10A-17F1D5AA0F85}" destId="{052901C8-6733-478D-8978-E163BE8A9F13}" srcOrd="0" destOrd="0" presId="urn:microsoft.com/office/officeart/2009/3/layout/PieProcess"/>
    <dgm:cxn modelId="{6175FEA3-EA38-465B-A36E-15A7A7E6A500}" srcId="{EAFEE3E9-77C4-4F2B-AA95-3C1F945054DF}" destId="{3D555092-6399-4789-BFE2-0C9EA3968009}" srcOrd="2" destOrd="0" parTransId="{21D3F346-9C8C-4CFB-A91D-76F3D8BC8884}" sibTransId="{F8411239-E7EC-45D6-A018-4B96D00186B6}"/>
    <dgm:cxn modelId="{9685BCAE-D2BD-4805-92B8-D5060167AD22}" srcId="{3D555092-6399-4789-BFE2-0C9EA3968009}" destId="{9700952E-B1E4-474F-B10A-17F1D5AA0F85}" srcOrd="0" destOrd="0" parTransId="{F4A83306-A2FE-4849-BC9E-34ED0B8FD739}" sibTransId="{16E167EE-31C0-4FD2-ADE9-02D3C087969E}"/>
    <dgm:cxn modelId="{16B3ACB2-9DDF-49D0-B0B0-C5164C14D901}" type="presOf" srcId="{3D555092-6399-4789-BFE2-0C9EA3968009}" destId="{B75E0918-2D43-4B5A-9C83-9E00B8E99681}" srcOrd="0" destOrd="0" presId="urn:microsoft.com/office/officeart/2009/3/layout/PieProcess"/>
    <dgm:cxn modelId="{E030EFD4-F1A4-454A-8245-0EE7A1BC1F90}" srcId="{4DEACA30-726B-4A60-B092-B9C7AEB3AAC6}" destId="{9EC4706D-BEE7-4BB2-A8E0-C2B26506A5C7}" srcOrd="0" destOrd="0" parTransId="{728563FE-D56C-4568-B194-54F8B50351BB}" sibTransId="{3F3BA008-AED3-49E9-B061-5A7CBD14187E}"/>
    <dgm:cxn modelId="{108C14D5-C240-4952-BBC9-AED17FC435BE}" type="presOf" srcId="{EAFEE3E9-77C4-4F2B-AA95-3C1F945054DF}" destId="{CF9247F4-CBE4-4803-9A2C-7BD47A1CE98F}" srcOrd="0" destOrd="0" presId="urn:microsoft.com/office/officeart/2009/3/layout/PieProcess"/>
    <dgm:cxn modelId="{4C9C48F6-D276-4B91-959F-F450A0BF0F5B}" type="presOf" srcId="{9EC4706D-BEE7-4BB2-A8E0-C2B26506A5C7}" destId="{EFAC61F3-7BFA-4905-BE37-5246187E9053}" srcOrd="0" destOrd="0" presId="urn:microsoft.com/office/officeart/2009/3/layout/PieProcess"/>
    <dgm:cxn modelId="{CD908FD0-7AF5-415D-88F5-FC403BC0F23A}" type="presParOf" srcId="{CF9247F4-CBE4-4803-9A2C-7BD47A1CE98F}" destId="{923D602C-D807-4420-9EA9-3E351C139711}" srcOrd="0" destOrd="0" presId="urn:microsoft.com/office/officeart/2009/3/layout/PieProcess"/>
    <dgm:cxn modelId="{AD1424ED-F68E-4D2A-AD16-CE663777915B}" type="presParOf" srcId="{923D602C-D807-4420-9EA9-3E351C139711}" destId="{CCF93208-461F-4201-A545-D2324C8E4C87}" srcOrd="0" destOrd="0" presId="urn:microsoft.com/office/officeart/2009/3/layout/PieProcess"/>
    <dgm:cxn modelId="{40FB4A87-7E4F-430B-AB8B-7FAE4FA0E925}" type="presParOf" srcId="{923D602C-D807-4420-9EA9-3E351C139711}" destId="{8820D758-B9A2-4981-8772-5A40051FDA50}" srcOrd="1" destOrd="0" presId="urn:microsoft.com/office/officeart/2009/3/layout/PieProcess"/>
    <dgm:cxn modelId="{43884FE5-A878-405F-B566-3557D6D81CD6}" type="presParOf" srcId="{923D602C-D807-4420-9EA9-3E351C139711}" destId="{EE13643B-062A-4A36-B246-F1B384134530}" srcOrd="2" destOrd="0" presId="urn:microsoft.com/office/officeart/2009/3/layout/PieProcess"/>
    <dgm:cxn modelId="{0C115D6F-B10C-44BC-9BF0-5ED13BEC6DFD}" type="presParOf" srcId="{CF9247F4-CBE4-4803-9A2C-7BD47A1CE98F}" destId="{D283A36E-286D-4643-A34E-7399FBFC99BA}" srcOrd="1" destOrd="0" presId="urn:microsoft.com/office/officeart/2009/3/layout/PieProcess"/>
    <dgm:cxn modelId="{620BEFA6-5380-418D-977B-4AA4591A2F48}" type="presParOf" srcId="{CF9247F4-CBE4-4803-9A2C-7BD47A1CE98F}" destId="{A481EC86-6BC8-4EC6-8FBD-93460F0DB4F6}" srcOrd="2" destOrd="0" presId="urn:microsoft.com/office/officeart/2009/3/layout/PieProcess"/>
    <dgm:cxn modelId="{74A31693-FE56-4A59-AD7F-4F079F1082A1}" type="presParOf" srcId="{A481EC86-6BC8-4EC6-8FBD-93460F0DB4F6}" destId="{EFAC61F3-7BFA-4905-BE37-5246187E9053}" srcOrd="0" destOrd="0" presId="urn:microsoft.com/office/officeart/2009/3/layout/PieProcess"/>
    <dgm:cxn modelId="{DAF3A417-279C-4B25-9DC3-3B519D3856CE}" type="presParOf" srcId="{CF9247F4-CBE4-4803-9A2C-7BD47A1CE98F}" destId="{F94E0BA7-C393-43C0-981D-9ABD972A3A9B}" srcOrd="3" destOrd="0" presId="urn:microsoft.com/office/officeart/2009/3/layout/PieProcess"/>
    <dgm:cxn modelId="{1F05C172-3676-4021-9C9C-A1ABAABE80A3}" type="presParOf" srcId="{CF9247F4-CBE4-4803-9A2C-7BD47A1CE98F}" destId="{C5BDB034-93BA-46E0-A265-DD90BCE07CC2}" srcOrd="4" destOrd="0" presId="urn:microsoft.com/office/officeart/2009/3/layout/PieProcess"/>
    <dgm:cxn modelId="{787E6249-3AE5-411E-B755-25EE84783DBC}" type="presParOf" srcId="{C5BDB034-93BA-46E0-A265-DD90BCE07CC2}" destId="{5C0ECF8B-1B90-4A1A-BF3A-96806DC223E9}" srcOrd="0" destOrd="0" presId="urn:microsoft.com/office/officeart/2009/3/layout/PieProcess"/>
    <dgm:cxn modelId="{0B29A90D-430B-4118-9020-AD6570C2A6A5}" type="presParOf" srcId="{C5BDB034-93BA-46E0-A265-DD90BCE07CC2}" destId="{F82D84C0-2670-4862-835F-AD51C8C815DA}" srcOrd="1" destOrd="0" presId="urn:microsoft.com/office/officeart/2009/3/layout/PieProcess"/>
    <dgm:cxn modelId="{5214776D-883F-4F6A-96F7-781FD3AE33E8}" type="presParOf" srcId="{C5BDB034-93BA-46E0-A265-DD90BCE07CC2}" destId="{50D29780-689E-4695-8F61-78C49DC0100E}" srcOrd="2" destOrd="0" presId="urn:microsoft.com/office/officeart/2009/3/layout/PieProcess"/>
    <dgm:cxn modelId="{B67EAFC6-DE07-4F1F-AEC8-78F95A0625E9}" type="presParOf" srcId="{CF9247F4-CBE4-4803-9A2C-7BD47A1CE98F}" destId="{79180102-9B37-40E1-9DFC-2770D5F4401F}" srcOrd="5" destOrd="0" presId="urn:microsoft.com/office/officeart/2009/3/layout/PieProcess"/>
    <dgm:cxn modelId="{3F3F6A8F-0C11-4FF9-8F0A-3E0A22F56397}" type="presParOf" srcId="{CF9247F4-CBE4-4803-9A2C-7BD47A1CE98F}" destId="{0CABD64C-5D5B-439B-8EF9-4322423C07EE}" srcOrd="6" destOrd="0" presId="urn:microsoft.com/office/officeart/2009/3/layout/PieProcess"/>
    <dgm:cxn modelId="{AEF7FFCF-F29D-4180-9643-F587D0463DEE}" type="presParOf" srcId="{0CABD64C-5D5B-439B-8EF9-4322423C07EE}" destId="{67DB5D1D-9D72-477D-87C6-FF8F583CBA1C}" srcOrd="0" destOrd="0" presId="urn:microsoft.com/office/officeart/2009/3/layout/PieProcess"/>
    <dgm:cxn modelId="{1F9D47D1-93FF-4047-BA7C-8C2BD4325D3C}" type="presParOf" srcId="{CF9247F4-CBE4-4803-9A2C-7BD47A1CE98F}" destId="{602BA534-7B88-4E67-997D-064D5FD9F59A}" srcOrd="7" destOrd="0" presId="urn:microsoft.com/office/officeart/2009/3/layout/PieProcess"/>
    <dgm:cxn modelId="{AEEE6DA6-208A-4307-9F6B-0327B6666C32}" type="presParOf" srcId="{CF9247F4-CBE4-4803-9A2C-7BD47A1CE98F}" destId="{BD58B4F7-3D8D-477F-AAB7-EA504C36C6C7}" srcOrd="8" destOrd="0" presId="urn:microsoft.com/office/officeart/2009/3/layout/PieProcess"/>
    <dgm:cxn modelId="{9DD14D49-D69B-4DAF-8099-6B93D1E7B61D}" type="presParOf" srcId="{BD58B4F7-3D8D-477F-AAB7-EA504C36C6C7}" destId="{5F8EADC8-F01D-422A-95A7-7E744E7672E5}" srcOrd="0" destOrd="0" presId="urn:microsoft.com/office/officeart/2009/3/layout/PieProcess"/>
    <dgm:cxn modelId="{E950012B-BB50-411F-A7F3-9B7E6FFD6118}" type="presParOf" srcId="{BD58B4F7-3D8D-477F-AAB7-EA504C36C6C7}" destId="{40E378D5-2A44-49D0-A313-11B7E73DA303}" srcOrd="1" destOrd="0" presId="urn:microsoft.com/office/officeart/2009/3/layout/PieProcess"/>
    <dgm:cxn modelId="{1A4FEF95-B1A4-415F-890A-CEF1F144D0EE}" type="presParOf" srcId="{BD58B4F7-3D8D-477F-AAB7-EA504C36C6C7}" destId="{B75E0918-2D43-4B5A-9C83-9E00B8E99681}" srcOrd="2" destOrd="0" presId="urn:microsoft.com/office/officeart/2009/3/layout/PieProcess"/>
    <dgm:cxn modelId="{6CDCEE9A-35FE-4771-91B3-41B56E29795D}" type="presParOf" srcId="{CF9247F4-CBE4-4803-9A2C-7BD47A1CE98F}" destId="{85FC1AD6-B3A8-438D-B4AC-82E536AF3724}" srcOrd="9" destOrd="0" presId="urn:microsoft.com/office/officeart/2009/3/layout/PieProcess"/>
    <dgm:cxn modelId="{81A40662-E28B-4436-ACE1-23C328F9A511}" type="presParOf" srcId="{CF9247F4-CBE4-4803-9A2C-7BD47A1CE98F}" destId="{2F8A8A7A-17DE-4332-B02C-23CFB698D1AC}" srcOrd="10" destOrd="0" presId="urn:microsoft.com/office/officeart/2009/3/layout/PieProcess"/>
    <dgm:cxn modelId="{3D7E7555-3792-47DD-9EB2-932E912B49C3}" type="presParOf" srcId="{2F8A8A7A-17DE-4332-B02C-23CFB698D1AC}" destId="{052901C8-6733-478D-8978-E163BE8A9F13}"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84959E-1EFC-40E8-AD70-4B39F3419BA5}" type="doc">
      <dgm:prSet loTypeId="urn:microsoft.com/office/officeart/2008/layout/LinedList" loCatId="hierarchy" qsTypeId="urn:microsoft.com/office/officeart/2005/8/quickstyle/simple1" qsCatId="simple" csTypeId="urn:microsoft.com/office/officeart/2005/8/colors/accent3_2" csCatId="accent3" phldr="1"/>
      <dgm:spPr/>
      <dgm:t>
        <a:bodyPr/>
        <a:lstStyle/>
        <a:p>
          <a:endParaRPr lang="en-US"/>
        </a:p>
      </dgm:t>
    </dgm:pt>
    <dgm:pt modelId="{37618070-8B51-4F08-A548-610B98DF9EA5}">
      <dgm:prSet phldrT="[Text]" custT="1"/>
      <dgm:spPr>
        <a:solidFill>
          <a:schemeClr val="bg2"/>
        </a:solidFill>
      </dgm:spPr>
      <dgm:t>
        <a:bodyPr/>
        <a:lstStyle/>
        <a:p>
          <a:pPr algn="l"/>
          <a:endParaRPr lang="en-US" sz="1900" dirty="0">
            <a:effectLst/>
            <a:ea typeface="Calibri" panose="020F0502020204030204" pitchFamily="34" charset="0"/>
          </a:endParaRPr>
        </a:p>
        <a:p>
          <a:pPr algn="l"/>
          <a:endParaRPr lang="en-US" sz="1900" dirty="0">
            <a:effectLst/>
            <a:ea typeface="Calibri" panose="020F0502020204030204" pitchFamily="34" charset="0"/>
          </a:endParaRPr>
        </a:p>
        <a:p>
          <a:pPr algn="ctr"/>
          <a:r>
            <a:rPr lang="en-US" sz="1900" dirty="0">
              <a:effectLst/>
              <a:ea typeface="Calibri" panose="020F0502020204030204" pitchFamily="34" charset="0"/>
            </a:rPr>
            <a:t>Assess the </a:t>
          </a:r>
          <a:r>
            <a:rPr lang="en-US" sz="1900" b="1" dirty="0">
              <a:effectLst/>
              <a:ea typeface="Calibri" panose="020F0502020204030204" pitchFamily="34" charset="0"/>
            </a:rPr>
            <a:t>ecological quality status of the Port of Rotterdam </a:t>
          </a:r>
          <a:r>
            <a:rPr lang="en-US" sz="1900" dirty="0">
              <a:effectLst/>
              <a:ea typeface="Calibri" panose="020F0502020204030204" pitchFamily="34" charset="0"/>
            </a:rPr>
            <a:t>and in particular of </a:t>
          </a:r>
          <a:r>
            <a:rPr lang="en-US" sz="1900" b="1" dirty="0" err="1">
              <a:effectLst/>
              <a:ea typeface="Calibri" panose="020F0502020204030204" pitchFamily="34" charset="0"/>
            </a:rPr>
            <a:t>Evides</a:t>
          </a:r>
          <a:r>
            <a:rPr lang="en-US" sz="1900" b="1" dirty="0">
              <a:effectLst/>
              <a:ea typeface="Calibri" panose="020F0502020204030204" pitchFamily="34" charset="0"/>
            </a:rPr>
            <a:t> DWP </a:t>
          </a:r>
          <a:r>
            <a:rPr lang="en-US" sz="1900" b="1" dirty="0" err="1">
              <a:effectLst/>
              <a:ea typeface="Calibri" panose="020F0502020204030204" pitchFamily="34" charset="0"/>
            </a:rPr>
            <a:t>Botlek</a:t>
          </a:r>
          <a:r>
            <a:rPr lang="en-US" sz="1900" b="1" dirty="0">
              <a:effectLst/>
              <a:ea typeface="Calibri" panose="020F0502020204030204" pitchFamily="34" charset="0"/>
            </a:rPr>
            <a:t> </a:t>
          </a:r>
          <a:r>
            <a:rPr lang="en-US" sz="1900" dirty="0">
              <a:effectLst/>
              <a:ea typeface="Calibri" panose="020F0502020204030204" pitchFamily="34" charset="0"/>
            </a:rPr>
            <a:t>in the </a:t>
          </a:r>
          <a:r>
            <a:rPr lang="en-US" sz="1900" dirty="0" err="1">
              <a:effectLst/>
              <a:ea typeface="Calibri" panose="020F0502020204030204" pitchFamily="34" charset="0"/>
            </a:rPr>
            <a:t>Brittaniëhaven</a:t>
          </a:r>
          <a:r>
            <a:rPr lang="en-US" sz="1900" dirty="0">
              <a:effectLst/>
              <a:ea typeface="Calibri" panose="020F0502020204030204" pitchFamily="34" charset="0"/>
            </a:rPr>
            <a:t> area and </a:t>
          </a:r>
          <a:r>
            <a:rPr lang="en-US" sz="1900" b="1" dirty="0" err="1">
              <a:effectLst/>
              <a:ea typeface="Calibri" panose="020F0502020204030204" pitchFamily="34" charset="0"/>
            </a:rPr>
            <a:t>Evides</a:t>
          </a:r>
          <a:r>
            <a:rPr lang="en-US" sz="1900" b="1" dirty="0">
              <a:effectLst/>
              <a:ea typeface="Calibri" panose="020F0502020204030204" pitchFamily="34" charset="0"/>
            </a:rPr>
            <a:t> DWP </a:t>
          </a:r>
          <a:r>
            <a:rPr lang="en-US" sz="1900" b="1" dirty="0" err="1">
              <a:effectLst/>
              <a:ea typeface="Calibri" panose="020F0502020204030204" pitchFamily="34" charset="0"/>
            </a:rPr>
            <a:t>Maasvlakte</a:t>
          </a:r>
          <a:r>
            <a:rPr lang="en-US" sz="1900" b="1" dirty="0">
              <a:effectLst/>
              <a:ea typeface="Calibri" panose="020F0502020204030204" pitchFamily="34" charset="0"/>
            </a:rPr>
            <a:t> </a:t>
          </a:r>
          <a:r>
            <a:rPr lang="en-US" sz="1900" dirty="0">
              <a:effectLst/>
              <a:ea typeface="Calibri" panose="020F0502020204030204" pitchFamily="34" charset="0"/>
            </a:rPr>
            <a:t>in </a:t>
          </a:r>
          <a:r>
            <a:rPr lang="en-US" sz="1900" dirty="0" err="1">
              <a:effectLst/>
              <a:ea typeface="Calibri" panose="020F0502020204030204" pitchFamily="34" charset="0"/>
            </a:rPr>
            <a:t>Hartelkanaal</a:t>
          </a:r>
          <a:r>
            <a:rPr lang="en-US" sz="1900" dirty="0">
              <a:effectLst/>
              <a:ea typeface="Calibri" panose="020F0502020204030204" pitchFamily="34" charset="0"/>
            </a:rPr>
            <a:t> area due to </a:t>
          </a:r>
          <a:r>
            <a:rPr lang="en-US" sz="1900" b="1" dirty="0">
              <a:effectLst/>
              <a:ea typeface="Calibri" panose="020F0502020204030204" pitchFamily="34" charset="0"/>
            </a:rPr>
            <a:t>brine discharge-related activities. </a:t>
          </a:r>
          <a:endParaRPr lang="en-US" sz="1900" b="1" dirty="0"/>
        </a:p>
      </dgm:t>
    </dgm:pt>
    <dgm:pt modelId="{A1A58C65-98B2-433E-A48B-AB7206ADD9F8}" type="parTrans" cxnId="{20BA6C10-1CF8-4DE2-851D-D1DDB83396F2}">
      <dgm:prSet/>
      <dgm:spPr/>
      <dgm:t>
        <a:bodyPr/>
        <a:lstStyle/>
        <a:p>
          <a:endParaRPr lang="en-US" sz="1800"/>
        </a:p>
      </dgm:t>
    </dgm:pt>
    <dgm:pt modelId="{2BCA8521-3FDD-4A49-88EA-8364E4D3E5B8}" type="sibTrans" cxnId="{20BA6C10-1CF8-4DE2-851D-D1DDB83396F2}">
      <dgm:prSet/>
      <dgm:spPr/>
      <dgm:t>
        <a:bodyPr/>
        <a:lstStyle/>
        <a:p>
          <a:endParaRPr lang="en-US" sz="1800"/>
        </a:p>
      </dgm:t>
    </dgm:pt>
    <dgm:pt modelId="{2B57016C-AC46-425E-A37E-86203957BE7D}">
      <dgm:prSet phldrT="[Text]" custT="1"/>
      <dgm:spPr>
        <a:solidFill>
          <a:schemeClr val="accent1">
            <a:lumMod val="40000"/>
            <a:lumOff val="60000"/>
            <a:alpha val="90000"/>
          </a:schemeClr>
        </a:solidFill>
      </dgm:spPr>
      <dgm:t>
        <a:bodyPr/>
        <a:lstStyle/>
        <a:p>
          <a:pPr algn="l"/>
          <a:endParaRPr lang="en-US" sz="2000" b="1" dirty="0"/>
        </a:p>
        <a:p>
          <a:pPr algn="ctr"/>
          <a:r>
            <a:rPr lang="en-US" sz="2000" b="1" dirty="0"/>
            <a:t>FOCUS ON</a:t>
          </a:r>
        </a:p>
        <a:p>
          <a:pPr algn="ctr"/>
          <a:r>
            <a:rPr lang="en-US" sz="2000" b="1" dirty="0"/>
            <a:t>Benthic macroinvertebrates</a:t>
          </a:r>
        </a:p>
      </dgm:t>
    </dgm:pt>
    <dgm:pt modelId="{32A2D5C0-3458-489C-A6F6-BE836D0A73D6}" type="parTrans" cxnId="{28590F50-0C76-403C-8D56-E3BFF7FB2AC1}">
      <dgm:prSet/>
      <dgm:spPr/>
      <dgm:t>
        <a:bodyPr/>
        <a:lstStyle/>
        <a:p>
          <a:endParaRPr lang="en-US" sz="1800"/>
        </a:p>
      </dgm:t>
    </dgm:pt>
    <dgm:pt modelId="{D38FE1AC-1851-4396-9C82-B60722E3355C}" type="sibTrans" cxnId="{28590F50-0C76-403C-8D56-E3BFF7FB2AC1}">
      <dgm:prSet/>
      <dgm:spPr/>
      <dgm:t>
        <a:bodyPr/>
        <a:lstStyle/>
        <a:p>
          <a:endParaRPr lang="en-US" sz="1800"/>
        </a:p>
      </dgm:t>
    </dgm:pt>
    <dgm:pt modelId="{0DECBB10-368F-4C71-A82D-A00FBB88A744}">
      <dgm:prSet phldrT="[Text]" custT="1"/>
      <dgm:spPr/>
      <dgm:t>
        <a:bodyPr/>
        <a:lstStyle/>
        <a:p>
          <a:pPr algn="ctr"/>
          <a:r>
            <a:rPr lang="en-US" sz="2000" b="0" dirty="0"/>
            <a:t>SUPPLEMENT</a:t>
          </a:r>
        </a:p>
        <a:p>
          <a:pPr algn="ctr"/>
          <a:r>
            <a:rPr lang="en-US" sz="2000" b="0" dirty="0"/>
            <a:t>Physical and chemical characteristics of seabed and aquatic environment</a:t>
          </a:r>
        </a:p>
      </dgm:t>
    </dgm:pt>
    <dgm:pt modelId="{894B4A89-E8D4-4608-97A2-C7429EB3629F}" type="parTrans" cxnId="{2F6A9A72-3923-453B-A0D1-804C0919022D}">
      <dgm:prSet/>
      <dgm:spPr/>
      <dgm:t>
        <a:bodyPr/>
        <a:lstStyle/>
        <a:p>
          <a:endParaRPr lang="en-US" sz="1800"/>
        </a:p>
      </dgm:t>
    </dgm:pt>
    <dgm:pt modelId="{05F0943F-55CB-4EDE-A30A-A5D97E7694C1}" type="sibTrans" cxnId="{2F6A9A72-3923-453B-A0D1-804C0919022D}">
      <dgm:prSet/>
      <dgm:spPr/>
      <dgm:t>
        <a:bodyPr/>
        <a:lstStyle/>
        <a:p>
          <a:endParaRPr lang="en-US" sz="1800"/>
        </a:p>
      </dgm:t>
    </dgm:pt>
    <dgm:pt modelId="{28414880-FC4C-401A-B1E7-BD085A666732}" type="pres">
      <dgm:prSet presAssocID="{7D84959E-1EFC-40E8-AD70-4B39F3419BA5}" presName="vert0" presStyleCnt="0">
        <dgm:presLayoutVars>
          <dgm:dir/>
          <dgm:animOne val="branch"/>
          <dgm:animLvl val="lvl"/>
        </dgm:presLayoutVars>
      </dgm:prSet>
      <dgm:spPr/>
    </dgm:pt>
    <dgm:pt modelId="{0C83371F-8BA2-4BC5-B75D-9D18682886A0}" type="pres">
      <dgm:prSet presAssocID="{37618070-8B51-4F08-A548-610B98DF9EA5}" presName="thickLine" presStyleLbl="alignNode1" presStyleIdx="0" presStyleCnt="1"/>
      <dgm:spPr/>
    </dgm:pt>
    <dgm:pt modelId="{6A71897E-D3B7-46E9-8B62-8EB8E29C8224}" type="pres">
      <dgm:prSet presAssocID="{37618070-8B51-4F08-A548-610B98DF9EA5}" presName="horz1" presStyleCnt="0"/>
      <dgm:spPr/>
    </dgm:pt>
    <dgm:pt modelId="{C1BA405C-19E7-49AF-8432-E6792C113B72}" type="pres">
      <dgm:prSet presAssocID="{37618070-8B51-4F08-A548-610B98DF9EA5}" presName="tx1" presStyleLbl="revTx" presStyleIdx="0" presStyleCnt="3" custScaleX="303068"/>
      <dgm:spPr/>
    </dgm:pt>
    <dgm:pt modelId="{64F10637-9915-48AC-9D4A-2620A4D17DC5}" type="pres">
      <dgm:prSet presAssocID="{37618070-8B51-4F08-A548-610B98DF9EA5}" presName="vert1" presStyleCnt="0"/>
      <dgm:spPr/>
    </dgm:pt>
    <dgm:pt modelId="{FA9A0BF4-E3B5-4975-9FF1-D490D7A80E58}" type="pres">
      <dgm:prSet presAssocID="{2B57016C-AC46-425E-A37E-86203957BE7D}" presName="vertSpace2a" presStyleCnt="0"/>
      <dgm:spPr/>
    </dgm:pt>
    <dgm:pt modelId="{D4006F22-DE48-4BF6-AFEB-8C6E11596B45}" type="pres">
      <dgm:prSet presAssocID="{2B57016C-AC46-425E-A37E-86203957BE7D}" presName="horz2" presStyleCnt="0"/>
      <dgm:spPr/>
    </dgm:pt>
    <dgm:pt modelId="{ECDA7BE3-B43E-49C9-B514-4F52E5418CA3}" type="pres">
      <dgm:prSet presAssocID="{2B57016C-AC46-425E-A37E-86203957BE7D}" presName="horzSpace2" presStyleCnt="0"/>
      <dgm:spPr/>
    </dgm:pt>
    <dgm:pt modelId="{BFDB3E37-6DB0-4A7A-A910-973673F3B1B5}" type="pres">
      <dgm:prSet presAssocID="{2B57016C-AC46-425E-A37E-86203957BE7D}" presName="tx2" presStyleLbl="revTx" presStyleIdx="1" presStyleCnt="3" custScaleX="99831"/>
      <dgm:spPr/>
    </dgm:pt>
    <dgm:pt modelId="{4BB0C522-FE31-4E4E-A70C-148188D8014D}" type="pres">
      <dgm:prSet presAssocID="{2B57016C-AC46-425E-A37E-86203957BE7D}" presName="vert2" presStyleCnt="0"/>
      <dgm:spPr/>
    </dgm:pt>
    <dgm:pt modelId="{D202F744-FA13-4CBA-A43A-5542612586DD}" type="pres">
      <dgm:prSet presAssocID="{2B57016C-AC46-425E-A37E-86203957BE7D}" presName="thinLine2b" presStyleLbl="callout" presStyleIdx="0" presStyleCnt="2"/>
      <dgm:spPr/>
    </dgm:pt>
    <dgm:pt modelId="{FEEB0534-3C0C-4504-8F64-6836DDA45A40}" type="pres">
      <dgm:prSet presAssocID="{2B57016C-AC46-425E-A37E-86203957BE7D}" presName="vertSpace2b" presStyleCnt="0"/>
      <dgm:spPr/>
    </dgm:pt>
    <dgm:pt modelId="{F4662810-6D21-44B6-99B1-8615E09B315D}" type="pres">
      <dgm:prSet presAssocID="{0DECBB10-368F-4C71-A82D-A00FBB88A744}" presName="horz2" presStyleCnt="0"/>
      <dgm:spPr/>
    </dgm:pt>
    <dgm:pt modelId="{3C2AB719-F19E-461A-B20F-42493C6513DC}" type="pres">
      <dgm:prSet presAssocID="{0DECBB10-368F-4C71-A82D-A00FBB88A744}" presName="horzSpace2" presStyleCnt="0"/>
      <dgm:spPr/>
    </dgm:pt>
    <dgm:pt modelId="{F0228832-0512-498C-9E4F-7A422707841B}" type="pres">
      <dgm:prSet presAssocID="{0DECBB10-368F-4C71-A82D-A00FBB88A744}" presName="tx2" presStyleLbl="revTx" presStyleIdx="2" presStyleCnt="3" custScaleX="98594"/>
      <dgm:spPr/>
    </dgm:pt>
    <dgm:pt modelId="{C13FA972-ADB2-4C50-9E75-8CB5F68974ED}" type="pres">
      <dgm:prSet presAssocID="{0DECBB10-368F-4C71-A82D-A00FBB88A744}" presName="vert2" presStyleCnt="0"/>
      <dgm:spPr/>
    </dgm:pt>
    <dgm:pt modelId="{3D94CE29-13EC-4299-8DEF-4527A9C05757}" type="pres">
      <dgm:prSet presAssocID="{0DECBB10-368F-4C71-A82D-A00FBB88A744}" presName="thinLine2b" presStyleLbl="callout" presStyleIdx="1" presStyleCnt="2"/>
      <dgm:spPr/>
    </dgm:pt>
    <dgm:pt modelId="{BDE65170-7D57-4C70-9BD5-BA25E4894861}" type="pres">
      <dgm:prSet presAssocID="{0DECBB10-368F-4C71-A82D-A00FBB88A744}" presName="vertSpace2b" presStyleCnt="0"/>
      <dgm:spPr/>
    </dgm:pt>
  </dgm:ptLst>
  <dgm:cxnLst>
    <dgm:cxn modelId="{20BA6C10-1CF8-4DE2-851D-D1DDB83396F2}" srcId="{7D84959E-1EFC-40E8-AD70-4B39F3419BA5}" destId="{37618070-8B51-4F08-A548-610B98DF9EA5}" srcOrd="0" destOrd="0" parTransId="{A1A58C65-98B2-433E-A48B-AB7206ADD9F8}" sibTransId="{2BCA8521-3FDD-4A49-88EA-8364E4D3E5B8}"/>
    <dgm:cxn modelId="{D1D77A1E-714D-4D92-9422-BDD5C9A056AE}" type="presOf" srcId="{37618070-8B51-4F08-A548-610B98DF9EA5}" destId="{C1BA405C-19E7-49AF-8432-E6792C113B72}" srcOrd="0" destOrd="0" presId="urn:microsoft.com/office/officeart/2008/layout/LinedList"/>
    <dgm:cxn modelId="{28590F50-0C76-403C-8D56-E3BFF7FB2AC1}" srcId="{37618070-8B51-4F08-A548-610B98DF9EA5}" destId="{2B57016C-AC46-425E-A37E-86203957BE7D}" srcOrd="0" destOrd="0" parTransId="{32A2D5C0-3458-489C-A6F6-BE836D0A73D6}" sibTransId="{D38FE1AC-1851-4396-9C82-B60722E3355C}"/>
    <dgm:cxn modelId="{2F6A9A72-3923-453B-A0D1-804C0919022D}" srcId="{37618070-8B51-4F08-A548-610B98DF9EA5}" destId="{0DECBB10-368F-4C71-A82D-A00FBB88A744}" srcOrd="1" destOrd="0" parTransId="{894B4A89-E8D4-4608-97A2-C7429EB3629F}" sibTransId="{05F0943F-55CB-4EDE-A30A-A5D97E7694C1}"/>
    <dgm:cxn modelId="{0E56BAA9-5648-4920-ADF3-7DD2823FED38}" type="presOf" srcId="{0DECBB10-368F-4C71-A82D-A00FBB88A744}" destId="{F0228832-0512-498C-9E4F-7A422707841B}" srcOrd="0" destOrd="0" presId="urn:microsoft.com/office/officeart/2008/layout/LinedList"/>
    <dgm:cxn modelId="{1D3FCEAE-C0D2-4EE3-B991-DB4B53925455}" type="presOf" srcId="{2B57016C-AC46-425E-A37E-86203957BE7D}" destId="{BFDB3E37-6DB0-4A7A-A910-973673F3B1B5}" srcOrd="0" destOrd="0" presId="urn:microsoft.com/office/officeart/2008/layout/LinedList"/>
    <dgm:cxn modelId="{E5450AF9-1106-4AED-BB38-F74C6CD0721A}" type="presOf" srcId="{7D84959E-1EFC-40E8-AD70-4B39F3419BA5}" destId="{28414880-FC4C-401A-B1E7-BD085A666732}" srcOrd="0" destOrd="0" presId="urn:microsoft.com/office/officeart/2008/layout/LinedList"/>
    <dgm:cxn modelId="{9940EE3F-84E2-4936-B3A9-DD995699726F}" type="presParOf" srcId="{28414880-FC4C-401A-B1E7-BD085A666732}" destId="{0C83371F-8BA2-4BC5-B75D-9D18682886A0}" srcOrd="0" destOrd="0" presId="urn:microsoft.com/office/officeart/2008/layout/LinedList"/>
    <dgm:cxn modelId="{D2E08CDA-1339-413A-B89C-52C03FEA03F4}" type="presParOf" srcId="{28414880-FC4C-401A-B1E7-BD085A666732}" destId="{6A71897E-D3B7-46E9-8B62-8EB8E29C8224}" srcOrd="1" destOrd="0" presId="urn:microsoft.com/office/officeart/2008/layout/LinedList"/>
    <dgm:cxn modelId="{F5E45E99-D27F-4262-9F32-A20BC2317053}" type="presParOf" srcId="{6A71897E-D3B7-46E9-8B62-8EB8E29C8224}" destId="{C1BA405C-19E7-49AF-8432-E6792C113B72}" srcOrd="0" destOrd="0" presId="urn:microsoft.com/office/officeart/2008/layout/LinedList"/>
    <dgm:cxn modelId="{2AF77B18-3D25-409D-B105-07F44245470A}" type="presParOf" srcId="{6A71897E-D3B7-46E9-8B62-8EB8E29C8224}" destId="{64F10637-9915-48AC-9D4A-2620A4D17DC5}" srcOrd="1" destOrd="0" presId="urn:microsoft.com/office/officeart/2008/layout/LinedList"/>
    <dgm:cxn modelId="{52B112D3-1B06-42DB-BD07-16C9ED057492}" type="presParOf" srcId="{64F10637-9915-48AC-9D4A-2620A4D17DC5}" destId="{FA9A0BF4-E3B5-4975-9FF1-D490D7A80E58}" srcOrd="0" destOrd="0" presId="urn:microsoft.com/office/officeart/2008/layout/LinedList"/>
    <dgm:cxn modelId="{F0FCA38A-18F0-4DF7-B978-C3DF67003DD2}" type="presParOf" srcId="{64F10637-9915-48AC-9D4A-2620A4D17DC5}" destId="{D4006F22-DE48-4BF6-AFEB-8C6E11596B45}" srcOrd="1" destOrd="0" presId="urn:microsoft.com/office/officeart/2008/layout/LinedList"/>
    <dgm:cxn modelId="{1526FF25-07FE-4244-828E-BB66062A277B}" type="presParOf" srcId="{D4006F22-DE48-4BF6-AFEB-8C6E11596B45}" destId="{ECDA7BE3-B43E-49C9-B514-4F52E5418CA3}" srcOrd="0" destOrd="0" presId="urn:microsoft.com/office/officeart/2008/layout/LinedList"/>
    <dgm:cxn modelId="{E7750FB3-2910-420E-9125-3588104D3DA8}" type="presParOf" srcId="{D4006F22-DE48-4BF6-AFEB-8C6E11596B45}" destId="{BFDB3E37-6DB0-4A7A-A910-973673F3B1B5}" srcOrd="1" destOrd="0" presId="urn:microsoft.com/office/officeart/2008/layout/LinedList"/>
    <dgm:cxn modelId="{F563CFE6-BB4B-4CD8-ABDE-11408392B77B}" type="presParOf" srcId="{D4006F22-DE48-4BF6-AFEB-8C6E11596B45}" destId="{4BB0C522-FE31-4E4E-A70C-148188D8014D}" srcOrd="2" destOrd="0" presId="urn:microsoft.com/office/officeart/2008/layout/LinedList"/>
    <dgm:cxn modelId="{E8652198-C89A-4611-8317-22BFA07C2BA6}" type="presParOf" srcId="{64F10637-9915-48AC-9D4A-2620A4D17DC5}" destId="{D202F744-FA13-4CBA-A43A-5542612586DD}" srcOrd="2" destOrd="0" presId="urn:microsoft.com/office/officeart/2008/layout/LinedList"/>
    <dgm:cxn modelId="{F33A3B1C-24B7-4029-BCE0-B70E8A5F86D4}" type="presParOf" srcId="{64F10637-9915-48AC-9D4A-2620A4D17DC5}" destId="{FEEB0534-3C0C-4504-8F64-6836DDA45A40}" srcOrd="3" destOrd="0" presId="urn:microsoft.com/office/officeart/2008/layout/LinedList"/>
    <dgm:cxn modelId="{75E9930A-0552-4F03-93E6-2153373B1D8C}" type="presParOf" srcId="{64F10637-9915-48AC-9D4A-2620A4D17DC5}" destId="{F4662810-6D21-44B6-99B1-8615E09B315D}" srcOrd="4" destOrd="0" presId="urn:microsoft.com/office/officeart/2008/layout/LinedList"/>
    <dgm:cxn modelId="{DFD60774-8735-4B54-B17C-9BB681F75406}" type="presParOf" srcId="{F4662810-6D21-44B6-99B1-8615E09B315D}" destId="{3C2AB719-F19E-461A-B20F-42493C6513DC}" srcOrd="0" destOrd="0" presId="urn:microsoft.com/office/officeart/2008/layout/LinedList"/>
    <dgm:cxn modelId="{6907CFB3-D40E-4E88-9440-C0062ACA5976}" type="presParOf" srcId="{F4662810-6D21-44B6-99B1-8615E09B315D}" destId="{F0228832-0512-498C-9E4F-7A422707841B}" srcOrd="1" destOrd="0" presId="urn:microsoft.com/office/officeart/2008/layout/LinedList"/>
    <dgm:cxn modelId="{3ED9821E-86D7-42FE-8D05-C1CC5BF47069}" type="presParOf" srcId="{F4662810-6D21-44B6-99B1-8615E09B315D}" destId="{C13FA972-ADB2-4C50-9E75-8CB5F68974ED}" srcOrd="2" destOrd="0" presId="urn:microsoft.com/office/officeart/2008/layout/LinedList"/>
    <dgm:cxn modelId="{066E577D-7A73-494C-A449-074181315BE9}" type="presParOf" srcId="{64F10637-9915-48AC-9D4A-2620A4D17DC5}" destId="{3D94CE29-13EC-4299-8DEF-4527A9C05757}" srcOrd="5" destOrd="0" presId="urn:microsoft.com/office/officeart/2008/layout/LinedList"/>
    <dgm:cxn modelId="{5270FD66-3E25-42DA-82B3-048EA2733E21}" type="presParOf" srcId="{64F10637-9915-48AC-9D4A-2620A4D17DC5}" destId="{BDE65170-7D57-4C70-9BD5-BA25E4894861}" srcOrd="6"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37E531-EF1F-4B1B-84AC-3CB24C5012B0}" type="doc">
      <dgm:prSet loTypeId="urn:microsoft.com/office/officeart/2009/3/layout/PieProcess" loCatId="process" qsTypeId="urn:microsoft.com/office/officeart/2005/8/quickstyle/simple1" qsCatId="simple" csTypeId="urn:microsoft.com/office/officeart/2005/8/colors/accent1_2" csCatId="accent1" phldr="1"/>
      <dgm:spPr/>
      <dgm:t>
        <a:bodyPr/>
        <a:lstStyle/>
        <a:p>
          <a:endParaRPr lang="en-US"/>
        </a:p>
      </dgm:t>
    </dgm:pt>
    <dgm:pt modelId="{10FB3C47-AF7B-4867-8D6F-015DC9857E7B}">
      <dgm:prSet phldrT="[Κείμενο]" custT="1"/>
      <dgm:spPr/>
      <dgm:t>
        <a:bodyPr/>
        <a:lstStyle/>
        <a:p>
          <a:r>
            <a:rPr lang="el-GR" sz="1500" dirty="0"/>
            <a:t>1960-1970</a:t>
          </a:r>
          <a:endParaRPr lang="en-US" sz="1500" dirty="0"/>
        </a:p>
      </dgm:t>
    </dgm:pt>
    <dgm:pt modelId="{D4F7D035-5D2D-4BF8-A045-158A8C5F96F3}" type="parTrans" cxnId="{B1EA9665-F1F6-464C-AEFB-DE2C8526015C}">
      <dgm:prSet/>
      <dgm:spPr/>
      <dgm:t>
        <a:bodyPr/>
        <a:lstStyle/>
        <a:p>
          <a:endParaRPr lang="en-US" sz="1500"/>
        </a:p>
      </dgm:t>
    </dgm:pt>
    <dgm:pt modelId="{B82F9CFE-7642-4A00-A9FA-C9F259BEADFC}" type="sibTrans" cxnId="{B1EA9665-F1F6-464C-AEFB-DE2C8526015C}">
      <dgm:prSet/>
      <dgm:spPr/>
      <dgm:t>
        <a:bodyPr/>
        <a:lstStyle/>
        <a:p>
          <a:endParaRPr lang="en-US" sz="1500"/>
        </a:p>
      </dgm:t>
    </dgm:pt>
    <dgm:pt modelId="{36E4BC6B-7E1B-442F-850D-A9255FA1F4DA}">
      <dgm:prSet phldrT="[Κείμενο]" custT="1"/>
      <dgm:spPr/>
      <dgm:t>
        <a:bodyPr/>
        <a:lstStyle/>
        <a:p>
          <a:r>
            <a:rPr lang="el-GR" sz="1500" dirty="0">
              <a:effectLst/>
              <a:latin typeface="Calibri" panose="020F0502020204030204" pitchFamily="34" charset="0"/>
              <a:ea typeface="MS Mincho" panose="02020609040205080304" pitchFamily="49" charset="-128"/>
              <a:cs typeface="Calibri" panose="020F0502020204030204" pitchFamily="34" charset="0"/>
            </a:rPr>
            <a:t>Τ</a:t>
          </a:r>
          <a:r>
            <a:rPr lang="en-US" sz="1500" dirty="0">
              <a:effectLst/>
              <a:latin typeface="Calibri" panose="020F0502020204030204" pitchFamily="34" charset="0"/>
              <a:ea typeface="MS Mincho" panose="02020609040205080304" pitchFamily="49" charset="-128"/>
              <a:cs typeface="Calibri" panose="020F0502020204030204" pitchFamily="34" charset="0"/>
            </a:rPr>
            <a:t>he pollution of the Port of Rotterdam was severely </a:t>
          </a:r>
          <a:r>
            <a:rPr lang="en-US" sz="1500" b="1" dirty="0">
              <a:effectLst/>
              <a:latin typeface="Calibri" panose="020F0502020204030204" pitchFamily="34" charset="0"/>
              <a:ea typeface="MS Mincho" panose="02020609040205080304" pitchFamily="49" charset="-128"/>
              <a:cs typeface="Calibri" panose="020F0502020204030204" pitchFamily="34" charset="0"/>
            </a:rPr>
            <a:t>degrading the ecosystem</a:t>
          </a:r>
          <a:r>
            <a:rPr lang="en-US" sz="1500" dirty="0">
              <a:effectLst/>
              <a:latin typeface="Calibri" panose="020F0502020204030204" pitchFamily="34" charset="0"/>
              <a:ea typeface="MS Mincho" panose="02020609040205080304" pitchFamily="49" charset="-128"/>
              <a:cs typeface="Calibri" panose="020F0502020204030204" pitchFamily="34" charset="0"/>
            </a:rPr>
            <a:t>, reducing biodiversity to a low number of pollution-tolerant species (Wolff, 1978). </a:t>
          </a:r>
          <a:endParaRPr lang="en-US" sz="1500" dirty="0"/>
        </a:p>
      </dgm:t>
    </dgm:pt>
    <dgm:pt modelId="{E6781691-6743-478C-A6C6-A9B4911C6E6B}" type="parTrans" cxnId="{A483FDD7-194D-4F17-9CB3-B2C0FCE55D41}">
      <dgm:prSet/>
      <dgm:spPr/>
      <dgm:t>
        <a:bodyPr/>
        <a:lstStyle/>
        <a:p>
          <a:endParaRPr lang="en-US" sz="1500"/>
        </a:p>
      </dgm:t>
    </dgm:pt>
    <dgm:pt modelId="{4987C9BD-4F27-4DE9-9891-64EDB024EB30}" type="sibTrans" cxnId="{A483FDD7-194D-4F17-9CB3-B2C0FCE55D41}">
      <dgm:prSet/>
      <dgm:spPr/>
      <dgm:t>
        <a:bodyPr/>
        <a:lstStyle/>
        <a:p>
          <a:endParaRPr lang="en-US" sz="1500"/>
        </a:p>
      </dgm:t>
    </dgm:pt>
    <dgm:pt modelId="{3CB08409-2F7D-4AB4-91A0-2CA08EE08F48}">
      <dgm:prSet phldrT="[Κείμενο]" custT="1"/>
      <dgm:spPr/>
      <dgm:t>
        <a:bodyPr/>
        <a:lstStyle/>
        <a:p>
          <a:r>
            <a:rPr lang="el-GR" sz="1500" dirty="0"/>
            <a:t>1978</a:t>
          </a:r>
          <a:endParaRPr lang="en-US" sz="1500" dirty="0"/>
        </a:p>
      </dgm:t>
    </dgm:pt>
    <dgm:pt modelId="{6CFDA4C5-B582-452D-B1A9-179576A009E7}" type="parTrans" cxnId="{D6C32921-55BB-48F5-8E07-E362E1155622}">
      <dgm:prSet/>
      <dgm:spPr/>
      <dgm:t>
        <a:bodyPr/>
        <a:lstStyle/>
        <a:p>
          <a:endParaRPr lang="en-US" sz="1500"/>
        </a:p>
      </dgm:t>
    </dgm:pt>
    <dgm:pt modelId="{56F11E67-4A87-4332-8647-225E66088D29}" type="sibTrans" cxnId="{D6C32921-55BB-48F5-8E07-E362E1155622}">
      <dgm:prSet/>
      <dgm:spPr/>
      <dgm:t>
        <a:bodyPr/>
        <a:lstStyle/>
        <a:p>
          <a:endParaRPr lang="en-US" sz="1500"/>
        </a:p>
      </dgm:t>
    </dgm:pt>
    <dgm:pt modelId="{D9D889EC-CB3F-45A7-873A-8C3EBC4B21AF}">
      <dgm:prSet phldrT="[Κείμενο]" custT="1"/>
      <dgm:spPr/>
      <dgm:t>
        <a:bodyPr/>
        <a:lstStyle/>
        <a:p>
          <a:r>
            <a:rPr lang="en-US" sz="1500" b="1" dirty="0">
              <a:effectLst/>
              <a:latin typeface="Calibri" panose="020F0502020204030204" pitchFamily="34" charset="0"/>
              <a:ea typeface="MS Mincho" panose="02020609040205080304" pitchFamily="49" charset="-128"/>
              <a:cs typeface="Calibri" panose="020F0502020204030204" pitchFamily="34" charset="0"/>
            </a:rPr>
            <a:t>Rhine Action </a:t>
          </a:r>
          <a:r>
            <a:rPr lang="en-US" sz="1500" b="1" dirty="0" err="1">
              <a:effectLst/>
              <a:latin typeface="Calibri" panose="020F0502020204030204" pitchFamily="34" charset="0"/>
              <a:ea typeface="MS Mincho" panose="02020609040205080304" pitchFamily="49" charset="-128"/>
              <a:cs typeface="Calibri" panose="020F0502020204030204" pitchFamily="34" charset="0"/>
            </a:rPr>
            <a:t>Programme</a:t>
          </a:r>
          <a:r>
            <a:rPr lang="en-US" sz="1500" b="1" dirty="0">
              <a:effectLst/>
              <a:latin typeface="Calibri" panose="020F0502020204030204" pitchFamily="34" charset="0"/>
              <a:ea typeface="MS Mincho" panose="02020609040205080304" pitchFamily="49" charset="-128"/>
              <a:cs typeface="Calibri" panose="020F0502020204030204" pitchFamily="34" charset="0"/>
            </a:rPr>
            <a:t> (RAP) </a:t>
          </a:r>
          <a:r>
            <a:rPr lang="en-US" sz="1500" dirty="0">
              <a:effectLst/>
              <a:latin typeface="Calibri" panose="020F0502020204030204" pitchFamily="34" charset="0"/>
              <a:ea typeface="MS Mincho" panose="02020609040205080304" pitchFamily="49" charset="-128"/>
              <a:cs typeface="Calibri" panose="020F0502020204030204" pitchFamily="34" charset="0"/>
            </a:rPr>
            <a:t>introduced by the International Commission </a:t>
          </a:r>
          <a:r>
            <a:rPr lang="en-US" sz="1500" b="1" dirty="0">
              <a:effectLst/>
              <a:latin typeface="Calibri" panose="020F0502020204030204" pitchFamily="34" charset="0"/>
              <a:ea typeface="MS Mincho" panose="02020609040205080304" pitchFamily="49" charset="-128"/>
              <a:cs typeface="Calibri" panose="020F0502020204030204" pitchFamily="34" charset="0"/>
            </a:rPr>
            <a:t>for the Protection of the Rhine</a:t>
          </a:r>
          <a:r>
            <a:rPr lang="en-US" sz="1500" dirty="0">
              <a:effectLst/>
              <a:latin typeface="Calibri" panose="020F0502020204030204" pitchFamily="34" charset="0"/>
              <a:ea typeface="MS Mincho" panose="02020609040205080304" pitchFamily="49" charset="-128"/>
              <a:cs typeface="Calibri" panose="020F0502020204030204" pitchFamily="34" charset="0"/>
            </a:rPr>
            <a:t> (ICPR) in 1987, a year after the Sandoz chemical accident (ICPR. International 2021). </a:t>
          </a:r>
          <a:endParaRPr lang="en-US" sz="1500" dirty="0"/>
        </a:p>
      </dgm:t>
    </dgm:pt>
    <dgm:pt modelId="{DA309758-B168-402A-B936-10020468A53A}" type="parTrans" cxnId="{4746E440-D46A-44DA-8984-F1123468F14E}">
      <dgm:prSet/>
      <dgm:spPr/>
      <dgm:t>
        <a:bodyPr/>
        <a:lstStyle/>
        <a:p>
          <a:endParaRPr lang="en-US" sz="1500"/>
        </a:p>
      </dgm:t>
    </dgm:pt>
    <dgm:pt modelId="{8C9214FA-F5D1-4292-BD9F-ACECC9C32B79}" type="sibTrans" cxnId="{4746E440-D46A-44DA-8984-F1123468F14E}">
      <dgm:prSet/>
      <dgm:spPr/>
      <dgm:t>
        <a:bodyPr/>
        <a:lstStyle/>
        <a:p>
          <a:endParaRPr lang="en-US" sz="1500"/>
        </a:p>
      </dgm:t>
    </dgm:pt>
    <dgm:pt modelId="{618368B1-80C8-4AE7-8E4F-CB0B0633B4E7}">
      <dgm:prSet phldrT="[Κείμενο]" custT="1"/>
      <dgm:spPr/>
      <dgm:t>
        <a:bodyPr/>
        <a:lstStyle/>
        <a:p>
          <a:r>
            <a:rPr lang="el-GR" sz="1500" dirty="0"/>
            <a:t>2000</a:t>
          </a:r>
          <a:endParaRPr lang="en-US" sz="1500" dirty="0"/>
        </a:p>
      </dgm:t>
    </dgm:pt>
    <dgm:pt modelId="{0CC875A6-4710-4BB1-84F2-75B855B56529}" type="parTrans" cxnId="{3777EAC6-9002-4AB9-93C7-01FFB54874EB}">
      <dgm:prSet/>
      <dgm:spPr/>
      <dgm:t>
        <a:bodyPr/>
        <a:lstStyle/>
        <a:p>
          <a:endParaRPr lang="en-US" sz="1500"/>
        </a:p>
      </dgm:t>
    </dgm:pt>
    <dgm:pt modelId="{13601480-7EC2-48F5-8191-27B34863CC3F}" type="sibTrans" cxnId="{3777EAC6-9002-4AB9-93C7-01FFB54874EB}">
      <dgm:prSet/>
      <dgm:spPr/>
      <dgm:t>
        <a:bodyPr/>
        <a:lstStyle/>
        <a:p>
          <a:endParaRPr lang="en-US" sz="1500"/>
        </a:p>
      </dgm:t>
    </dgm:pt>
    <dgm:pt modelId="{75037628-BF54-4631-82E1-A2EE0983B2B6}">
      <dgm:prSet phldrT="[Κείμενο]" custT="1"/>
      <dgm:spPr/>
      <dgm:t>
        <a:bodyPr/>
        <a:lstStyle/>
        <a:p>
          <a:r>
            <a:rPr lang="en-US" sz="1500" dirty="0">
              <a:effectLst/>
              <a:latin typeface="Calibri" panose="020F0502020204030204" pitchFamily="34" charset="0"/>
              <a:ea typeface="MS Mincho" panose="02020609040205080304" pitchFamily="49" charset="-128"/>
              <a:cs typeface="Calibri" panose="020F0502020204030204" pitchFamily="34" charset="0"/>
            </a:rPr>
            <a:t>European Parliament and the European Council adopted the </a:t>
          </a:r>
          <a:r>
            <a:rPr lang="en-US" sz="1500" b="1" dirty="0">
              <a:effectLst/>
              <a:latin typeface="Calibri" panose="020F0502020204030204" pitchFamily="34" charset="0"/>
              <a:ea typeface="MS Mincho" panose="02020609040205080304" pitchFamily="49" charset="-128"/>
              <a:cs typeface="Calibri" panose="020F0502020204030204" pitchFamily="34" charset="0"/>
            </a:rPr>
            <a:t>WFD</a:t>
          </a:r>
          <a:r>
            <a:rPr lang="en-US" sz="1500" dirty="0">
              <a:effectLst/>
              <a:latin typeface="Calibri" panose="020F0502020204030204" pitchFamily="34" charset="0"/>
              <a:ea typeface="MS Mincho" panose="02020609040205080304" pitchFamily="49" charset="-128"/>
              <a:cs typeface="Calibri" panose="020F0502020204030204" pitchFamily="34" charset="0"/>
            </a:rPr>
            <a:t> with the purpose to establish a framework </a:t>
          </a:r>
          <a:r>
            <a:rPr lang="en-US" sz="1500" b="1" dirty="0">
              <a:effectLst/>
              <a:latin typeface="Calibri" panose="020F0502020204030204" pitchFamily="34" charset="0"/>
              <a:ea typeface="MS Mincho" panose="02020609040205080304" pitchFamily="49" charset="-128"/>
              <a:cs typeface="Calibri" panose="020F0502020204030204" pitchFamily="34" charset="0"/>
            </a:rPr>
            <a:t>for the protection of European waters.</a:t>
          </a:r>
          <a:r>
            <a:rPr lang="en-US" sz="1500" dirty="0">
              <a:effectLst/>
              <a:latin typeface="Calibri" panose="020F0502020204030204" pitchFamily="34" charset="0"/>
              <a:ea typeface="MS Mincho" panose="02020609040205080304" pitchFamily="49" charset="-128"/>
              <a:cs typeface="Calibri" panose="020F0502020204030204" pitchFamily="34" charset="0"/>
            </a:rPr>
            <a:t> </a:t>
          </a:r>
          <a:r>
            <a:rPr lang="en-US" sz="1500" b="0" dirty="0">
              <a:effectLst/>
              <a:latin typeface="Calibri" panose="020F0502020204030204" pitchFamily="34" charset="0"/>
              <a:ea typeface="MS Mincho" panose="02020609040205080304" pitchFamily="49" charset="-128"/>
              <a:cs typeface="Calibri" panose="020F0502020204030204" pitchFamily="34" charset="0"/>
            </a:rPr>
            <a:t>For artificial water bodies, like the Port of Rotterdam, the WFD stipulates that Member States shall protect and achieve </a:t>
          </a:r>
          <a:r>
            <a:rPr lang="en-US" sz="1500" b="1" dirty="0">
              <a:effectLst/>
              <a:latin typeface="Calibri" panose="020F0502020204030204" pitchFamily="34" charset="0"/>
              <a:ea typeface="MS Mincho" panose="02020609040205080304" pitchFamily="49" charset="-128"/>
              <a:cs typeface="Calibri" panose="020F0502020204030204" pitchFamily="34" charset="0"/>
            </a:rPr>
            <a:t>good ecological potential and good chemical status by 2015, with extensions to 2021 and 2027, respectively. </a:t>
          </a:r>
          <a:endParaRPr lang="en-US" sz="1500" b="1" dirty="0"/>
        </a:p>
      </dgm:t>
    </dgm:pt>
    <dgm:pt modelId="{35DF5CD3-721E-47BE-BF4A-59D6B64BAC1F}" type="parTrans" cxnId="{F255239F-C614-40F3-82B6-47129CE9E48E}">
      <dgm:prSet/>
      <dgm:spPr/>
      <dgm:t>
        <a:bodyPr/>
        <a:lstStyle/>
        <a:p>
          <a:endParaRPr lang="en-US" sz="1500"/>
        </a:p>
      </dgm:t>
    </dgm:pt>
    <dgm:pt modelId="{96AAF46C-882C-4813-8171-B16EEF01BC7C}" type="sibTrans" cxnId="{F255239F-C614-40F3-82B6-47129CE9E48E}">
      <dgm:prSet/>
      <dgm:spPr/>
      <dgm:t>
        <a:bodyPr/>
        <a:lstStyle/>
        <a:p>
          <a:endParaRPr lang="en-US" sz="1500"/>
        </a:p>
      </dgm:t>
    </dgm:pt>
    <dgm:pt modelId="{F284DDB6-DDC0-4BD9-8D53-15DF3A032A6D}">
      <dgm:prSet custT="1"/>
      <dgm:spPr/>
      <dgm:t>
        <a:bodyPr/>
        <a:lstStyle/>
        <a:p>
          <a:endParaRPr lang="en-US" sz="1500" dirty="0">
            <a:latin typeface="Calibri" panose="020F0502020204030204" pitchFamily="34" charset="0"/>
            <a:ea typeface="MS Mincho" panose="02020609040205080304" pitchFamily="49" charset="-128"/>
            <a:cs typeface="Calibri" panose="020F0502020204030204" pitchFamily="34" charset="0"/>
          </a:endParaRPr>
        </a:p>
      </dgm:t>
    </dgm:pt>
    <dgm:pt modelId="{D31A9A7D-1B38-448A-BEF6-7C9A16D432DE}" type="parTrans" cxnId="{CDAE50A0-34DA-4103-BD9A-06833D30CABC}">
      <dgm:prSet/>
      <dgm:spPr/>
      <dgm:t>
        <a:bodyPr/>
        <a:lstStyle/>
        <a:p>
          <a:endParaRPr lang="en-US" sz="1500"/>
        </a:p>
      </dgm:t>
    </dgm:pt>
    <dgm:pt modelId="{5B160363-EFAF-45EF-827B-D718757F9674}" type="sibTrans" cxnId="{CDAE50A0-34DA-4103-BD9A-06833D30CABC}">
      <dgm:prSet/>
      <dgm:spPr/>
      <dgm:t>
        <a:bodyPr/>
        <a:lstStyle/>
        <a:p>
          <a:endParaRPr lang="en-US" sz="1500"/>
        </a:p>
      </dgm:t>
    </dgm:pt>
    <dgm:pt modelId="{B3F51F20-AB02-4E33-9700-A3B97F5DAF82}" type="pres">
      <dgm:prSet presAssocID="{D637E531-EF1F-4B1B-84AC-3CB24C5012B0}" presName="Name0" presStyleCnt="0">
        <dgm:presLayoutVars>
          <dgm:chMax val="7"/>
          <dgm:chPref val="7"/>
          <dgm:dir/>
          <dgm:animOne val="branch"/>
          <dgm:animLvl val="lvl"/>
        </dgm:presLayoutVars>
      </dgm:prSet>
      <dgm:spPr/>
    </dgm:pt>
    <dgm:pt modelId="{E29B9443-3F1D-4F48-B03E-6E74F2155B59}" type="pres">
      <dgm:prSet presAssocID="{10FB3C47-AF7B-4867-8D6F-015DC9857E7B}" presName="ParentComposite" presStyleCnt="0"/>
      <dgm:spPr/>
    </dgm:pt>
    <dgm:pt modelId="{CC4D12E0-C1A9-472D-BD0D-AFA2838EC7D0}" type="pres">
      <dgm:prSet presAssocID="{10FB3C47-AF7B-4867-8D6F-015DC9857E7B}" presName="Chord" presStyleLbl="bgShp" presStyleIdx="0" presStyleCnt="3"/>
      <dgm:spPr/>
    </dgm:pt>
    <dgm:pt modelId="{91EABC0A-8674-48E6-9434-3FC8EFA33113}" type="pres">
      <dgm:prSet presAssocID="{10FB3C47-AF7B-4867-8D6F-015DC9857E7B}" presName="Pie" presStyleLbl="alignNode1" presStyleIdx="0" presStyleCnt="3"/>
      <dgm:spPr/>
    </dgm:pt>
    <dgm:pt modelId="{A0E4E318-591E-42A4-927F-02138F84B7AD}" type="pres">
      <dgm:prSet presAssocID="{10FB3C47-AF7B-4867-8D6F-015DC9857E7B}" presName="Parent" presStyleLbl="revTx" presStyleIdx="0" presStyleCnt="6">
        <dgm:presLayoutVars>
          <dgm:chMax val="1"/>
          <dgm:chPref val="1"/>
          <dgm:bulletEnabled val="1"/>
        </dgm:presLayoutVars>
      </dgm:prSet>
      <dgm:spPr/>
    </dgm:pt>
    <dgm:pt modelId="{41AFFCF2-B772-4BDD-9950-D3F9A97AD6ED}" type="pres">
      <dgm:prSet presAssocID="{4987C9BD-4F27-4DE9-9891-64EDB024EB30}" presName="negSibTrans" presStyleCnt="0"/>
      <dgm:spPr/>
    </dgm:pt>
    <dgm:pt modelId="{B68D4DB6-1623-4F0E-A312-20435CB270C0}" type="pres">
      <dgm:prSet presAssocID="{10FB3C47-AF7B-4867-8D6F-015DC9857E7B}" presName="composite" presStyleCnt="0"/>
      <dgm:spPr/>
    </dgm:pt>
    <dgm:pt modelId="{BD4AE7AA-61AF-448A-B137-E42142EE774A}" type="pres">
      <dgm:prSet presAssocID="{10FB3C47-AF7B-4867-8D6F-015DC9857E7B}" presName="Child" presStyleLbl="revTx" presStyleIdx="1" presStyleCnt="6">
        <dgm:presLayoutVars>
          <dgm:chMax val="0"/>
          <dgm:chPref val="0"/>
          <dgm:bulletEnabled val="1"/>
        </dgm:presLayoutVars>
      </dgm:prSet>
      <dgm:spPr/>
    </dgm:pt>
    <dgm:pt modelId="{3B8B83DF-4AAF-4645-BC46-92DD827AF595}" type="pres">
      <dgm:prSet presAssocID="{B82F9CFE-7642-4A00-A9FA-C9F259BEADFC}" presName="sibTrans" presStyleCnt="0"/>
      <dgm:spPr/>
    </dgm:pt>
    <dgm:pt modelId="{6C2D969A-EE6D-4773-A481-6EA2443BFC3D}" type="pres">
      <dgm:prSet presAssocID="{3CB08409-2F7D-4AB4-91A0-2CA08EE08F48}" presName="ParentComposite" presStyleCnt="0"/>
      <dgm:spPr/>
    </dgm:pt>
    <dgm:pt modelId="{DB50A5DD-6AAD-4853-9E31-638C2958B658}" type="pres">
      <dgm:prSet presAssocID="{3CB08409-2F7D-4AB4-91A0-2CA08EE08F48}" presName="Chord" presStyleLbl="bgShp" presStyleIdx="1" presStyleCnt="3"/>
      <dgm:spPr/>
    </dgm:pt>
    <dgm:pt modelId="{F5CA5E3E-DAB4-4C49-9098-D93B21B003E2}" type="pres">
      <dgm:prSet presAssocID="{3CB08409-2F7D-4AB4-91A0-2CA08EE08F48}" presName="Pie" presStyleLbl="alignNode1" presStyleIdx="1" presStyleCnt="3"/>
      <dgm:spPr/>
    </dgm:pt>
    <dgm:pt modelId="{70245FAE-CAF2-42BE-AA97-DE022474B638}" type="pres">
      <dgm:prSet presAssocID="{3CB08409-2F7D-4AB4-91A0-2CA08EE08F48}" presName="Parent" presStyleLbl="revTx" presStyleIdx="2" presStyleCnt="6">
        <dgm:presLayoutVars>
          <dgm:chMax val="1"/>
          <dgm:chPref val="1"/>
          <dgm:bulletEnabled val="1"/>
        </dgm:presLayoutVars>
      </dgm:prSet>
      <dgm:spPr/>
    </dgm:pt>
    <dgm:pt modelId="{201EF562-2E8E-467D-B5E9-47BC24EE5054}" type="pres">
      <dgm:prSet presAssocID="{8C9214FA-F5D1-4292-BD9F-ACECC9C32B79}" presName="negSibTrans" presStyleCnt="0"/>
      <dgm:spPr/>
    </dgm:pt>
    <dgm:pt modelId="{55BC1C50-8A88-47FE-BFEF-97A8C1977E26}" type="pres">
      <dgm:prSet presAssocID="{3CB08409-2F7D-4AB4-91A0-2CA08EE08F48}" presName="composite" presStyleCnt="0"/>
      <dgm:spPr/>
    </dgm:pt>
    <dgm:pt modelId="{DA64BA56-007C-422E-AA96-A1F2AE0F9C63}" type="pres">
      <dgm:prSet presAssocID="{3CB08409-2F7D-4AB4-91A0-2CA08EE08F48}" presName="Child" presStyleLbl="revTx" presStyleIdx="3" presStyleCnt="6">
        <dgm:presLayoutVars>
          <dgm:chMax val="0"/>
          <dgm:chPref val="0"/>
          <dgm:bulletEnabled val="1"/>
        </dgm:presLayoutVars>
      </dgm:prSet>
      <dgm:spPr/>
    </dgm:pt>
    <dgm:pt modelId="{C517A6B3-5BAC-43AE-95D5-F85FF2CC900E}" type="pres">
      <dgm:prSet presAssocID="{56F11E67-4A87-4332-8647-225E66088D29}" presName="sibTrans" presStyleCnt="0"/>
      <dgm:spPr/>
    </dgm:pt>
    <dgm:pt modelId="{FC496E6D-BFD2-4697-B5CB-22C5A3CE6FB5}" type="pres">
      <dgm:prSet presAssocID="{618368B1-80C8-4AE7-8E4F-CB0B0633B4E7}" presName="ParentComposite" presStyleCnt="0"/>
      <dgm:spPr/>
    </dgm:pt>
    <dgm:pt modelId="{5D94E21D-766E-4B85-B87C-4F3AE0C8C1B3}" type="pres">
      <dgm:prSet presAssocID="{618368B1-80C8-4AE7-8E4F-CB0B0633B4E7}" presName="Chord" presStyleLbl="bgShp" presStyleIdx="2" presStyleCnt="3"/>
      <dgm:spPr/>
    </dgm:pt>
    <dgm:pt modelId="{D1A15C7A-0FED-4944-A286-08E1390E7BD9}" type="pres">
      <dgm:prSet presAssocID="{618368B1-80C8-4AE7-8E4F-CB0B0633B4E7}" presName="Pie" presStyleLbl="alignNode1" presStyleIdx="2" presStyleCnt="3"/>
      <dgm:spPr/>
    </dgm:pt>
    <dgm:pt modelId="{2E4CA781-0A03-4383-A636-FA51824F4483}" type="pres">
      <dgm:prSet presAssocID="{618368B1-80C8-4AE7-8E4F-CB0B0633B4E7}" presName="Parent" presStyleLbl="revTx" presStyleIdx="4" presStyleCnt="6">
        <dgm:presLayoutVars>
          <dgm:chMax val="1"/>
          <dgm:chPref val="1"/>
          <dgm:bulletEnabled val="1"/>
        </dgm:presLayoutVars>
      </dgm:prSet>
      <dgm:spPr/>
    </dgm:pt>
    <dgm:pt modelId="{2A443F86-EE40-4F0E-8FBB-FAFA0DFC3EAB}" type="pres">
      <dgm:prSet presAssocID="{96AAF46C-882C-4813-8171-B16EEF01BC7C}" presName="negSibTrans" presStyleCnt="0"/>
      <dgm:spPr/>
    </dgm:pt>
    <dgm:pt modelId="{A4F9E5A7-5ED4-4F55-A868-03D43DF4BA58}" type="pres">
      <dgm:prSet presAssocID="{618368B1-80C8-4AE7-8E4F-CB0B0633B4E7}" presName="composite" presStyleCnt="0"/>
      <dgm:spPr/>
    </dgm:pt>
    <dgm:pt modelId="{5D8E1A4E-2ACC-4499-A88F-FD498D201DA4}" type="pres">
      <dgm:prSet presAssocID="{618368B1-80C8-4AE7-8E4F-CB0B0633B4E7}" presName="Child" presStyleLbl="revTx" presStyleIdx="5" presStyleCnt="6">
        <dgm:presLayoutVars>
          <dgm:chMax val="0"/>
          <dgm:chPref val="0"/>
          <dgm:bulletEnabled val="1"/>
        </dgm:presLayoutVars>
      </dgm:prSet>
      <dgm:spPr/>
    </dgm:pt>
  </dgm:ptLst>
  <dgm:cxnLst>
    <dgm:cxn modelId="{08831107-F91D-4359-9C64-84C94BEAFEC8}" type="presOf" srcId="{618368B1-80C8-4AE7-8E4F-CB0B0633B4E7}" destId="{2E4CA781-0A03-4383-A636-FA51824F4483}" srcOrd="0" destOrd="0" presId="urn:microsoft.com/office/officeart/2009/3/layout/PieProcess"/>
    <dgm:cxn modelId="{D6C32921-55BB-48F5-8E07-E362E1155622}" srcId="{D637E531-EF1F-4B1B-84AC-3CB24C5012B0}" destId="{3CB08409-2F7D-4AB4-91A0-2CA08EE08F48}" srcOrd="1" destOrd="0" parTransId="{6CFDA4C5-B582-452D-B1A9-179576A009E7}" sibTransId="{56F11E67-4A87-4332-8647-225E66088D29}"/>
    <dgm:cxn modelId="{52B04F2D-E5CB-48A5-B684-BD9C66127A53}" type="presOf" srcId="{36E4BC6B-7E1B-442F-850D-A9255FA1F4DA}" destId="{BD4AE7AA-61AF-448A-B137-E42142EE774A}" srcOrd="0" destOrd="0" presId="urn:microsoft.com/office/officeart/2009/3/layout/PieProcess"/>
    <dgm:cxn modelId="{600F9934-C14F-4DF3-A98C-4912EE6EA70D}" type="presOf" srcId="{D9D889EC-CB3F-45A7-873A-8C3EBC4B21AF}" destId="{DA64BA56-007C-422E-AA96-A1F2AE0F9C63}" srcOrd="0" destOrd="0" presId="urn:microsoft.com/office/officeart/2009/3/layout/PieProcess"/>
    <dgm:cxn modelId="{47E3FB3B-8765-4013-A000-142ED5F3BDDB}" type="presOf" srcId="{75037628-BF54-4631-82E1-A2EE0983B2B6}" destId="{5D8E1A4E-2ACC-4499-A88F-FD498D201DA4}" srcOrd="0" destOrd="0" presId="urn:microsoft.com/office/officeart/2009/3/layout/PieProcess"/>
    <dgm:cxn modelId="{4746E440-D46A-44DA-8984-F1123468F14E}" srcId="{3CB08409-2F7D-4AB4-91A0-2CA08EE08F48}" destId="{D9D889EC-CB3F-45A7-873A-8C3EBC4B21AF}" srcOrd="0" destOrd="0" parTransId="{DA309758-B168-402A-B936-10020468A53A}" sibTransId="{8C9214FA-F5D1-4292-BD9F-ACECC9C32B79}"/>
    <dgm:cxn modelId="{B1EA9665-F1F6-464C-AEFB-DE2C8526015C}" srcId="{D637E531-EF1F-4B1B-84AC-3CB24C5012B0}" destId="{10FB3C47-AF7B-4867-8D6F-015DC9857E7B}" srcOrd="0" destOrd="0" parTransId="{D4F7D035-5D2D-4BF8-A045-158A8C5F96F3}" sibTransId="{B82F9CFE-7642-4A00-A9FA-C9F259BEADFC}"/>
    <dgm:cxn modelId="{54DCCD96-38E2-45FE-B276-7E7D39286FEC}" type="presOf" srcId="{F284DDB6-DDC0-4BD9-8D53-15DF3A032A6D}" destId="{BD4AE7AA-61AF-448A-B137-E42142EE774A}" srcOrd="0" destOrd="1" presId="urn:microsoft.com/office/officeart/2009/3/layout/PieProcess"/>
    <dgm:cxn modelId="{77E0D397-7823-43A9-BFDF-1588D4A7226A}" type="presOf" srcId="{3CB08409-2F7D-4AB4-91A0-2CA08EE08F48}" destId="{70245FAE-CAF2-42BE-AA97-DE022474B638}" srcOrd="0" destOrd="0" presId="urn:microsoft.com/office/officeart/2009/3/layout/PieProcess"/>
    <dgm:cxn modelId="{F255239F-C614-40F3-82B6-47129CE9E48E}" srcId="{618368B1-80C8-4AE7-8E4F-CB0B0633B4E7}" destId="{75037628-BF54-4631-82E1-A2EE0983B2B6}" srcOrd="0" destOrd="0" parTransId="{35DF5CD3-721E-47BE-BF4A-59D6B64BAC1F}" sibTransId="{96AAF46C-882C-4813-8171-B16EEF01BC7C}"/>
    <dgm:cxn modelId="{CDAE50A0-34DA-4103-BD9A-06833D30CABC}" srcId="{10FB3C47-AF7B-4867-8D6F-015DC9857E7B}" destId="{F284DDB6-DDC0-4BD9-8D53-15DF3A032A6D}" srcOrd="1" destOrd="0" parTransId="{D31A9A7D-1B38-448A-BEF6-7C9A16D432DE}" sibTransId="{5B160363-EFAF-45EF-827B-D718757F9674}"/>
    <dgm:cxn modelId="{3777EAC6-9002-4AB9-93C7-01FFB54874EB}" srcId="{D637E531-EF1F-4B1B-84AC-3CB24C5012B0}" destId="{618368B1-80C8-4AE7-8E4F-CB0B0633B4E7}" srcOrd="2" destOrd="0" parTransId="{0CC875A6-4710-4BB1-84F2-75B855B56529}" sibTransId="{13601480-7EC2-48F5-8191-27B34863CC3F}"/>
    <dgm:cxn modelId="{E62333D7-F982-4A37-ACCA-810C3B0A7693}" type="presOf" srcId="{D637E531-EF1F-4B1B-84AC-3CB24C5012B0}" destId="{B3F51F20-AB02-4E33-9700-A3B97F5DAF82}" srcOrd="0" destOrd="0" presId="urn:microsoft.com/office/officeart/2009/3/layout/PieProcess"/>
    <dgm:cxn modelId="{A483FDD7-194D-4F17-9CB3-B2C0FCE55D41}" srcId="{10FB3C47-AF7B-4867-8D6F-015DC9857E7B}" destId="{36E4BC6B-7E1B-442F-850D-A9255FA1F4DA}" srcOrd="0" destOrd="0" parTransId="{E6781691-6743-478C-A6C6-A9B4911C6E6B}" sibTransId="{4987C9BD-4F27-4DE9-9891-64EDB024EB30}"/>
    <dgm:cxn modelId="{6A2814E9-3F4A-400F-B430-95F00A353A07}" type="presOf" srcId="{10FB3C47-AF7B-4867-8D6F-015DC9857E7B}" destId="{A0E4E318-591E-42A4-927F-02138F84B7AD}" srcOrd="0" destOrd="0" presId="urn:microsoft.com/office/officeart/2009/3/layout/PieProcess"/>
    <dgm:cxn modelId="{5201D053-7446-4179-A495-266B53B40BE8}" type="presParOf" srcId="{B3F51F20-AB02-4E33-9700-A3B97F5DAF82}" destId="{E29B9443-3F1D-4F48-B03E-6E74F2155B59}" srcOrd="0" destOrd="0" presId="urn:microsoft.com/office/officeart/2009/3/layout/PieProcess"/>
    <dgm:cxn modelId="{A87253B1-89F3-45C6-A934-26D53FCFBABD}" type="presParOf" srcId="{E29B9443-3F1D-4F48-B03E-6E74F2155B59}" destId="{CC4D12E0-C1A9-472D-BD0D-AFA2838EC7D0}" srcOrd="0" destOrd="0" presId="urn:microsoft.com/office/officeart/2009/3/layout/PieProcess"/>
    <dgm:cxn modelId="{2F9C02AE-7D16-461A-A747-FF7FCDAF9032}" type="presParOf" srcId="{E29B9443-3F1D-4F48-B03E-6E74F2155B59}" destId="{91EABC0A-8674-48E6-9434-3FC8EFA33113}" srcOrd="1" destOrd="0" presId="urn:microsoft.com/office/officeart/2009/3/layout/PieProcess"/>
    <dgm:cxn modelId="{21BE090A-93B3-467F-98D5-321BF5FEA250}" type="presParOf" srcId="{E29B9443-3F1D-4F48-B03E-6E74F2155B59}" destId="{A0E4E318-591E-42A4-927F-02138F84B7AD}" srcOrd="2" destOrd="0" presId="urn:microsoft.com/office/officeart/2009/3/layout/PieProcess"/>
    <dgm:cxn modelId="{943D0133-5694-4F44-A8E2-C710CC2557E2}" type="presParOf" srcId="{B3F51F20-AB02-4E33-9700-A3B97F5DAF82}" destId="{41AFFCF2-B772-4BDD-9950-D3F9A97AD6ED}" srcOrd="1" destOrd="0" presId="urn:microsoft.com/office/officeart/2009/3/layout/PieProcess"/>
    <dgm:cxn modelId="{7A187BF7-5161-4EB4-91B6-3130C244622C}" type="presParOf" srcId="{B3F51F20-AB02-4E33-9700-A3B97F5DAF82}" destId="{B68D4DB6-1623-4F0E-A312-20435CB270C0}" srcOrd="2" destOrd="0" presId="urn:microsoft.com/office/officeart/2009/3/layout/PieProcess"/>
    <dgm:cxn modelId="{26439EE2-C9FE-4C3F-91C9-EBD2AEF1D9FD}" type="presParOf" srcId="{B68D4DB6-1623-4F0E-A312-20435CB270C0}" destId="{BD4AE7AA-61AF-448A-B137-E42142EE774A}" srcOrd="0" destOrd="0" presId="urn:microsoft.com/office/officeart/2009/3/layout/PieProcess"/>
    <dgm:cxn modelId="{555400D4-17D5-427A-A49F-058DE44679AB}" type="presParOf" srcId="{B3F51F20-AB02-4E33-9700-A3B97F5DAF82}" destId="{3B8B83DF-4AAF-4645-BC46-92DD827AF595}" srcOrd="3" destOrd="0" presId="urn:microsoft.com/office/officeart/2009/3/layout/PieProcess"/>
    <dgm:cxn modelId="{3CD346ED-68A0-4559-BC87-1D87FB68EDBA}" type="presParOf" srcId="{B3F51F20-AB02-4E33-9700-A3B97F5DAF82}" destId="{6C2D969A-EE6D-4773-A481-6EA2443BFC3D}" srcOrd="4" destOrd="0" presId="urn:microsoft.com/office/officeart/2009/3/layout/PieProcess"/>
    <dgm:cxn modelId="{989966A6-A8C7-45CA-8C9F-23B6680FD6FB}" type="presParOf" srcId="{6C2D969A-EE6D-4773-A481-6EA2443BFC3D}" destId="{DB50A5DD-6AAD-4853-9E31-638C2958B658}" srcOrd="0" destOrd="0" presId="urn:microsoft.com/office/officeart/2009/3/layout/PieProcess"/>
    <dgm:cxn modelId="{6304A9B0-9AAE-4F61-BC72-6A9DC9CBFB87}" type="presParOf" srcId="{6C2D969A-EE6D-4773-A481-6EA2443BFC3D}" destId="{F5CA5E3E-DAB4-4C49-9098-D93B21B003E2}" srcOrd="1" destOrd="0" presId="urn:microsoft.com/office/officeart/2009/3/layout/PieProcess"/>
    <dgm:cxn modelId="{54D8CD17-6BE9-4513-A2BD-0358141D7445}" type="presParOf" srcId="{6C2D969A-EE6D-4773-A481-6EA2443BFC3D}" destId="{70245FAE-CAF2-42BE-AA97-DE022474B638}" srcOrd="2" destOrd="0" presId="urn:microsoft.com/office/officeart/2009/3/layout/PieProcess"/>
    <dgm:cxn modelId="{AB548266-26CA-4086-81D2-1BDBD1825ACE}" type="presParOf" srcId="{B3F51F20-AB02-4E33-9700-A3B97F5DAF82}" destId="{201EF562-2E8E-467D-B5E9-47BC24EE5054}" srcOrd="5" destOrd="0" presId="urn:microsoft.com/office/officeart/2009/3/layout/PieProcess"/>
    <dgm:cxn modelId="{970003A3-9A01-41B2-BD8E-0AE2DF0DAD12}" type="presParOf" srcId="{B3F51F20-AB02-4E33-9700-A3B97F5DAF82}" destId="{55BC1C50-8A88-47FE-BFEF-97A8C1977E26}" srcOrd="6" destOrd="0" presId="urn:microsoft.com/office/officeart/2009/3/layout/PieProcess"/>
    <dgm:cxn modelId="{8BD1C0ED-6C1D-43CF-8CD7-45268A2CA4D6}" type="presParOf" srcId="{55BC1C50-8A88-47FE-BFEF-97A8C1977E26}" destId="{DA64BA56-007C-422E-AA96-A1F2AE0F9C63}" srcOrd="0" destOrd="0" presId="urn:microsoft.com/office/officeart/2009/3/layout/PieProcess"/>
    <dgm:cxn modelId="{EFF496AE-2117-4D1A-AF98-6A16CC0ABFBA}" type="presParOf" srcId="{B3F51F20-AB02-4E33-9700-A3B97F5DAF82}" destId="{C517A6B3-5BAC-43AE-95D5-F85FF2CC900E}" srcOrd="7" destOrd="0" presId="urn:microsoft.com/office/officeart/2009/3/layout/PieProcess"/>
    <dgm:cxn modelId="{D3232C76-5C08-4CFE-B1E6-332AF56B7098}" type="presParOf" srcId="{B3F51F20-AB02-4E33-9700-A3B97F5DAF82}" destId="{FC496E6D-BFD2-4697-B5CB-22C5A3CE6FB5}" srcOrd="8" destOrd="0" presId="urn:microsoft.com/office/officeart/2009/3/layout/PieProcess"/>
    <dgm:cxn modelId="{52E19E65-9F4B-4B3A-B6FA-49AAB28BC418}" type="presParOf" srcId="{FC496E6D-BFD2-4697-B5CB-22C5A3CE6FB5}" destId="{5D94E21D-766E-4B85-B87C-4F3AE0C8C1B3}" srcOrd="0" destOrd="0" presId="urn:microsoft.com/office/officeart/2009/3/layout/PieProcess"/>
    <dgm:cxn modelId="{88B42CEF-62DE-4EEF-AFD0-D3A528C1A081}" type="presParOf" srcId="{FC496E6D-BFD2-4697-B5CB-22C5A3CE6FB5}" destId="{D1A15C7A-0FED-4944-A286-08E1390E7BD9}" srcOrd="1" destOrd="0" presId="urn:microsoft.com/office/officeart/2009/3/layout/PieProcess"/>
    <dgm:cxn modelId="{7A2C6BED-DE79-4EE6-83D1-676809A4DE8F}" type="presParOf" srcId="{FC496E6D-BFD2-4697-B5CB-22C5A3CE6FB5}" destId="{2E4CA781-0A03-4383-A636-FA51824F4483}" srcOrd="2" destOrd="0" presId="urn:microsoft.com/office/officeart/2009/3/layout/PieProcess"/>
    <dgm:cxn modelId="{16820CEF-7932-4C04-A37E-DE4974AD8E3A}" type="presParOf" srcId="{B3F51F20-AB02-4E33-9700-A3B97F5DAF82}" destId="{2A443F86-EE40-4F0E-8FBB-FAFA0DFC3EAB}" srcOrd="9" destOrd="0" presId="urn:microsoft.com/office/officeart/2009/3/layout/PieProcess"/>
    <dgm:cxn modelId="{6CCE4A0F-9092-474E-BA50-D5D9804861BC}" type="presParOf" srcId="{B3F51F20-AB02-4E33-9700-A3B97F5DAF82}" destId="{A4F9E5A7-5ED4-4F55-A868-03D43DF4BA58}" srcOrd="10" destOrd="0" presId="urn:microsoft.com/office/officeart/2009/3/layout/PieProcess"/>
    <dgm:cxn modelId="{287EC459-30B6-4B79-8F31-CB711DB22547}" type="presParOf" srcId="{A4F9E5A7-5ED4-4F55-A868-03D43DF4BA58}" destId="{5D8E1A4E-2ACC-4499-A88F-FD498D201DA4}" srcOrd="0" destOrd="0" presId="urn:microsoft.com/office/officeart/2009/3/layout/Pi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EE2C88-8100-4405-AF54-1252B65490F3}" type="doc">
      <dgm:prSet loTypeId="urn:microsoft.com/office/officeart/2008/layout/IncreasingCircleProcess" loCatId="list" qsTypeId="urn:microsoft.com/office/officeart/2005/8/quickstyle/simple1" qsCatId="simple" csTypeId="urn:microsoft.com/office/officeart/2005/8/colors/accent1_2" csCatId="accent1" phldr="1"/>
      <dgm:spPr/>
      <dgm:t>
        <a:bodyPr/>
        <a:lstStyle/>
        <a:p>
          <a:endParaRPr lang="en-US"/>
        </a:p>
      </dgm:t>
    </dgm:pt>
    <dgm:pt modelId="{8B6EBF52-ACBC-4210-A1D9-923805FEA46A}">
      <dgm:prSet phldrT="[Text]" custT="1"/>
      <dgm:spPr/>
      <dgm:t>
        <a:bodyPr/>
        <a:lstStyle/>
        <a:p>
          <a:r>
            <a:rPr lang="en-US" sz="1800" b="1" dirty="0"/>
            <a:t>Highly industrialized</a:t>
          </a:r>
        </a:p>
      </dgm:t>
    </dgm:pt>
    <dgm:pt modelId="{1E35712F-1FDA-4728-8B23-8C3DF4BD25D9}" type="parTrans" cxnId="{10DA9059-9FCB-42FE-A517-C2B53B9E2EF2}">
      <dgm:prSet/>
      <dgm:spPr/>
      <dgm:t>
        <a:bodyPr/>
        <a:lstStyle/>
        <a:p>
          <a:endParaRPr lang="en-US" sz="1800" b="1"/>
        </a:p>
      </dgm:t>
    </dgm:pt>
    <dgm:pt modelId="{2F26E9D7-F691-4EA8-93A7-0ADC5D78DD9E}" type="sibTrans" cxnId="{10DA9059-9FCB-42FE-A517-C2B53B9E2EF2}">
      <dgm:prSet/>
      <dgm:spPr/>
      <dgm:t>
        <a:bodyPr/>
        <a:lstStyle/>
        <a:p>
          <a:endParaRPr lang="en-US" sz="1800" b="1"/>
        </a:p>
      </dgm:t>
    </dgm:pt>
    <dgm:pt modelId="{FFFEBFA2-655A-4EF5-8CAE-69F6B0271180}">
      <dgm:prSet phldrT="[Text]" custT="1"/>
      <dgm:spPr/>
      <dgm:t>
        <a:bodyPr/>
        <a:lstStyle/>
        <a:p>
          <a:r>
            <a:rPr lang="en-US" sz="1800" b="1" dirty="0"/>
            <a:t>Europe’s largest seaport in 2015</a:t>
          </a:r>
        </a:p>
      </dgm:t>
    </dgm:pt>
    <dgm:pt modelId="{9CD348E8-F5E5-4661-858A-9E1D33830EE5}" type="parTrans" cxnId="{CCDD6154-E9D2-4A1D-B532-63C97C6F13A6}">
      <dgm:prSet/>
      <dgm:spPr/>
      <dgm:t>
        <a:bodyPr/>
        <a:lstStyle/>
        <a:p>
          <a:endParaRPr lang="en-US" sz="1800" b="1"/>
        </a:p>
      </dgm:t>
    </dgm:pt>
    <dgm:pt modelId="{CCAD0A71-4667-4DC1-BF5B-D27C489D966C}" type="sibTrans" cxnId="{CCDD6154-E9D2-4A1D-B532-63C97C6F13A6}">
      <dgm:prSet/>
      <dgm:spPr/>
      <dgm:t>
        <a:bodyPr/>
        <a:lstStyle/>
        <a:p>
          <a:endParaRPr lang="en-US" sz="1800" b="1"/>
        </a:p>
      </dgm:t>
    </dgm:pt>
    <dgm:pt modelId="{02AD50C2-16C9-4882-B13B-AE0DC5B5DFC2}">
      <dgm:prSet phldrT="[Text]" custT="1"/>
      <dgm:spPr/>
      <dgm:t>
        <a:bodyPr/>
        <a:lstStyle/>
        <a:p>
          <a:r>
            <a:rPr lang="en-US" sz="1800" b="1" dirty="0"/>
            <a:t>29,491 seagoing vessels &amp; 85,969 inland vessels in 2019</a:t>
          </a:r>
        </a:p>
      </dgm:t>
    </dgm:pt>
    <dgm:pt modelId="{907192FF-9A76-445A-B4B2-C5011B6D1D51}" type="parTrans" cxnId="{2C0D2A78-3003-48D1-B637-CB2BDD2D410B}">
      <dgm:prSet/>
      <dgm:spPr/>
      <dgm:t>
        <a:bodyPr/>
        <a:lstStyle/>
        <a:p>
          <a:endParaRPr lang="en-US" sz="1800" b="1"/>
        </a:p>
      </dgm:t>
    </dgm:pt>
    <dgm:pt modelId="{80E3886F-732A-43EA-B4F3-2CFD32FAD7B5}" type="sibTrans" cxnId="{2C0D2A78-3003-48D1-B637-CB2BDD2D410B}">
      <dgm:prSet/>
      <dgm:spPr/>
      <dgm:t>
        <a:bodyPr/>
        <a:lstStyle/>
        <a:p>
          <a:endParaRPr lang="en-US" sz="1800" b="1"/>
        </a:p>
      </dgm:t>
    </dgm:pt>
    <dgm:pt modelId="{EF748285-A542-46D8-9CA4-57802B35A0AA}" type="pres">
      <dgm:prSet presAssocID="{26EE2C88-8100-4405-AF54-1252B65490F3}" presName="Name0" presStyleCnt="0">
        <dgm:presLayoutVars>
          <dgm:chMax val="7"/>
          <dgm:chPref val="7"/>
          <dgm:dir/>
          <dgm:animOne val="branch"/>
          <dgm:animLvl val="lvl"/>
        </dgm:presLayoutVars>
      </dgm:prSet>
      <dgm:spPr/>
    </dgm:pt>
    <dgm:pt modelId="{0DFD4CC0-930D-45FB-92A5-11885FD96EE5}" type="pres">
      <dgm:prSet presAssocID="{8B6EBF52-ACBC-4210-A1D9-923805FEA46A}" presName="composite" presStyleCnt="0"/>
      <dgm:spPr/>
    </dgm:pt>
    <dgm:pt modelId="{28BAEAB7-62CE-4BFA-A408-B81B726A59A5}" type="pres">
      <dgm:prSet presAssocID="{8B6EBF52-ACBC-4210-A1D9-923805FEA46A}" presName="BackAccent" presStyleLbl="bgShp" presStyleIdx="0" presStyleCnt="3"/>
      <dgm:spPr/>
    </dgm:pt>
    <dgm:pt modelId="{A0F919E3-EA86-43CA-A234-97A610213B10}" type="pres">
      <dgm:prSet presAssocID="{8B6EBF52-ACBC-4210-A1D9-923805FEA46A}" presName="Accent" presStyleLbl="alignNode1" presStyleIdx="0" presStyleCnt="3"/>
      <dgm:spPr/>
    </dgm:pt>
    <dgm:pt modelId="{5F75B640-B5A6-4A5D-A096-21A0EBC901E3}" type="pres">
      <dgm:prSet presAssocID="{8B6EBF52-ACBC-4210-A1D9-923805FEA46A}" presName="Child" presStyleLbl="revTx" presStyleIdx="0" presStyleCnt="3">
        <dgm:presLayoutVars>
          <dgm:chMax val="0"/>
          <dgm:chPref val="0"/>
          <dgm:bulletEnabled val="1"/>
        </dgm:presLayoutVars>
      </dgm:prSet>
      <dgm:spPr/>
    </dgm:pt>
    <dgm:pt modelId="{58D2C0C4-638B-4B30-8B14-66BD3B656A76}" type="pres">
      <dgm:prSet presAssocID="{8B6EBF52-ACBC-4210-A1D9-923805FEA46A}" presName="Parent" presStyleLbl="revTx" presStyleIdx="0" presStyleCnt="3">
        <dgm:presLayoutVars>
          <dgm:chMax val="1"/>
          <dgm:chPref val="1"/>
          <dgm:bulletEnabled val="1"/>
        </dgm:presLayoutVars>
      </dgm:prSet>
      <dgm:spPr/>
    </dgm:pt>
    <dgm:pt modelId="{AB083BFE-6F00-4B1D-B6B5-5E49F2A5EBB7}" type="pres">
      <dgm:prSet presAssocID="{2F26E9D7-F691-4EA8-93A7-0ADC5D78DD9E}" presName="sibTrans" presStyleCnt="0"/>
      <dgm:spPr/>
    </dgm:pt>
    <dgm:pt modelId="{EF3AD8F0-A7EE-459A-B734-9B1F86B42C19}" type="pres">
      <dgm:prSet presAssocID="{FFFEBFA2-655A-4EF5-8CAE-69F6B0271180}" presName="composite" presStyleCnt="0"/>
      <dgm:spPr/>
    </dgm:pt>
    <dgm:pt modelId="{B74A6FCA-796A-4C15-908E-434480ED9734}" type="pres">
      <dgm:prSet presAssocID="{FFFEBFA2-655A-4EF5-8CAE-69F6B0271180}" presName="BackAccent" presStyleLbl="bgShp" presStyleIdx="1" presStyleCnt="3"/>
      <dgm:spPr/>
    </dgm:pt>
    <dgm:pt modelId="{402E57D9-1516-411E-B6A1-F746658212A2}" type="pres">
      <dgm:prSet presAssocID="{FFFEBFA2-655A-4EF5-8CAE-69F6B0271180}" presName="Accent" presStyleLbl="alignNode1" presStyleIdx="1" presStyleCnt="3"/>
      <dgm:spPr>
        <a:ln>
          <a:solidFill>
            <a:schemeClr val="accent1"/>
          </a:solidFill>
        </a:ln>
      </dgm:spPr>
    </dgm:pt>
    <dgm:pt modelId="{EC1A3CB6-8368-43FE-A6D3-53C006E5696A}" type="pres">
      <dgm:prSet presAssocID="{FFFEBFA2-655A-4EF5-8CAE-69F6B0271180}" presName="Child" presStyleLbl="revTx" presStyleIdx="0" presStyleCnt="3">
        <dgm:presLayoutVars>
          <dgm:chMax val="0"/>
          <dgm:chPref val="0"/>
          <dgm:bulletEnabled val="1"/>
        </dgm:presLayoutVars>
      </dgm:prSet>
      <dgm:spPr/>
    </dgm:pt>
    <dgm:pt modelId="{8F8AB1EA-0508-4A3D-8ABD-454BDBC3FA11}" type="pres">
      <dgm:prSet presAssocID="{FFFEBFA2-655A-4EF5-8CAE-69F6B0271180}" presName="Parent" presStyleLbl="revTx" presStyleIdx="1" presStyleCnt="3">
        <dgm:presLayoutVars>
          <dgm:chMax val="1"/>
          <dgm:chPref val="1"/>
          <dgm:bulletEnabled val="1"/>
        </dgm:presLayoutVars>
      </dgm:prSet>
      <dgm:spPr/>
    </dgm:pt>
    <dgm:pt modelId="{4EC52DA3-C091-4997-9769-2136AB461943}" type="pres">
      <dgm:prSet presAssocID="{CCAD0A71-4667-4DC1-BF5B-D27C489D966C}" presName="sibTrans" presStyleCnt="0"/>
      <dgm:spPr/>
    </dgm:pt>
    <dgm:pt modelId="{24408FD8-CAFB-4126-9047-81A732EE2D08}" type="pres">
      <dgm:prSet presAssocID="{02AD50C2-16C9-4882-B13B-AE0DC5B5DFC2}" presName="composite" presStyleCnt="0"/>
      <dgm:spPr/>
    </dgm:pt>
    <dgm:pt modelId="{AC042230-BFFA-4382-854D-72CFAE04F5DF}" type="pres">
      <dgm:prSet presAssocID="{02AD50C2-16C9-4882-B13B-AE0DC5B5DFC2}" presName="BackAccent" presStyleLbl="bgShp" presStyleIdx="2" presStyleCnt="3"/>
      <dgm:spPr/>
    </dgm:pt>
    <dgm:pt modelId="{31E1EFC7-310A-421E-AE50-57A603F60EEA}" type="pres">
      <dgm:prSet presAssocID="{02AD50C2-16C9-4882-B13B-AE0DC5B5DFC2}" presName="Accent" presStyleLbl="alignNode1" presStyleIdx="2" presStyleCnt="3"/>
      <dgm:spPr/>
    </dgm:pt>
    <dgm:pt modelId="{6A3C1305-F45F-4343-9B42-905F4B487E42}" type="pres">
      <dgm:prSet presAssocID="{02AD50C2-16C9-4882-B13B-AE0DC5B5DFC2}" presName="Child" presStyleLbl="revTx" presStyleIdx="1" presStyleCnt="3">
        <dgm:presLayoutVars>
          <dgm:chMax val="0"/>
          <dgm:chPref val="0"/>
          <dgm:bulletEnabled val="1"/>
        </dgm:presLayoutVars>
      </dgm:prSet>
      <dgm:spPr/>
    </dgm:pt>
    <dgm:pt modelId="{6177A702-8260-4131-979D-97D263BD4B15}" type="pres">
      <dgm:prSet presAssocID="{02AD50C2-16C9-4882-B13B-AE0DC5B5DFC2}" presName="Parent" presStyleLbl="revTx" presStyleIdx="2" presStyleCnt="3">
        <dgm:presLayoutVars>
          <dgm:chMax val="1"/>
          <dgm:chPref val="1"/>
          <dgm:bulletEnabled val="1"/>
        </dgm:presLayoutVars>
      </dgm:prSet>
      <dgm:spPr/>
    </dgm:pt>
  </dgm:ptLst>
  <dgm:cxnLst>
    <dgm:cxn modelId="{F6FBF214-EC86-4470-B8CE-7D075AEFFDA9}" type="presOf" srcId="{FFFEBFA2-655A-4EF5-8CAE-69F6B0271180}" destId="{8F8AB1EA-0508-4A3D-8ABD-454BDBC3FA11}" srcOrd="0" destOrd="0" presId="urn:microsoft.com/office/officeart/2008/layout/IncreasingCircleProcess"/>
    <dgm:cxn modelId="{D2543C18-EAD4-4BE7-9334-EA6AE90A8372}" type="presOf" srcId="{02AD50C2-16C9-4882-B13B-AE0DC5B5DFC2}" destId="{6177A702-8260-4131-979D-97D263BD4B15}" srcOrd="0" destOrd="0" presId="urn:microsoft.com/office/officeart/2008/layout/IncreasingCircleProcess"/>
    <dgm:cxn modelId="{2A57E236-88FD-4F06-A4D6-726668531F41}" type="presOf" srcId="{26EE2C88-8100-4405-AF54-1252B65490F3}" destId="{EF748285-A542-46D8-9CA4-57802B35A0AA}" srcOrd="0" destOrd="0" presId="urn:microsoft.com/office/officeart/2008/layout/IncreasingCircleProcess"/>
    <dgm:cxn modelId="{9E10CE6A-B5D5-452A-B9A4-E7A6596C5A39}" type="presOf" srcId="{8B6EBF52-ACBC-4210-A1D9-923805FEA46A}" destId="{58D2C0C4-638B-4B30-8B14-66BD3B656A76}" srcOrd="0" destOrd="0" presId="urn:microsoft.com/office/officeart/2008/layout/IncreasingCircleProcess"/>
    <dgm:cxn modelId="{CCDD6154-E9D2-4A1D-B532-63C97C6F13A6}" srcId="{26EE2C88-8100-4405-AF54-1252B65490F3}" destId="{FFFEBFA2-655A-4EF5-8CAE-69F6B0271180}" srcOrd="1" destOrd="0" parTransId="{9CD348E8-F5E5-4661-858A-9E1D33830EE5}" sibTransId="{CCAD0A71-4667-4DC1-BF5B-D27C489D966C}"/>
    <dgm:cxn modelId="{2C0D2A78-3003-48D1-B637-CB2BDD2D410B}" srcId="{26EE2C88-8100-4405-AF54-1252B65490F3}" destId="{02AD50C2-16C9-4882-B13B-AE0DC5B5DFC2}" srcOrd="2" destOrd="0" parTransId="{907192FF-9A76-445A-B4B2-C5011B6D1D51}" sibTransId="{80E3886F-732A-43EA-B4F3-2CFD32FAD7B5}"/>
    <dgm:cxn modelId="{10DA9059-9FCB-42FE-A517-C2B53B9E2EF2}" srcId="{26EE2C88-8100-4405-AF54-1252B65490F3}" destId="{8B6EBF52-ACBC-4210-A1D9-923805FEA46A}" srcOrd="0" destOrd="0" parTransId="{1E35712F-1FDA-4728-8B23-8C3DF4BD25D9}" sibTransId="{2F26E9D7-F691-4EA8-93A7-0ADC5D78DD9E}"/>
    <dgm:cxn modelId="{85286568-E87A-45E6-A88C-CE5719F0D781}" type="presParOf" srcId="{EF748285-A542-46D8-9CA4-57802B35A0AA}" destId="{0DFD4CC0-930D-45FB-92A5-11885FD96EE5}" srcOrd="0" destOrd="0" presId="urn:microsoft.com/office/officeart/2008/layout/IncreasingCircleProcess"/>
    <dgm:cxn modelId="{1DE72289-F595-438C-BE8F-CE6AFEB9E374}" type="presParOf" srcId="{0DFD4CC0-930D-45FB-92A5-11885FD96EE5}" destId="{28BAEAB7-62CE-4BFA-A408-B81B726A59A5}" srcOrd="0" destOrd="0" presId="urn:microsoft.com/office/officeart/2008/layout/IncreasingCircleProcess"/>
    <dgm:cxn modelId="{ECC8E517-5329-4B4A-9CA2-102AEB2E90E2}" type="presParOf" srcId="{0DFD4CC0-930D-45FB-92A5-11885FD96EE5}" destId="{A0F919E3-EA86-43CA-A234-97A610213B10}" srcOrd="1" destOrd="0" presId="urn:microsoft.com/office/officeart/2008/layout/IncreasingCircleProcess"/>
    <dgm:cxn modelId="{4E4FFAEC-C028-451A-835D-4F7BC0793063}" type="presParOf" srcId="{0DFD4CC0-930D-45FB-92A5-11885FD96EE5}" destId="{5F75B640-B5A6-4A5D-A096-21A0EBC901E3}" srcOrd="2" destOrd="0" presId="urn:microsoft.com/office/officeart/2008/layout/IncreasingCircleProcess"/>
    <dgm:cxn modelId="{D0435239-D2CD-4D68-A2B6-AF7505ADD77D}" type="presParOf" srcId="{0DFD4CC0-930D-45FB-92A5-11885FD96EE5}" destId="{58D2C0C4-638B-4B30-8B14-66BD3B656A76}" srcOrd="3" destOrd="0" presId="urn:microsoft.com/office/officeart/2008/layout/IncreasingCircleProcess"/>
    <dgm:cxn modelId="{1E3760CC-5B6B-468D-93A2-ED29662ED8A8}" type="presParOf" srcId="{EF748285-A542-46D8-9CA4-57802B35A0AA}" destId="{AB083BFE-6F00-4B1D-B6B5-5E49F2A5EBB7}" srcOrd="1" destOrd="0" presId="urn:microsoft.com/office/officeart/2008/layout/IncreasingCircleProcess"/>
    <dgm:cxn modelId="{9C39267A-C75D-4C8A-93B0-60994598082C}" type="presParOf" srcId="{EF748285-A542-46D8-9CA4-57802B35A0AA}" destId="{EF3AD8F0-A7EE-459A-B734-9B1F86B42C19}" srcOrd="2" destOrd="0" presId="urn:microsoft.com/office/officeart/2008/layout/IncreasingCircleProcess"/>
    <dgm:cxn modelId="{01DA1583-B395-4BBC-A3CC-4BC2048B05DC}" type="presParOf" srcId="{EF3AD8F0-A7EE-459A-B734-9B1F86B42C19}" destId="{B74A6FCA-796A-4C15-908E-434480ED9734}" srcOrd="0" destOrd="0" presId="urn:microsoft.com/office/officeart/2008/layout/IncreasingCircleProcess"/>
    <dgm:cxn modelId="{B00716CD-60D6-4842-AA9B-194F2CBE34F1}" type="presParOf" srcId="{EF3AD8F0-A7EE-459A-B734-9B1F86B42C19}" destId="{402E57D9-1516-411E-B6A1-F746658212A2}" srcOrd="1" destOrd="0" presId="urn:microsoft.com/office/officeart/2008/layout/IncreasingCircleProcess"/>
    <dgm:cxn modelId="{AE821508-57D2-4924-B5AD-EAA91EE2F6C5}" type="presParOf" srcId="{EF3AD8F0-A7EE-459A-B734-9B1F86B42C19}" destId="{EC1A3CB6-8368-43FE-A6D3-53C006E5696A}" srcOrd="2" destOrd="0" presId="urn:microsoft.com/office/officeart/2008/layout/IncreasingCircleProcess"/>
    <dgm:cxn modelId="{A068CB6F-5E47-4302-B6A8-EFAC34108A04}" type="presParOf" srcId="{EF3AD8F0-A7EE-459A-B734-9B1F86B42C19}" destId="{8F8AB1EA-0508-4A3D-8ABD-454BDBC3FA11}" srcOrd="3" destOrd="0" presId="urn:microsoft.com/office/officeart/2008/layout/IncreasingCircleProcess"/>
    <dgm:cxn modelId="{24823125-783F-4823-8E1C-1E3B47D9DE8B}" type="presParOf" srcId="{EF748285-A542-46D8-9CA4-57802B35A0AA}" destId="{4EC52DA3-C091-4997-9769-2136AB461943}" srcOrd="3" destOrd="0" presId="urn:microsoft.com/office/officeart/2008/layout/IncreasingCircleProcess"/>
    <dgm:cxn modelId="{BF97F225-C6B3-4AED-947D-F87AAB0BE9EA}" type="presParOf" srcId="{EF748285-A542-46D8-9CA4-57802B35A0AA}" destId="{24408FD8-CAFB-4126-9047-81A732EE2D08}" srcOrd="4" destOrd="0" presId="urn:microsoft.com/office/officeart/2008/layout/IncreasingCircleProcess"/>
    <dgm:cxn modelId="{FE29A91D-0115-4A3E-B5A9-B5E7DD9BFAAC}" type="presParOf" srcId="{24408FD8-CAFB-4126-9047-81A732EE2D08}" destId="{AC042230-BFFA-4382-854D-72CFAE04F5DF}" srcOrd="0" destOrd="0" presId="urn:microsoft.com/office/officeart/2008/layout/IncreasingCircleProcess"/>
    <dgm:cxn modelId="{F6D359F7-B83C-4708-BA16-C30F14BEFDDC}" type="presParOf" srcId="{24408FD8-CAFB-4126-9047-81A732EE2D08}" destId="{31E1EFC7-310A-421E-AE50-57A603F60EEA}" srcOrd="1" destOrd="0" presId="urn:microsoft.com/office/officeart/2008/layout/IncreasingCircleProcess"/>
    <dgm:cxn modelId="{2AAD3E51-6164-4ADE-8B18-661679304EF4}" type="presParOf" srcId="{24408FD8-CAFB-4126-9047-81A732EE2D08}" destId="{6A3C1305-F45F-4343-9B42-905F4B487E42}" srcOrd="2" destOrd="0" presId="urn:microsoft.com/office/officeart/2008/layout/IncreasingCircleProcess"/>
    <dgm:cxn modelId="{8B733559-9614-42C3-A335-E3CD050A7E2F}" type="presParOf" srcId="{24408FD8-CAFB-4126-9047-81A732EE2D08}" destId="{6177A702-8260-4131-979D-97D263BD4B15}"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86389B-ADFA-4CB4-8F5D-550816E87142}"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l-GR"/>
        </a:p>
      </dgm:t>
    </dgm:pt>
    <dgm:pt modelId="{225A70A2-B3F9-44CF-A3AC-FA8CC231DB9B}">
      <dgm:prSet phldrT="[Text]" custT="1"/>
      <dgm:spPr/>
      <dgm:t>
        <a:bodyPr/>
        <a:lstStyle/>
        <a:p>
          <a:r>
            <a:rPr lang="en-GB" sz="1300" b="1" dirty="0">
              <a:latin typeface="+mn-lt"/>
              <a:cs typeface="Segoe UI" pitchFamily="34" charset="0"/>
            </a:rPr>
            <a:t>September 2019</a:t>
          </a:r>
        </a:p>
        <a:p>
          <a:r>
            <a:rPr lang="en-GB" sz="1300" b="1" dirty="0">
              <a:latin typeface="+mn-lt"/>
              <a:cs typeface="Segoe UI" pitchFamily="34" charset="0"/>
            </a:rPr>
            <a:t>1</a:t>
          </a:r>
          <a:r>
            <a:rPr lang="en-GB" sz="1300" b="1" baseline="30000" dirty="0">
              <a:latin typeface="+mn-lt"/>
              <a:cs typeface="Segoe UI" pitchFamily="34" charset="0"/>
            </a:rPr>
            <a:t>st</a:t>
          </a:r>
          <a:r>
            <a:rPr lang="en-GB" sz="1300" b="1" dirty="0">
              <a:latin typeface="+mn-lt"/>
              <a:cs typeface="Segoe UI" pitchFamily="34" charset="0"/>
            </a:rPr>
            <a:t> sampling survey</a:t>
          </a:r>
          <a:endParaRPr lang="el-GR" sz="1300" b="1" dirty="0">
            <a:latin typeface="+mn-lt"/>
            <a:cs typeface="Segoe UI" pitchFamily="34" charset="0"/>
          </a:endParaRPr>
        </a:p>
      </dgm:t>
    </dgm:pt>
    <dgm:pt modelId="{686E69B0-047A-4378-8F30-FE3328760AC8}" type="parTrans" cxnId="{8BCCF8C2-AEE7-418A-8A3E-90B226E48E55}">
      <dgm:prSet/>
      <dgm:spPr/>
      <dgm:t>
        <a:bodyPr/>
        <a:lstStyle/>
        <a:p>
          <a:endParaRPr lang="el-GR" sz="1300">
            <a:latin typeface="+mn-lt"/>
          </a:endParaRPr>
        </a:p>
      </dgm:t>
    </dgm:pt>
    <dgm:pt modelId="{C669964E-FC62-4A80-B58E-6426B2BFD6A0}" type="sibTrans" cxnId="{8BCCF8C2-AEE7-418A-8A3E-90B226E48E55}">
      <dgm:prSet/>
      <dgm:spPr/>
      <dgm:t>
        <a:bodyPr/>
        <a:lstStyle/>
        <a:p>
          <a:endParaRPr lang="el-GR" sz="1300">
            <a:latin typeface="+mn-lt"/>
          </a:endParaRPr>
        </a:p>
      </dgm:t>
    </dgm:pt>
    <dgm:pt modelId="{189A70E3-1028-4209-B11F-5DAC6DA85246}">
      <dgm:prSet phldrT="[Text]" custT="1"/>
      <dgm:spPr/>
      <dgm:t>
        <a:bodyPr/>
        <a:lstStyle/>
        <a:p>
          <a:r>
            <a:rPr lang="en-GB" sz="1300" b="1" dirty="0">
              <a:latin typeface="+mn-lt"/>
              <a:cs typeface="Segoe UI" pitchFamily="34" charset="0"/>
            </a:rPr>
            <a:t>January 2020</a:t>
          </a:r>
        </a:p>
        <a:p>
          <a:r>
            <a:rPr lang="en-GB" sz="1300" b="1" dirty="0">
              <a:latin typeface="+mn-lt"/>
              <a:cs typeface="Segoe UI" pitchFamily="34" charset="0"/>
            </a:rPr>
            <a:t>2</a:t>
          </a:r>
          <a:r>
            <a:rPr lang="en-GB" sz="1300" b="1" baseline="30000" dirty="0">
              <a:latin typeface="+mn-lt"/>
              <a:cs typeface="Segoe UI" pitchFamily="34" charset="0"/>
            </a:rPr>
            <a:t>nd</a:t>
          </a:r>
          <a:r>
            <a:rPr lang="en-GB" sz="1300" b="1" dirty="0">
              <a:latin typeface="+mn-lt"/>
              <a:cs typeface="Segoe UI" pitchFamily="34" charset="0"/>
            </a:rPr>
            <a:t> sampling survey</a:t>
          </a:r>
          <a:endParaRPr lang="el-GR" sz="1300" dirty="0">
            <a:latin typeface="+mn-lt"/>
          </a:endParaRPr>
        </a:p>
      </dgm:t>
    </dgm:pt>
    <dgm:pt modelId="{00707736-D3CC-4399-8BBF-4F75BB8AC3AC}" type="parTrans" cxnId="{F7CC2C3A-BF13-4F8D-82BF-665379E4D317}">
      <dgm:prSet/>
      <dgm:spPr/>
      <dgm:t>
        <a:bodyPr/>
        <a:lstStyle/>
        <a:p>
          <a:endParaRPr lang="el-GR" sz="1300">
            <a:latin typeface="+mn-lt"/>
          </a:endParaRPr>
        </a:p>
      </dgm:t>
    </dgm:pt>
    <dgm:pt modelId="{DB2EBB73-A962-4665-A085-459C1DCF0F37}" type="sibTrans" cxnId="{F7CC2C3A-BF13-4F8D-82BF-665379E4D317}">
      <dgm:prSet/>
      <dgm:spPr/>
      <dgm:t>
        <a:bodyPr/>
        <a:lstStyle/>
        <a:p>
          <a:endParaRPr lang="el-GR" sz="1300">
            <a:latin typeface="+mn-lt"/>
          </a:endParaRPr>
        </a:p>
      </dgm:t>
    </dgm:pt>
    <dgm:pt modelId="{B0246A2E-C431-49C2-AC4F-7FAE125AF992}">
      <dgm:prSet phldrT="[Text]" custT="1"/>
      <dgm:spPr/>
      <dgm:t>
        <a:bodyPr/>
        <a:lstStyle/>
        <a:p>
          <a:r>
            <a:rPr lang="en-GB" sz="1300" b="1" dirty="0">
              <a:latin typeface="+mn-lt"/>
              <a:cs typeface="Segoe UI" pitchFamily="34" charset="0"/>
            </a:rPr>
            <a:t>April 2021</a:t>
          </a:r>
        </a:p>
        <a:p>
          <a:r>
            <a:rPr lang="en-GB" sz="1300" b="1" dirty="0">
              <a:latin typeface="+mn-lt"/>
              <a:cs typeface="Segoe UI" pitchFamily="34" charset="0"/>
            </a:rPr>
            <a:t>3</a:t>
          </a:r>
          <a:r>
            <a:rPr lang="en-GB" sz="1300" b="1" baseline="30000" dirty="0">
              <a:latin typeface="+mn-lt"/>
              <a:cs typeface="Segoe UI" pitchFamily="34" charset="0"/>
            </a:rPr>
            <a:t>rd</a:t>
          </a:r>
          <a:r>
            <a:rPr lang="en-GB" sz="1300" b="1" dirty="0">
              <a:latin typeface="+mn-lt"/>
              <a:cs typeface="Segoe UI" pitchFamily="34" charset="0"/>
            </a:rPr>
            <a:t> sampling survey</a:t>
          </a:r>
          <a:endParaRPr lang="el-GR" sz="1300" dirty="0">
            <a:latin typeface="+mn-lt"/>
          </a:endParaRPr>
        </a:p>
      </dgm:t>
    </dgm:pt>
    <dgm:pt modelId="{9C64A504-4319-4354-A245-729F0365BF5A}" type="parTrans" cxnId="{4FA46A94-A12C-42AE-8D80-10AB574ED3DC}">
      <dgm:prSet/>
      <dgm:spPr/>
      <dgm:t>
        <a:bodyPr/>
        <a:lstStyle/>
        <a:p>
          <a:endParaRPr lang="el-GR" sz="1300">
            <a:latin typeface="+mn-lt"/>
          </a:endParaRPr>
        </a:p>
      </dgm:t>
    </dgm:pt>
    <dgm:pt modelId="{D42A0D13-0E5B-42F0-BDFC-0B12BEB2B1C4}" type="sibTrans" cxnId="{4FA46A94-A12C-42AE-8D80-10AB574ED3DC}">
      <dgm:prSet/>
      <dgm:spPr/>
      <dgm:t>
        <a:bodyPr/>
        <a:lstStyle/>
        <a:p>
          <a:endParaRPr lang="el-GR" sz="1300">
            <a:latin typeface="+mn-lt"/>
          </a:endParaRPr>
        </a:p>
      </dgm:t>
    </dgm:pt>
    <dgm:pt modelId="{96F68477-5233-40A9-9600-D97FEBF78107}">
      <dgm:prSet custT="1"/>
      <dgm:spPr/>
      <dgm:t>
        <a:bodyPr/>
        <a:lstStyle/>
        <a:p>
          <a:r>
            <a:rPr lang="en-GB" sz="1300" b="1" dirty="0">
              <a:latin typeface="+mn-lt"/>
              <a:cs typeface="Segoe UI" pitchFamily="34" charset="0"/>
            </a:rPr>
            <a:t>September 2021</a:t>
          </a:r>
        </a:p>
        <a:p>
          <a:r>
            <a:rPr lang="en-GB" sz="1300" b="1" dirty="0">
              <a:latin typeface="+mn-lt"/>
              <a:cs typeface="Segoe UI" pitchFamily="34" charset="0"/>
            </a:rPr>
            <a:t>4</a:t>
          </a:r>
          <a:r>
            <a:rPr lang="en-GB" sz="1300" b="1" baseline="30000" dirty="0">
              <a:latin typeface="+mn-lt"/>
              <a:cs typeface="Segoe UI" pitchFamily="34" charset="0"/>
            </a:rPr>
            <a:t>th</a:t>
          </a:r>
          <a:r>
            <a:rPr lang="en-GB" sz="1300" b="1" dirty="0">
              <a:latin typeface="+mn-lt"/>
              <a:cs typeface="Segoe UI" pitchFamily="34" charset="0"/>
            </a:rPr>
            <a:t> sampling survey</a:t>
          </a:r>
          <a:endParaRPr lang="el-GR" sz="1300" b="1" dirty="0">
            <a:latin typeface="+mn-lt"/>
            <a:cs typeface="Segoe UI" pitchFamily="34" charset="0"/>
          </a:endParaRPr>
        </a:p>
      </dgm:t>
    </dgm:pt>
    <dgm:pt modelId="{6D9B2A59-4BF8-4176-9F4E-331A0EF8B7FA}" type="parTrans" cxnId="{3719F7B0-BAC2-42D7-AF79-2B3C23F2F5EA}">
      <dgm:prSet/>
      <dgm:spPr/>
      <dgm:t>
        <a:bodyPr/>
        <a:lstStyle/>
        <a:p>
          <a:endParaRPr lang="el-GR" sz="1300">
            <a:latin typeface="+mn-lt"/>
          </a:endParaRPr>
        </a:p>
      </dgm:t>
    </dgm:pt>
    <dgm:pt modelId="{17BD0443-3593-4470-8035-1B4127685DC6}" type="sibTrans" cxnId="{3719F7B0-BAC2-42D7-AF79-2B3C23F2F5EA}">
      <dgm:prSet/>
      <dgm:spPr/>
      <dgm:t>
        <a:bodyPr/>
        <a:lstStyle/>
        <a:p>
          <a:endParaRPr lang="el-GR" sz="1300">
            <a:latin typeface="+mn-lt"/>
          </a:endParaRPr>
        </a:p>
      </dgm:t>
    </dgm:pt>
    <dgm:pt modelId="{E2094EEB-113A-4867-A7E3-BF4AB9ABA898}" type="pres">
      <dgm:prSet presAssocID="{AF86389B-ADFA-4CB4-8F5D-550816E87142}" presName="Name0" presStyleCnt="0">
        <dgm:presLayoutVars>
          <dgm:dir/>
          <dgm:animLvl val="lvl"/>
          <dgm:resizeHandles val="exact"/>
        </dgm:presLayoutVars>
      </dgm:prSet>
      <dgm:spPr/>
    </dgm:pt>
    <dgm:pt modelId="{C2E0F027-5A91-4045-9674-51C9D70602FA}" type="pres">
      <dgm:prSet presAssocID="{225A70A2-B3F9-44CF-A3AC-FA8CC231DB9B}" presName="parTxOnly" presStyleLbl="node1" presStyleIdx="0" presStyleCnt="4">
        <dgm:presLayoutVars>
          <dgm:chMax val="0"/>
          <dgm:chPref val="0"/>
          <dgm:bulletEnabled val="1"/>
        </dgm:presLayoutVars>
      </dgm:prSet>
      <dgm:spPr/>
    </dgm:pt>
    <dgm:pt modelId="{5DE82AB5-DF20-4077-8AAE-A7D9900D8A01}" type="pres">
      <dgm:prSet presAssocID="{C669964E-FC62-4A80-B58E-6426B2BFD6A0}" presName="parTxOnlySpace" presStyleCnt="0"/>
      <dgm:spPr/>
    </dgm:pt>
    <dgm:pt modelId="{3507BC21-4057-4B4E-B76F-82AAAD10375F}" type="pres">
      <dgm:prSet presAssocID="{189A70E3-1028-4209-B11F-5DAC6DA85246}" presName="parTxOnly" presStyleLbl="node1" presStyleIdx="1" presStyleCnt="4" custLinFactNeighborX="16239">
        <dgm:presLayoutVars>
          <dgm:chMax val="0"/>
          <dgm:chPref val="0"/>
          <dgm:bulletEnabled val="1"/>
        </dgm:presLayoutVars>
      </dgm:prSet>
      <dgm:spPr/>
    </dgm:pt>
    <dgm:pt modelId="{2A6C56C2-ED3D-4C65-AFB1-4EB57F350C97}" type="pres">
      <dgm:prSet presAssocID="{DB2EBB73-A962-4665-A085-459C1DCF0F37}" presName="parTxOnlySpace" presStyleCnt="0"/>
      <dgm:spPr/>
    </dgm:pt>
    <dgm:pt modelId="{64D742F0-9590-44D0-B5D1-7DFE4C5383FD}" type="pres">
      <dgm:prSet presAssocID="{B0246A2E-C431-49C2-AC4F-7FAE125AF992}" presName="parTxOnly" presStyleLbl="node1" presStyleIdx="2" presStyleCnt="4">
        <dgm:presLayoutVars>
          <dgm:chMax val="0"/>
          <dgm:chPref val="0"/>
          <dgm:bulletEnabled val="1"/>
        </dgm:presLayoutVars>
      </dgm:prSet>
      <dgm:spPr/>
    </dgm:pt>
    <dgm:pt modelId="{5896E8D3-91DD-4EF3-8547-724D1829259F}" type="pres">
      <dgm:prSet presAssocID="{D42A0D13-0E5B-42F0-BDFC-0B12BEB2B1C4}" presName="parTxOnlySpace" presStyleCnt="0"/>
      <dgm:spPr/>
    </dgm:pt>
    <dgm:pt modelId="{32D23D89-D683-46F2-8E6F-6FED0CD9C2F2}" type="pres">
      <dgm:prSet presAssocID="{96F68477-5233-40A9-9600-D97FEBF78107}" presName="parTxOnly" presStyleLbl="node1" presStyleIdx="3" presStyleCnt="4">
        <dgm:presLayoutVars>
          <dgm:chMax val="0"/>
          <dgm:chPref val="0"/>
          <dgm:bulletEnabled val="1"/>
        </dgm:presLayoutVars>
      </dgm:prSet>
      <dgm:spPr/>
    </dgm:pt>
  </dgm:ptLst>
  <dgm:cxnLst>
    <dgm:cxn modelId="{44939F0B-B83A-4FB1-A453-3FAECD2478DE}" type="presOf" srcId="{B0246A2E-C431-49C2-AC4F-7FAE125AF992}" destId="{64D742F0-9590-44D0-B5D1-7DFE4C5383FD}" srcOrd="0" destOrd="0" presId="urn:microsoft.com/office/officeart/2005/8/layout/chevron1"/>
    <dgm:cxn modelId="{F7CC2C3A-BF13-4F8D-82BF-665379E4D317}" srcId="{AF86389B-ADFA-4CB4-8F5D-550816E87142}" destId="{189A70E3-1028-4209-B11F-5DAC6DA85246}" srcOrd="1" destOrd="0" parTransId="{00707736-D3CC-4399-8BBF-4F75BB8AC3AC}" sibTransId="{DB2EBB73-A962-4665-A085-459C1DCF0F37}"/>
    <dgm:cxn modelId="{52FB604E-8D57-4C2C-8568-77BD13FC0355}" type="presOf" srcId="{AF86389B-ADFA-4CB4-8F5D-550816E87142}" destId="{E2094EEB-113A-4867-A7E3-BF4AB9ABA898}" srcOrd="0" destOrd="0" presId="urn:microsoft.com/office/officeart/2005/8/layout/chevron1"/>
    <dgm:cxn modelId="{97917E76-2D06-4C3C-824E-7146517BD3AA}" type="presOf" srcId="{96F68477-5233-40A9-9600-D97FEBF78107}" destId="{32D23D89-D683-46F2-8E6F-6FED0CD9C2F2}" srcOrd="0" destOrd="0" presId="urn:microsoft.com/office/officeart/2005/8/layout/chevron1"/>
    <dgm:cxn modelId="{4FA46A94-A12C-42AE-8D80-10AB574ED3DC}" srcId="{AF86389B-ADFA-4CB4-8F5D-550816E87142}" destId="{B0246A2E-C431-49C2-AC4F-7FAE125AF992}" srcOrd="2" destOrd="0" parTransId="{9C64A504-4319-4354-A245-729F0365BF5A}" sibTransId="{D42A0D13-0E5B-42F0-BDFC-0B12BEB2B1C4}"/>
    <dgm:cxn modelId="{3719F7B0-BAC2-42D7-AF79-2B3C23F2F5EA}" srcId="{AF86389B-ADFA-4CB4-8F5D-550816E87142}" destId="{96F68477-5233-40A9-9600-D97FEBF78107}" srcOrd="3" destOrd="0" parTransId="{6D9B2A59-4BF8-4176-9F4E-331A0EF8B7FA}" sibTransId="{17BD0443-3593-4470-8035-1B4127685DC6}"/>
    <dgm:cxn modelId="{737A21BD-FE64-4B26-87F9-3FD4C31E521D}" type="presOf" srcId="{189A70E3-1028-4209-B11F-5DAC6DA85246}" destId="{3507BC21-4057-4B4E-B76F-82AAAD10375F}" srcOrd="0" destOrd="0" presId="urn:microsoft.com/office/officeart/2005/8/layout/chevron1"/>
    <dgm:cxn modelId="{7539F6C2-9242-4071-A2A0-6251616C27F8}" type="presOf" srcId="{225A70A2-B3F9-44CF-A3AC-FA8CC231DB9B}" destId="{C2E0F027-5A91-4045-9674-51C9D70602FA}" srcOrd="0" destOrd="0" presId="urn:microsoft.com/office/officeart/2005/8/layout/chevron1"/>
    <dgm:cxn modelId="{8BCCF8C2-AEE7-418A-8A3E-90B226E48E55}" srcId="{AF86389B-ADFA-4CB4-8F5D-550816E87142}" destId="{225A70A2-B3F9-44CF-A3AC-FA8CC231DB9B}" srcOrd="0" destOrd="0" parTransId="{686E69B0-047A-4378-8F30-FE3328760AC8}" sibTransId="{C669964E-FC62-4A80-B58E-6426B2BFD6A0}"/>
    <dgm:cxn modelId="{93B5293D-1D6A-4AAC-8094-1461B6804EF5}" type="presParOf" srcId="{E2094EEB-113A-4867-A7E3-BF4AB9ABA898}" destId="{C2E0F027-5A91-4045-9674-51C9D70602FA}" srcOrd="0" destOrd="0" presId="urn:microsoft.com/office/officeart/2005/8/layout/chevron1"/>
    <dgm:cxn modelId="{90488DA1-A5C4-4B13-89C5-29305CD1FFF6}" type="presParOf" srcId="{E2094EEB-113A-4867-A7E3-BF4AB9ABA898}" destId="{5DE82AB5-DF20-4077-8AAE-A7D9900D8A01}" srcOrd="1" destOrd="0" presId="urn:microsoft.com/office/officeart/2005/8/layout/chevron1"/>
    <dgm:cxn modelId="{05BCE357-72DE-4F1D-B27E-6B54B193FE34}" type="presParOf" srcId="{E2094EEB-113A-4867-A7E3-BF4AB9ABA898}" destId="{3507BC21-4057-4B4E-B76F-82AAAD10375F}" srcOrd="2" destOrd="0" presId="urn:microsoft.com/office/officeart/2005/8/layout/chevron1"/>
    <dgm:cxn modelId="{B9491432-ED78-4A7D-B83F-C0DF6461EB58}" type="presParOf" srcId="{E2094EEB-113A-4867-A7E3-BF4AB9ABA898}" destId="{2A6C56C2-ED3D-4C65-AFB1-4EB57F350C97}" srcOrd="3" destOrd="0" presId="urn:microsoft.com/office/officeart/2005/8/layout/chevron1"/>
    <dgm:cxn modelId="{95C79A18-3520-4335-8E7A-B752F008474F}" type="presParOf" srcId="{E2094EEB-113A-4867-A7E3-BF4AB9ABA898}" destId="{64D742F0-9590-44D0-B5D1-7DFE4C5383FD}" srcOrd="4" destOrd="0" presId="urn:microsoft.com/office/officeart/2005/8/layout/chevron1"/>
    <dgm:cxn modelId="{B5AE8F62-7D59-4342-9C93-EB2A1D533277}" type="presParOf" srcId="{E2094EEB-113A-4867-A7E3-BF4AB9ABA898}" destId="{5896E8D3-91DD-4EF3-8547-724D1829259F}" srcOrd="5" destOrd="0" presId="urn:microsoft.com/office/officeart/2005/8/layout/chevron1"/>
    <dgm:cxn modelId="{09A8BA9C-71AB-4926-A98A-A4612E1B18BD}" type="presParOf" srcId="{E2094EEB-113A-4867-A7E3-BF4AB9ABA898}" destId="{32D23D89-D683-46F2-8E6F-6FED0CD9C2F2}"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CA272F-5484-4926-B030-AC7BA104498C}" type="doc">
      <dgm:prSet loTypeId="urn:diagrams.loki3.com/BracketList" loCatId="list" qsTypeId="urn:microsoft.com/office/officeart/2005/8/quickstyle/simple1" qsCatId="simple" csTypeId="urn:microsoft.com/office/officeart/2005/8/colors/accent0_1" csCatId="mainScheme" phldr="1"/>
      <dgm:spPr/>
      <dgm:t>
        <a:bodyPr/>
        <a:lstStyle/>
        <a:p>
          <a:endParaRPr lang="en-US"/>
        </a:p>
      </dgm:t>
    </dgm:pt>
    <dgm:pt modelId="{CBB84A97-FAD7-439B-9F3A-2FA8270658FE}">
      <dgm:prSet phldrT="[Text]" custT="1"/>
      <dgm:spPr/>
      <dgm:t>
        <a:bodyPr/>
        <a:lstStyle/>
        <a:p>
          <a:r>
            <a:rPr lang="en-US" sz="1800" b="1" dirty="0"/>
            <a:t>Sampling site A </a:t>
          </a:r>
          <a:r>
            <a:rPr lang="en-US" sz="1800" b="1" dirty="0" err="1"/>
            <a:t>Hartelkanaal</a:t>
          </a:r>
          <a:endParaRPr lang="en-US" sz="1800" b="1" dirty="0"/>
        </a:p>
        <a:p>
          <a:r>
            <a:rPr lang="en-US" sz="1800" b="1" dirty="0">
              <a:solidFill>
                <a:schemeClr val="accent1"/>
              </a:solidFill>
            </a:rPr>
            <a:t>DWP </a:t>
          </a:r>
          <a:r>
            <a:rPr lang="en-US" sz="1800" b="1" dirty="0" err="1">
              <a:solidFill>
                <a:schemeClr val="accent1"/>
              </a:solidFill>
            </a:rPr>
            <a:t>Maasvlakte</a:t>
          </a:r>
          <a:endParaRPr lang="en-US" sz="1800" b="1" dirty="0">
            <a:solidFill>
              <a:schemeClr val="accent1"/>
            </a:solidFill>
          </a:endParaRPr>
        </a:p>
      </dgm:t>
    </dgm:pt>
    <dgm:pt modelId="{9DC3833D-F04A-4600-863A-321CAEDBF487}" type="parTrans" cxnId="{60FE6BB0-2C07-4B6F-BB63-AC3C23395DC0}">
      <dgm:prSet/>
      <dgm:spPr/>
      <dgm:t>
        <a:bodyPr/>
        <a:lstStyle/>
        <a:p>
          <a:endParaRPr lang="en-US" sz="1800"/>
        </a:p>
      </dgm:t>
    </dgm:pt>
    <dgm:pt modelId="{9944DB74-129F-4989-9D37-8A709A291D0E}" type="sibTrans" cxnId="{60FE6BB0-2C07-4B6F-BB63-AC3C23395DC0}">
      <dgm:prSet/>
      <dgm:spPr/>
      <dgm:t>
        <a:bodyPr/>
        <a:lstStyle/>
        <a:p>
          <a:endParaRPr lang="en-US" sz="1800"/>
        </a:p>
      </dgm:t>
    </dgm:pt>
    <dgm:pt modelId="{C23B5496-EFB2-4329-98F9-DF89FDAEFC00}">
      <dgm:prSet phldrT="[Text]" custT="1"/>
      <dgm:spPr/>
      <dgm:t>
        <a:bodyPr/>
        <a:lstStyle/>
        <a:p>
          <a:r>
            <a:rPr lang="en-US" sz="1700" dirty="0"/>
            <a:t>Inherently variable salinities, </a:t>
          </a:r>
        </a:p>
      </dgm:t>
    </dgm:pt>
    <dgm:pt modelId="{CB115CDB-13B2-42CB-9337-2D71FE253A6D}" type="parTrans" cxnId="{D0333819-1887-4C2F-8DDA-DB50D6C30D3C}">
      <dgm:prSet/>
      <dgm:spPr/>
      <dgm:t>
        <a:bodyPr/>
        <a:lstStyle/>
        <a:p>
          <a:endParaRPr lang="en-US" sz="1800"/>
        </a:p>
      </dgm:t>
    </dgm:pt>
    <dgm:pt modelId="{817D2A49-A444-4F0D-BFF4-C7CE8C58DC17}" type="sibTrans" cxnId="{D0333819-1887-4C2F-8DDA-DB50D6C30D3C}">
      <dgm:prSet/>
      <dgm:spPr/>
      <dgm:t>
        <a:bodyPr/>
        <a:lstStyle/>
        <a:p>
          <a:endParaRPr lang="en-US" sz="1800"/>
        </a:p>
      </dgm:t>
    </dgm:pt>
    <dgm:pt modelId="{D8B46AD8-FFF7-4C01-8507-2A5CA2E05E5F}">
      <dgm:prSet phldrT="[Text]" custT="1"/>
      <dgm:spPr/>
      <dgm:t>
        <a:bodyPr/>
        <a:lstStyle/>
        <a:p>
          <a:r>
            <a:rPr lang="en-US" sz="1800" b="1" dirty="0"/>
            <a:t>Sampling site B </a:t>
          </a:r>
          <a:r>
            <a:rPr lang="en-US" sz="1800" b="1" dirty="0" err="1"/>
            <a:t>Brittaniehaven</a:t>
          </a:r>
          <a:endParaRPr lang="en-US" sz="1800" b="1" dirty="0"/>
        </a:p>
        <a:p>
          <a:r>
            <a:rPr lang="en-US" sz="1800" b="1" dirty="0">
              <a:solidFill>
                <a:schemeClr val="accent1"/>
              </a:solidFill>
            </a:rPr>
            <a:t>DWP </a:t>
          </a:r>
          <a:r>
            <a:rPr lang="en-US" sz="1800" b="1" dirty="0" err="1">
              <a:solidFill>
                <a:schemeClr val="accent1"/>
              </a:solidFill>
            </a:rPr>
            <a:t>Botlek</a:t>
          </a:r>
          <a:endParaRPr lang="en-US" sz="1800" b="1" dirty="0">
            <a:solidFill>
              <a:schemeClr val="accent1"/>
            </a:solidFill>
          </a:endParaRPr>
        </a:p>
      </dgm:t>
    </dgm:pt>
    <dgm:pt modelId="{E81E713A-8EE5-4F6F-BA7F-715679CA1034}" type="parTrans" cxnId="{5C656E5A-8EB0-4002-8C75-587E8AA63FF1}">
      <dgm:prSet/>
      <dgm:spPr/>
      <dgm:t>
        <a:bodyPr/>
        <a:lstStyle/>
        <a:p>
          <a:endParaRPr lang="en-US" sz="1800"/>
        </a:p>
      </dgm:t>
    </dgm:pt>
    <dgm:pt modelId="{E23C66A6-5E1B-48E3-82BA-72FA7F0B03F7}" type="sibTrans" cxnId="{5C656E5A-8EB0-4002-8C75-587E8AA63FF1}">
      <dgm:prSet/>
      <dgm:spPr/>
      <dgm:t>
        <a:bodyPr/>
        <a:lstStyle/>
        <a:p>
          <a:endParaRPr lang="en-US" sz="1800"/>
        </a:p>
      </dgm:t>
    </dgm:pt>
    <dgm:pt modelId="{59E9CF40-2ED8-4F98-8702-ED2CF229E354}">
      <dgm:prSet phldrT="[Text]" custT="1"/>
      <dgm:spPr/>
      <dgm:t>
        <a:bodyPr/>
        <a:lstStyle/>
        <a:p>
          <a:r>
            <a:rPr lang="en-US" sz="1700" dirty="0"/>
            <a:t>Dead-end waterway, poorly flushed environment,</a:t>
          </a:r>
        </a:p>
      </dgm:t>
    </dgm:pt>
    <dgm:pt modelId="{E5074CBA-86FC-4D3A-B37F-595D885A5D18}" type="parTrans" cxnId="{BD4D8FAB-4FBF-4838-9221-8F844EC66976}">
      <dgm:prSet/>
      <dgm:spPr/>
      <dgm:t>
        <a:bodyPr/>
        <a:lstStyle/>
        <a:p>
          <a:endParaRPr lang="en-US" sz="1800"/>
        </a:p>
      </dgm:t>
    </dgm:pt>
    <dgm:pt modelId="{350325BA-5977-4362-97EF-EE4AA9DB363C}" type="sibTrans" cxnId="{BD4D8FAB-4FBF-4838-9221-8F844EC66976}">
      <dgm:prSet/>
      <dgm:spPr/>
      <dgm:t>
        <a:bodyPr/>
        <a:lstStyle/>
        <a:p>
          <a:endParaRPr lang="en-US" sz="1800"/>
        </a:p>
      </dgm:t>
    </dgm:pt>
    <dgm:pt modelId="{3E10EA3B-DD41-4B1F-BA8D-6188A616A288}">
      <dgm:prSet phldrT="[Text]" custT="1"/>
      <dgm:spPr/>
      <dgm:t>
        <a:bodyPr/>
        <a:lstStyle/>
        <a:p>
          <a:r>
            <a:rPr lang="en-US" sz="1800" b="1" dirty="0">
              <a:solidFill>
                <a:schemeClr val="accent1"/>
              </a:solidFill>
            </a:rPr>
            <a:t>Reference site</a:t>
          </a:r>
        </a:p>
      </dgm:t>
    </dgm:pt>
    <dgm:pt modelId="{572FECA7-AC7E-4548-91C7-AFE320943A81}" type="parTrans" cxnId="{14CA949C-E1BB-4153-9C8C-EE971ACD1ECB}">
      <dgm:prSet/>
      <dgm:spPr/>
      <dgm:t>
        <a:bodyPr/>
        <a:lstStyle/>
        <a:p>
          <a:endParaRPr lang="en-US" sz="1800"/>
        </a:p>
      </dgm:t>
    </dgm:pt>
    <dgm:pt modelId="{0BF6437D-C559-4DC0-BF80-B4BAC5B49778}" type="sibTrans" cxnId="{14CA949C-E1BB-4153-9C8C-EE971ACD1ECB}">
      <dgm:prSet/>
      <dgm:spPr/>
      <dgm:t>
        <a:bodyPr/>
        <a:lstStyle/>
        <a:p>
          <a:endParaRPr lang="en-US" sz="1800"/>
        </a:p>
      </dgm:t>
    </dgm:pt>
    <dgm:pt modelId="{1EE1C439-065F-4ECE-9BB3-6F4F3BB13393}">
      <dgm:prSet phldrT="[Text]" custT="1"/>
      <dgm:spPr/>
      <dgm:t>
        <a:bodyPr/>
        <a:lstStyle/>
        <a:p>
          <a:r>
            <a:rPr lang="en-US" sz="1700" kern="1200" dirty="0"/>
            <a:t>Has been selected following the advice of the Port of </a:t>
          </a:r>
          <a:r>
            <a:rPr lang="en-US" sz="1700" kern="1200" dirty="0">
              <a:solidFill>
                <a:srgbClr val="2A105B">
                  <a:hueOff val="0"/>
                  <a:satOff val="0"/>
                  <a:lumOff val="0"/>
                  <a:alphaOff val="0"/>
                </a:srgbClr>
              </a:solidFill>
              <a:latin typeface="Calibri" panose="020F0502020204030204"/>
              <a:ea typeface="+mn-ea"/>
              <a:cs typeface="+mn-cs"/>
            </a:rPr>
            <a:t>Rotterdam Authority as the less polluted site in the port,</a:t>
          </a:r>
        </a:p>
      </dgm:t>
    </dgm:pt>
    <dgm:pt modelId="{B0367D0F-8AD6-43C0-9345-9C3F5DF4FC38}" type="parTrans" cxnId="{680DD0E6-F1E1-435E-9753-9D6E902F66CB}">
      <dgm:prSet/>
      <dgm:spPr/>
      <dgm:t>
        <a:bodyPr/>
        <a:lstStyle/>
        <a:p>
          <a:endParaRPr lang="en-US" sz="1800"/>
        </a:p>
      </dgm:t>
    </dgm:pt>
    <dgm:pt modelId="{A544F25D-7C93-49FA-BBBA-200E6866506E}" type="sibTrans" cxnId="{680DD0E6-F1E1-435E-9753-9D6E902F66CB}">
      <dgm:prSet/>
      <dgm:spPr/>
      <dgm:t>
        <a:bodyPr/>
        <a:lstStyle/>
        <a:p>
          <a:endParaRPr lang="en-US" sz="1800"/>
        </a:p>
      </dgm:t>
    </dgm:pt>
    <dgm:pt modelId="{B4AA693C-3D28-402A-B0D6-EB8AB29B5BDE}">
      <dgm:prSet phldrT="[Text]" custT="1"/>
      <dgm:spPr/>
      <dgm:t>
        <a:bodyPr/>
        <a:lstStyle/>
        <a:p>
          <a:r>
            <a:rPr lang="en-US" sz="1700" dirty="0"/>
            <a:t>Receives also effluent form Huntsman WWTP and Wilmar oil refinery processing vegetable oils,</a:t>
          </a:r>
        </a:p>
      </dgm:t>
    </dgm:pt>
    <dgm:pt modelId="{8E34D7A0-2F2D-4C85-A1A6-ACDE69CFC763}" type="parTrans" cxnId="{51596B07-D66B-44E7-81CB-D7FDE92E893D}">
      <dgm:prSet/>
      <dgm:spPr/>
      <dgm:t>
        <a:bodyPr/>
        <a:lstStyle/>
        <a:p>
          <a:endParaRPr lang="en-US" sz="1800"/>
        </a:p>
      </dgm:t>
    </dgm:pt>
    <dgm:pt modelId="{F0D192CD-BE23-4890-8877-669F5AE10486}" type="sibTrans" cxnId="{51596B07-D66B-44E7-81CB-D7FDE92E893D}">
      <dgm:prSet/>
      <dgm:spPr/>
      <dgm:t>
        <a:bodyPr/>
        <a:lstStyle/>
        <a:p>
          <a:endParaRPr lang="en-US" sz="1800"/>
        </a:p>
      </dgm:t>
    </dgm:pt>
    <dgm:pt modelId="{6AA15DF2-6890-4A61-9E5C-28D643706F45}">
      <dgm:prSet phldrT="[Text]" custT="1"/>
      <dgm:spPr/>
      <dgm:t>
        <a:bodyPr/>
        <a:lstStyle/>
        <a:p>
          <a:r>
            <a:rPr lang="en-US" sz="1700" dirty="0"/>
            <a:t>Seabed mainly silt,</a:t>
          </a:r>
        </a:p>
      </dgm:t>
    </dgm:pt>
    <dgm:pt modelId="{EC4EC144-3657-427E-8509-997F3775F176}" type="parTrans" cxnId="{957D37C4-B973-47F9-B2ED-4DD70BB539D7}">
      <dgm:prSet/>
      <dgm:spPr/>
      <dgm:t>
        <a:bodyPr/>
        <a:lstStyle/>
        <a:p>
          <a:endParaRPr lang="en-US" sz="1800"/>
        </a:p>
      </dgm:t>
    </dgm:pt>
    <dgm:pt modelId="{EEDE60F8-5940-418D-BBA9-526557A5FAA8}" type="sibTrans" cxnId="{957D37C4-B973-47F9-B2ED-4DD70BB539D7}">
      <dgm:prSet/>
      <dgm:spPr/>
      <dgm:t>
        <a:bodyPr/>
        <a:lstStyle/>
        <a:p>
          <a:endParaRPr lang="en-US" sz="1800"/>
        </a:p>
      </dgm:t>
    </dgm:pt>
    <dgm:pt modelId="{A9EFCE83-1871-4E9A-8F0F-36D4A393254C}">
      <dgm:prSet phldrT="[Text]" custT="1"/>
      <dgm:spPr/>
      <dgm:t>
        <a:bodyPr/>
        <a:lstStyle/>
        <a:p>
          <a:r>
            <a:rPr lang="en-US" sz="1700" dirty="0"/>
            <a:t>Depth around 10 meters.</a:t>
          </a:r>
        </a:p>
      </dgm:t>
    </dgm:pt>
    <dgm:pt modelId="{11628F8A-D796-4681-82E5-C4EF9B49D00B}" type="parTrans" cxnId="{377F15AD-6A06-4CB7-A1BE-B01ECDDA6606}">
      <dgm:prSet/>
      <dgm:spPr/>
      <dgm:t>
        <a:bodyPr/>
        <a:lstStyle/>
        <a:p>
          <a:endParaRPr lang="en-US" sz="1800"/>
        </a:p>
      </dgm:t>
    </dgm:pt>
    <dgm:pt modelId="{06B901D3-8E42-46BC-9989-FE1097D7FAFA}" type="sibTrans" cxnId="{377F15AD-6A06-4CB7-A1BE-B01ECDDA6606}">
      <dgm:prSet/>
      <dgm:spPr/>
      <dgm:t>
        <a:bodyPr/>
        <a:lstStyle/>
        <a:p>
          <a:endParaRPr lang="en-US" sz="1800"/>
        </a:p>
      </dgm:t>
    </dgm:pt>
    <dgm:pt modelId="{469DD5C5-8C3B-4AFB-AA4F-7B0A4EA8C623}">
      <dgm:prSet phldrT="[Text]" custT="1"/>
      <dgm:spPr/>
      <dgm:t>
        <a:bodyPr/>
        <a:lstStyle/>
        <a:p>
          <a:r>
            <a:rPr lang="en-US" sz="1700" dirty="0"/>
            <a:t>Has no river input and is entirely marine,</a:t>
          </a:r>
        </a:p>
      </dgm:t>
    </dgm:pt>
    <dgm:pt modelId="{79EBFD63-5855-410B-A28E-CC651F7C0B64}" type="parTrans" cxnId="{5D01652D-9091-42CB-8F18-CE0AFB579556}">
      <dgm:prSet/>
      <dgm:spPr/>
      <dgm:t>
        <a:bodyPr/>
        <a:lstStyle/>
        <a:p>
          <a:endParaRPr lang="en-US" sz="1800"/>
        </a:p>
      </dgm:t>
    </dgm:pt>
    <dgm:pt modelId="{EE9C33D6-3376-4F84-AA68-4D1F03780CEE}" type="sibTrans" cxnId="{5D01652D-9091-42CB-8F18-CE0AFB579556}">
      <dgm:prSet/>
      <dgm:spPr/>
      <dgm:t>
        <a:bodyPr/>
        <a:lstStyle/>
        <a:p>
          <a:endParaRPr lang="en-US" sz="1800"/>
        </a:p>
      </dgm:t>
    </dgm:pt>
    <dgm:pt modelId="{8B88D502-96C0-43F5-A72F-4CDFA3CB1107}">
      <dgm:prSet phldrT="[Text]" custT="1"/>
      <dgm:spPr/>
      <dgm:t>
        <a:bodyPr/>
        <a:lstStyle/>
        <a:p>
          <a:r>
            <a:rPr lang="en-US" sz="1700" dirty="0"/>
            <a:t>Well flushed environment,</a:t>
          </a:r>
        </a:p>
      </dgm:t>
    </dgm:pt>
    <dgm:pt modelId="{2244C508-ECEA-4E20-BCE5-46B89496BE76}" type="parTrans" cxnId="{AA6AB8A8-2D44-4B47-8C02-FEA55F4C435E}">
      <dgm:prSet/>
      <dgm:spPr/>
      <dgm:t>
        <a:bodyPr/>
        <a:lstStyle/>
        <a:p>
          <a:endParaRPr lang="en-US" sz="1800"/>
        </a:p>
      </dgm:t>
    </dgm:pt>
    <dgm:pt modelId="{8209C9D7-05FF-4AA3-B1E0-957330F61ED5}" type="sibTrans" cxnId="{AA6AB8A8-2D44-4B47-8C02-FEA55F4C435E}">
      <dgm:prSet/>
      <dgm:spPr/>
      <dgm:t>
        <a:bodyPr/>
        <a:lstStyle/>
        <a:p>
          <a:endParaRPr lang="en-US" sz="1800"/>
        </a:p>
      </dgm:t>
    </dgm:pt>
    <dgm:pt modelId="{62ED0825-943F-45DB-8C86-9B5D26E234BB}">
      <dgm:prSet phldrT="[Text]" custT="1"/>
      <dgm:spPr/>
      <dgm:t>
        <a:bodyPr/>
        <a:lstStyle/>
        <a:p>
          <a:r>
            <a:rPr lang="en-US" sz="1700" dirty="0"/>
            <a:t>Seabed consists of </a:t>
          </a:r>
          <a:r>
            <a:rPr lang="en-US" sz="1700" i="1" dirty="0"/>
            <a:t>Crassostrea gigas </a:t>
          </a:r>
          <a:r>
            <a:rPr lang="en-US" sz="1700" dirty="0"/>
            <a:t>reef, </a:t>
          </a:r>
        </a:p>
      </dgm:t>
    </dgm:pt>
    <dgm:pt modelId="{01310A11-21B1-413C-87BE-4321074425BD}" type="parTrans" cxnId="{51F614D3-EBD8-48BD-9EBE-AA95361FD88C}">
      <dgm:prSet/>
      <dgm:spPr/>
      <dgm:t>
        <a:bodyPr/>
        <a:lstStyle/>
        <a:p>
          <a:endParaRPr lang="en-US" sz="1800"/>
        </a:p>
      </dgm:t>
    </dgm:pt>
    <dgm:pt modelId="{F605E0C3-17F1-4E4A-8F27-5C1B64C47AD8}" type="sibTrans" cxnId="{51F614D3-EBD8-48BD-9EBE-AA95361FD88C}">
      <dgm:prSet/>
      <dgm:spPr/>
      <dgm:t>
        <a:bodyPr/>
        <a:lstStyle/>
        <a:p>
          <a:endParaRPr lang="en-US" sz="1800"/>
        </a:p>
      </dgm:t>
    </dgm:pt>
    <dgm:pt modelId="{963B6536-ED1A-4745-9F8F-5C12D82FEF59}">
      <dgm:prSet phldrT="[Text]" custT="1"/>
      <dgm:spPr/>
      <dgm:t>
        <a:bodyPr/>
        <a:lstStyle/>
        <a:p>
          <a:r>
            <a:rPr lang="en-US" sz="1700" dirty="0"/>
            <a:t>Depth around 6-8 meters depending on the tide conditions.</a:t>
          </a:r>
        </a:p>
      </dgm:t>
    </dgm:pt>
    <dgm:pt modelId="{114154D5-4EAA-47E9-A3FC-FFF2310EF26D}" type="parTrans" cxnId="{B8A80EE5-E06A-4B5C-93DD-572D7BD9EAEF}">
      <dgm:prSet/>
      <dgm:spPr/>
      <dgm:t>
        <a:bodyPr/>
        <a:lstStyle/>
        <a:p>
          <a:endParaRPr lang="en-US" sz="1800"/>
        </a:p>
      </dgm:t>
    </dgm:pt>
    <dgm:pt modelId="{080F7382-9CC7-49AC-A332-0A82F7E2E3EE}" type="sibTrans" cxnId="{B8A80EE5-E06A-4B5C-93DD-572D7BD9EAEF}">
      <dgm:prSet/>
      <dgm:spPr/>
      <dgm:t>
        <a:bodyPr/>
        <a:lstStyle/>
        <a:p>
          <a:endParaRPr lang="en-US" sz="1800"/>
        </a:p>
      </dgm:t>
    </dgm:pt>
    <dgm:pt modelId="{F29FA6D4-6134-47C2-A05A-C1D1FA22C639}">
      <dgm:prSet phldrT="[Text]" custT="1"/>
      <dgm:spPr/>
      <dgm:t>
        <a:bodyPr/>
        <a:lstStyle/>
        <a:p>
          <a:r>
            <a:rPr lang="en-US" sz="1700" kern="1200" dirty="0">
              <a:solidFill>
                <a:srgbClr val="2A105B">
                  <a:hueOff val="0"/>
                  <a:satOff val="0"/>
                  <a:lumOff val="0"/>
                  <a:alphaOff val="0"/>
                </a:srgbClr>
              </a:solidFill>
              <a:latin typeface="Calibri" panose="020F0502020204030204"/>
              <a:ea typeface="+mn-ea"/>
              <a:cs typeface="+mn-cs"/>
            </a:rPr>
            <a:t>Naturally changing salinities, </a:t>
          </a:r>
        </a:p>
      </dgm:t>
    </dgm:pt>
    <dgm:pt modelId="{C13785F2-2A90-4641-AC1B-7F60C00B4B7E}" type="parTrans" cxnId="{F724C1EF-BD15-4C73-A538-9333444E069B}">
      <dgm:prSet/>
      <dgm:spPr/>
      <dgm:t>
        <a:bodyPr/>
        <a:lstStyle/>
        <a:p>
          <a:endParaRPr lang="en-US"/>
        </a:p>
      </dgm:t>
    </dgm:pt>
    <dgm:pt modelId="{03A13C93-BB0A-4D9A-A1AC-E57EC7EDDCCE}" type="sibTrans" cxnId="{F724C1EF-BD15-4C73-A538-9333444E069B}">
      <dgm:prSet/>
      <dgm:spPr/>
      <dgm:t>
        <a:bodyPr/>
        <a:lstStyle/>
        <a:p>
          <a:endParaRPr lang="en-US"/>
        </a:p>
      </dgm:t>
    </dgm:pt>
    <dgm:pt modelId="{3D1F2894-1F1C-404B-ADC9-C0473614BE5D}">
      <dgm:prSet custT="1"/>
      <dgm:spPr/>
      <dgm:t>
        <a:bodyPr/>
        <a:lstStyle/>
        <a:p>
          <a:r>
            <a:rPr lang="en-US" sz="1700" kern="1200" dirty="0">
              <a:solidFill>
                <a:srgbClr val="2A105B">
                  <a:hueOff val="0"/>
                  <a:satOff val="0"/>
                  <a:lumOff val="0"/>
                  <a:alphaOff val="0"/>
                </a:srgbClr>
              </a:solidFill>
              <a:latin typeface="Calibri" panose="020F0502020204030204"/>
              <a:ea typeface="+mn-ea"/>
              <a:cs typeface="+mn-cs"/>
            </a:rPr>
            <a:t>Seabed mainly sandy, depth around 9-13 m.</a:t>
          </a:r>
        </a:p>
      </dgm:t>
    </dgm:pt>
    <dgm:pt modelId="{08F29B7C-A078-4469-BF2D-490C51D36D42}" type="parTrans" cxnId="{FD2AD4D1-115E-4558-9C89-5F454E232BF9}">
      <dgm:prSet/>
      <dgm:spPr/>
      <dgm:t>
        <a:bodyPr/>
        <a:lstStyle/>
        <a:p>
          <a:endParaRPr lang="en-US"/>
        </a:p>
      </dgm:t>
    </dgm:pt>
    <dgm:pt modelId="{5398C8C9-3C94-4525-9A3C-5CA56FA0C520}" type="sibTrans" cxnId="{FD2AD4D1-115E-4558-9C89-5F454E232BF9}">
      <dgm:prSet/>
      <dgm:spPr/>
      <dgm:t>
        <a:bodyPr/>
        <a:lstStyle/>
        <a:p>
          <a:endParaRPr lang="en-US"/>
        </a:p>
      </dgm:t>
    </dgm:pt>
    <dgm:pt modelId="{7A499CED-574F-44CF-81FB-F68D878E50F3}" type="pres">
      <dgm:prSet presAssocID="{FBCA272F-5484-4926-B030-AC7BA104498C}" presName="Name0" presStyleCnt="0">
        <dgm:presLayoutVars>
          <dgm:dir/>
          <dgm:animLvl val="lvl"/>
          <dgm:resizeHandles val="exact"/>
        </dgm:presLayoutVars>
      </dgm:prSet>
      <dgm:spPr/>
    </dgm:pt>
    <dgm:pt modelId="{A082B0E8-F7FB-4DAB-B8BB-80CCFFF7C5A8}" type="pres">
      <dgm:prSet presAssocID="{CBB84A97-FAD7-439B-9F3A-2FA8270658FE}" presName="linNode" presStyleCnt="0"/>
      <dgm:spPr/>
    </dgm:pt>
    <dgm:pt modelId="{AC24EADF-3777-4E6E-B014-17BFD0DBFE02}" type="pres">
      <dgm:prSet presAssocID="{CBB84A97-FAD7-439B-9F3A-2FA8270658FE}" presName="parTx" presStyleLbl="revTx" presStyleIdx="0" presStyleCnt="3">
        <dgm:presLayoutVars>
          <dgm:chMax val="1"/>
          <dgm:bulletEnabled val="1"/>
        </dgm:presLayoutVars>
      </dgm:prSet>
      <dgm:spPr/>
    </dgm:pt>
    <dgm:pt modelId="{08FA8D09-76B1-4A34-B7E3-1A0CE7FE8E5A}" type="pres">
      <dgm:prSet presAssocID="{CBB84A97-FAD7-439B-9F3A-2FA8270658FE}" presName="bracket" presStyleLbl="parChTrans1D1" presStyleIdx="0" presStyleCnt="3"/>
      <dgm:spPr/>
    </dgm:pt>
    <dgm:pt modelId="{5C574BC2-04B9-458B-B577-9672B6CEE70E}" type="pres">
      <dgm:prSet presAssocID="{CBB84A97-FAD7-439B-9F3A-2FA8270658FE}" presName="spH" presStyleCnt="0"/>
      <dgm:spPr/>
    </dgm:pt>
    <dgm:pt modelId="{DF253BAF-315E-4E9E-A236-0B02D8AAD4C8}" type="pres">
      <dgm:prSet presAssocID="{CBB84A97-FAD7-439B-9F3A-2FA8270658FE}" presName="desTx" presStyleLbl="node1" presStyleIdx="0" presStyleCnt="3" custLinFactNeighborX="1" custLinFactNeighborY="-1827">
        <dgm:presLayoutVars>
          <dgm:bulletEnabled val="1"/>
        </dgm:presLayoutVars>
      </dgm:prSet>
      <dgm:spPr/>
    </dgm:pt>
    <dgm:pt modelId="{B64E71A7-2723-4E8C-9DC3-656C167AEE61}" type="pres">
      <dgm:prSet presAssocID="{9944DB74-129F-4989-9D37-8A709A291D0E}" presName="spV" presStyleCnt="0"/>
      <dgm:spPr/>
    </dgm:pt>
    <dgm:pt modelId="{C401CE81-2D63-40DA-9264-7C6581424721}" type="pres">
      <dgm:prSet presAssocID="{D8B46AD8-FFF7-4C01-8507-2A5CA2E05E5F}" presName="linNode" presStyleCnt="0"/>
      <dgm:spPr/>
    </dgm:pt>
    <dgm:pt modelId="{EF156C4F-AF17-4A0A-8DE5-E98D20BC1F39}" type="pres">
      <dgm:prSet presAssocID="{D8B46AD8-FFF7-4C01-8507-2A5CA2E05E5F}" presName="parTx" presStyleLbl="revTx" presStyleIdx="1" presStyleCnt="3">
        <dgm:presLayoutVars>
          <dgm:chMax val="1"/>
          <dgm:bulletEnabled val="1"/>
        </dgm:presLayoutVars>
      </dgm:prSet>
      <dgm:spPr/>
    </dgm:pt>
    <dgm:pt modelId="{97DB48B8-D61C-4600-B051-BD43B6B2FAE4}" type="pres">
      <dgm:prSet presAssocID="{D8B46AD8-FFF7-4C01-8507-2A5CA2E05E5F}" presName="bracket" presStyleLbl="parChTrans1D1" presStyleIdx="1" presStyleCnt="3"/>
      <dgm:spPr/>
    </dgm:pt>
    <dgm:pt modelId="{0FBD756E-F19D-4B43-8591-DDCE9E60422E}" type="pres">
      <dgm:prSet presAssocID="{D8B46AD8-FFF7-4C01-8507-2A5CA2E05E5F}" presName="spH" presStyleCnt="0"/>
      <dgm:spPr/>
    </dgm:pt>
    <dgm:pt modelId="{DCFE729E-F43C-4820-A929-1D082B1E6056}" type="pres">
      <dgm:prSet presAssocID="{D8B46AD8-FFF7-4C01-8507-2A5CA2E05E5F}" presName="desTx" presStyleLbl="node1" presStyleIdx="1" presStyleCnt="3" custLinFactNeighborX="1" custLinFactNeighborY="-1359">
        <dgm:presLayoutVars>
          <dgm:bulletEnabled val="1"/>
        </dgm:presLayoutVars>
      </dgm:prSet>
      <dgm:spPr/>
    </dgm:pt>
    <dgm:pt modelId="{B312BF71-A0B4-4F98-A311-E4ADFD36973B}" type="pres">
      <dgm:prSet presAssocID="{E23C66A6-5E1B-48E3-82BA-72FA7F0B03F7}" presName="spV" presStyleCnt="0"/>
      <dgm:spPr/>
    </dgm:pt>
    <dgm:pt modelId="{014C426A-DD08-4A5B-B657-0E3ED9B0F4A6}" type="pres">
      <dgm:prSet presAssocID="{3E10EA3B-DD41-4B1F-BA8D-6188A616A288}" presName="linNode" presStyleCnt="0"/>
      <dgm:spPr/>
    </dgm:pt>
    <dgm:pt modelId="{E0F338AF-DE24-42AC-8B93-630BEB36929B}" type="pres">
      <dgm:prSet presAssocID="{3E10EA3B-DD41-4B1F-BA8D-6188A616A288}" presName="parTx" presStyleLbl="revTx" presStyleIdx="2" presStyleCnt="3">
        <dgm:presLayoutVars>
          <dgm:chMax val="1"/>
          <dgm:bulletEnabled val="1"/>
        </dgm:presLayoutVars>
      </dgm:prSet>
      <dgm:spPr/>
    </dgm:pt>
    <dgm:pt modelId="{3A226964-CB63-4C4E-8221-1E855D83502D}" type="pres">
      <dgm:prSet presAssocID="{3E10EA3B-DD41-4B1F-BA8D-6188A616A288}" presName="bracket" presStyleLbl="parChTrans1D1" presStyleIdx="2" presStyleCnt="3"/>
      <dgm:spPr/>
    </dgm:pt>
    <dgm:pt modelId="{B1AD8715-9257-4570-9BD2-74BAFF4021ED}" type="pres">
      <dgm:prSet presAssocID="{3E10EA3B-DD41-4B1F-BA8D-6188A616A288}" presName="spH" presStyleCnt="0"/>
      <dgm:spPr/>
    </dgm:pt>
    <dgm:pt modelId="{19149E94-1041-46B8-8236-E833C2FD16A7}" type="pres">
      <dgm:prSet presAssocID="{3E10EA3B-DD41-4B1F-BA8D-6188A616A288}" presName="desTx" presStyleLbl="node1" presStyleIdx="2" presStyleCnt="3" custScaleY="79913" custLinFactNeighborX="1" custLinFactNeighborY="-1827">
        <dgm:presLayoutVars>
          <dgm:bulletEnabled val="1"/>
        </dgm:presLayoutVars>
      </dgm:prSet>
      <dgm:spPr/>
    </dgm:pt>
  </dgm:ptLst>
  <dgm:cxnLst>
    <dgm:cxn modelId="{DF7A1303-6BD1-439A-A633-8D4569408D22}" type="presOf" srcId="{3E10EA3B-DD41-4B1F-BA8D-6188A616A288}" destId="{E0F338AF-DE24-42AC-8B93-630BEB36929B}" srcOrd="0" destOrd="0" presId="urn:diagrams.loki3.com/BracketList"/>
    <dgm:cxn modelId="{51596B07-D66B-44E7-81CB-D7FDE92E893D}" srcId="{D8B46AD8-FFF7-4C01-8507-2A5CA2E05E5F}" destId="{B4AA693C-3D28-402A-B0D6-EB8AB29B5BDE}" srcOrd="2" destOrd="0" parTransId="{8E34D7A0-2F2D-4C85-A1A6-ACDE69CFC763}" sibTransId="{F0D192CD-BE23-4890-8877-669F5AE10486}"/>
    <dgm:cxn modelId="{B4A5F317-9E18-4CD2-A8D4-70A207C2E34D}" type="presOf" srcId="{3D1F2894-1F1C-404B-ADC9-C0473614BE5D}" destId="{19149E94-1041-46B8-8236-E833C2FD16A7}" srcOrd="0" destOrd="2" presId="urn:diagrams.loki3.com/BracketList"/>
    <dgm:cxn modelId="{D0333819-1887-4C2F-8DDA-DB50D6C30D3C}" srcId="{CBB84A97-FAD7-439B-9F3A-2FA8270658FE}" destId="{C23B5496-EFB2-4329-98F9-DF89FDAEFC00}" srcOrd="0" destOrd="0" parTransId="{CB115CDB-13B2-42CB-9337-2D71FE253A6D}" sibTransId="{817D2A49-A444-4F0D-BFF4-C7CE8C58DC17}"/>
    <dgm:cxn modelId="{0AB51527-6479-471E-AC53-2646B7648230}" type="presOf" srcId="{59E9CF40-2ED8-4F98-8702-ED2CF229E354}" destId="{DCFE729E-F43C-4820-A929-1D082B1E6056}" srcOrd="0" destOrd="0" presId="urn:diagrams.loki3.com/BracketList"/>
    <dgm:cxn modelId="{349F572A-D116-4818-AA94-4EACA9CDB000}" type="presOf" srcId="{D8B46AD8-FFF7-4C01-8507-2A5CA2E05E5F}" destId="{EF156C4F-AF17-4A0A-8DE5-E98D20BC1F39}" srcOrd="0" destOrd="0" presId="urn:diagrams.loki3.com/BracketList"/>
    <dgm:cxn modelId="{014DEC2A-5A43-40CB-BE29-55C9FF317C59}" type="presOf" srcId="{B4AA693C-3D28-402A-B0D6-EB8AB29B5BDE}" destId="{DCFE729E-F43C-4820-A929-1D082B1E6056}" srcOrd="0" destOrd="2" presId="urn:diagrams.loki3.com/BracketList"/>
    <dgm:cxn modelId="{5D01652D-9091-42CB-8F18-CE0AFB579556}" srcId="{D8B46AD8-FFF7-4C01-8507-2A5CA2E05E5F}" destId="{469DD5C5-8C3B-4AFB-AA4F-7B0A4EA8C623}" srcOrd="1" destOrd="0" parTransId="{79EBFD63-5855-410B-A28E-CC651F7C0B64}" sibTransId="{EE9C33D6-3376-4F84-AA68-4D1F03780CEE}"/>
    <dgm:cxn modelId="{EF637A66-E0C1-405B-9F8E-46B17933F8CE}" type="presOf" srcId="{1EE1C439-065F-4ECE-9BB3-6F4F3BB13393}" destId="{19149E94-1041-46B8-8236-E833C2FD16A7}" srcOrd="0" destOrd="0" presId="urn:diagrams.loki3.com/BracketList"/>
    <dgm:cxn modelId="{A7D6D569-9B60-4032-AA36-DEECD680FBA9}" type="presOf" srcId="{6AA15DF2-6890-4A61-9E5C-28D643706F45}" destId="{DCFE729E-F43C-4820-A929-1D082B1E6056}" srcOrd="0" destOrd="3" presId="urn:diagrams.loki3.com/BracketList"/>
    <dgm:cxn modelId="{EE5CBD52-5ED2-4937-B3BD-CC642E5A58F6}" type="presOf" srcId="{CBB84A97-FAD7-439B-9F3A-2FA8270658FE}" destId="{AC24EADF-3777-4E6E-B014-17BFD0DBFE02}" srcOrd="0" destOrd="0" presId="urn:diagrams.loki3.com/BracketList"/>
    <dgm:cxn modelId="{5C656E5A-8EB0-4002-8C75-587E8AA63FF1}" srcId="{FBCA272F-5484-4926-B030-AC7BA104498C}" destId="{D8B46AD8-FFF7-4C01-8507-2A5CA2E05E5F}" srcOrd="1" destOrd="0" parTransId="{E81E713A-8EE5-4F6F-BA7F-715679CA1034}" sibTransId="{E23C66A6-5E1B-48E3-82BA-72FA7F0B03F7}"/>
    <dgm:cxn modelId="{743A0D85-AE40-46E8-9578-98A09FDC7830}" type="presOf" srcId="{963B6536-ED1A-4745-9F8F-5C12D82FEF59}" destId="{DF253BAF-315E-4E9E-A236-0B02D8AAD4C8}" srcOrd="0" destOrd="3" presId="urn:diagrams.loki3.com/BracketList"/>
    <dgm:cxn modelId="{4C7C608F-60BB-49BA-8801-515C062A1D1F}" type="presOf" srcId="{C23B5496-EFB2-4329-98F9-DF89FDAEFC00}" destId="{DF253BAF-315E-4E9E-A236-0B02D8AAD4C8}" srcOrd="0" destOrd="0" presId="urn:diagrams.loki3.com/BracketList"/>
    <dgm:cxn modelId="{F06E5390-107C-4490-9D9E-8AFE872D8CB8}" type="presOf" srcId="{62ED0825-943F-45DB-8C86-9B5D26E234BB}" destId="{DF253BAF-315E-4E9E-A236-0B02D8AAD4C8}" srcOrd="0" destOrd="2" presId="urn:diagrams.loki3.com/BracketList"/>
    <dgm:cxn modelId="{18F6B097-0D8F-495A-AD10-B6BA404D8815}" type="presOf" srcId="{8B88D502-96C0-43F5-A72F-4CDFA3CB1107}" destId="{DF253BAF-315E-4E9E-A236-0B02D8AAD4C8}" srcOrd="0" destOrd="1" presId="urn:diagrams.loki3.com/BracketList"/>
    <dgm:cxn modelId="{14CA949C-E1BB-4153-9C8C-EE971ACD1ECB}" srcId="{FBCA272F-5484-4926-B030-AC7BA104498C}" destId="{3E10EA3B-DD41-4B1F-BA8D-6188A616A288}" srcOrd="2" destOrd="0" parTransId="{572FECA7-AC7E-4548-91C7-AFE320943A81}" sibTransId="{0BF6437D-C559-4DC0-BF80-B4BAC5B49778}"/>
    <dgm:cxn modelId="{AA6AB8A8-2D44-4B47-8C02-FEA55F4C435E}" srcId="{CBB84A97-FAD7-439B-9F3A-2FA8270658FE}" destId="{8B88D502-96C0-43F5-A72F-4CDFA3CB1107}" srcOrd="1" destOrd="0" parTransId="{2244C508-ECEA-4E20-BCE5-46B89496BE76}" sibTransId="{8209C9D7-05FF-4AA3-B1E0-957330F61ED5}"/>
    <dgm:cxn modelId="{BD4D8FAB-4FBF-4838-9221-8F844EC66976}" srcId="{D8B46AD8-FFF7-4C01-8507-2A5CA2E05E5F}" destId="{59E9CF40-2ED8-4F98-8702-ED2CF229E354}" srcOrd="0" destOrd="0" parTransId="{E5074CBA-86FC-4D3A-B37F-595D885A5D18}" sibTransId="{350325BA-5977-4362-97EF-EE4AA9DB363C}"/>
    <dgm:cxn modelId="{377F15AD-6A06-4CB7-A1BE-B01ECDDA6606}" srcId="{D8B46AD8-FFF7-4C01-8507-2A5CA2E05E5F}" destId="{A9EFCE83-1871-4E9A-8F0F-36D4A393254C}" srcOrd="4" destOrd="0" parTransId="{11628F8A-D796-4681-82E5-C4EF9B49D00B}" sibTransId="{06B901D3-8E42-46BC-9989-FE1097D7FAFA}"/>
    <dgm:cxn modelId="{60FE6BB0-2C07-4B6F-BB63-AC3C23395DC0}" srcId="{FBCA272F-5484-4926-B030-AC7BA104498C}" destId="{CBB84A97-FAD7-439B-9F3A-2FA8270658FE}" srcOrd="0" destOrd="0" parTransId="{9DC3833D-F04A-4600-863A-321CAEDBF487}" sibTransId="{9944DB74-129F-4989-9D37-8A709A291D0E}"/>
    <dgm:cxn modelId="{79DDD0C2-1F1E-4637-A172-1B7944384BE5}" type="presOf" srcId="{F29FA6D4-6134-47C2-A05A-C1D1FA22C639}" destId="{19149E94-1041-46B8-8236-E833C2FD16A7}" srcOrd="0" destOrd="1" presId="urn:diagrams.loki3.com/BracketList"/>
    <dgm:cxn modelId="{957D37C4-B973-47F9-B2ED-4DD70BB539D7}" srcId="{D8B46AD8-FFF7-4C01-8507-2A5CA2E05E5F}" destId="{6AA15DF2-6890-4A61-9E5C-28D643706F45}" srcOrd="3" destOrd="0" parTransId="{EC4EC144-3657-427E-8509-997F3775F176}" sibTransId="{EEDE60F8-5940-418D-BBA9-526557A5FAA8}"/>
    <dgm:cxn modelId="{FD2AD4D1-115E-4558-9C89-5F454E232BF9}" srcId="{3E10EA3B-DD41-4B1F-BA8D-6188A616A288}" destId="{3D1F2894-1F1C-404B-ADC9-C0473614BE5D}" srcOrd="2" destOrd="0" parTransId="{08F29B7C-A078-4469-BF2D-490C51D36D42}" sibTransId="{5398C8C9-3C94-4525-9A3C-5CA56FA0C520}"/>
    <dgm:cxn modelId="{92F87BD2-5FF7-455C-B2AA-E7260CE6CB5A}" type="presOf" srcId="{A9EFCE83-1871-4E9A-8F0F-36D4A393254C}" destId="{DCFE729E-F43C-4820-A929-1D082B1E6056}" srcOrd="0" destOrd="4" presId="urn:diagrams.loki3.com/BracketList"/>
    <dgm:cxn modelId="{51F614D3-EBD8-48BD-9EBE-AA95361FD88C}" srcId="{CBB84A97-FAD7-439B-9F3A-2FA8270658FE}" destId="{62ED0825-943F-45DB-8C86-9B5D26E234BB}" srcOrd="2" destOrd="0" parTransId="{01310A11-21B1-413C-87BE-4321074425BD}" sibTransId="{F605E0C3-17F1-4E4A-8F27-5C1B64C47AD8}"/>
    <dgm:cxn modelId="{50E168DC-FE0C-4B8B-BE89-2B43C0EFD622}" type="presOf" srcId="{469DD5C5-8C3B-4AFB-AA4F-7B0A4EA8C623}" destId="{DCFE729E-F43C-4820-A929-1D082B1E6056}" srcOrd="0" destOrd="1" presId="urn:diagrams.loki3.com/BracketList"/>
    <dgm:cxn modelId="{B8A80EE5-E06A-4B5C-93DD-572D7BD9EAEF}" srcId="{CBB84A97-FAD7-439B-9F3A-2FA8270658FE}" destId="{963B6536-ED1A-4745-9F8F-5C12D82FEF59}" srcOrd="3" destOrd="0" parTransId="{114154D5-4EAA-47E9-A3FC-FFF2310EF26D}" sibTransId="{080F7382-9CC7-49AC-A332-0A82F7E2E3EE}"/>
    <dgm:cxn modelId="{680DD0E6-F1E1-435E-9753-9D6E902F66CB}" srcId="{3E10EA3B-DD41-4B1F-BA8D-6188A616A288}" destId="{1EE1C439-065F-4ECE-9BB3-6F4F3BB13393}" srcOrd="0" destOrd="0" parTransId="{B0367D0F-8AD6-43C0-9345-9C3F5DF4FC38}" sibTransId="{A544F25D-7C93-49FA-BBBA-200E6866506E}"/>
    <dgm:cxn modelId="{08E072EE-E5F7-407D-A630-49E0CEA5F654}" type="presOf" srcId="{FBCA272F-5484-4926-B030-AC7BA104498C}" destId="{7A499CED-574F-44CF-81FB-F68D878E50F3}" srcOrd="0" destOrd="0" presId="urn:diagrams.loki3.com/BracketList"/>
    <dgm:cxn modelId="{F724C1EF-BD15-4C73-A538-9333444E069B}" srcId="{3E10EA3B-DD41-4B1F-BA8D-6188A616A288}" destId="{F29FA6D4-6134-47C2-A05A-C1D1FA22C639}" srcOrd="1" destOrd="0" parTransId="{C13785F2-2A90-4641-AC1B-7F60C00B4B7E}" sibTransId="{03A13C93-BB0A-4D9A-A1AC-E57EC7EDDCCE}"/>
    <dgm:cxn modelId="{1CE07CF7-4B21-4920-819B-4BB69E5E7002}" type="presParOf" srcId="{7A499CED-574F-44CF-81FB-F68D878E50F3}" destId="{A082B0E8-F7FB-4DAB-B8BB-80CCFFF7C5A8}" srcOrd="0" destOrd="0" presId="urn:diagrams.loki3.com/BracketList"/>
    <dgm:cxn modelId="{82311EF6-F182-4272-9EAA-FF6A63856253}" type="presParOf" srcId="{A082B0E8-F7FB-4DAB-B8BB-80CCFFF7C5A8}" destId="{AC24EADF-3777-4E6E-B014-17BFD0DBFE02}" srcOrd="0" destOrd="0" presId="urn:diagrams.loki3.com/BracketList"/>
    <dgm:cxn modelId="{C83662E7-D57F-4480-AE0A-500A498A303E}" type="presParOf" srcId="{A082B0E8-F7FB-4DAB-B8BB-80CCFFF7C5A8}" destId="{08FA8D09-76B1-4A34-B7E3-1A0CE7FE8E5A}" srcOrd="1" destOrd="0" presId="urn:diagrams.loki3.com/BracketList"/>
    <dgm:cxn modelId="{362D9076-8A92-4922-B769-9BE7B92F7CE9}" type="presParOf" srcId="{A082B0E8-F7FB-4DAB-B8BB-80CCFFF7C5A8}" destId="{5C574BC2-04B9-458B-B577-9672B6CEE70E}" srcOrd="2" destOrd="0" presId="urn:diagrams.loki3.com/BracketList"/>
    <dgm:cxn modelId="{840E718B-3275-4CA0-B69F-2E723B711BD8}" type="presParOf" srcId="{A082B0E8-F7FB-4DAB-B8BB-80CCFFF7C5A8}" destId="{DF253BAF-315E-4E9E-A236-0B02D8AAD4C8}" srcOrd="3" destOrd="0" presId="urn:diagrams.loki3.com/BracketList"/>
    <dgm:cxn modelId="{3E16F4CA-CED3-4CD5-A644-33A53CE62304}" type="presParOf" srcId="{7A499CED-574F-44CF-81FB-F68D878E50F3}" destId="{B64E71A7-2723-4E8C-9DC3-656C167AEE61}" srcOrd="1" destOrd="0" presId="urn:diagrams.loki3.com/BracketList"/>
    <dgm:cxn modelId="{B59DB336-0215-4530-A527-7FC9DBCD17B7}" type="presParOf" srcId="{7A499CED-574F-44CF-81FB-F68D878E50F3}" destId="{C401CE81-2D63-40DA-9264-7C6581424721}" srcOrd="2" destOrd="0" presId="urn:diagrams.loki3.com/BracketList"/>
    <dgm:cxn modelId="{BE627768-23D1-460D-A9F8-070358303855}" type="presParOf" srcId="{C401CE81-2D63-40DA-9264-7C6581424721}" destId="{EF156C4F-AF17-4A0A-8DE5-E98D20BC1F39}" srcOrd="0" destOrd="0" presId="urn:diagrams.loki3.com/BracketList"/>
    <dgm:cxn modelId="{FD6DE1C7-D887-4CC4-8064-2581A01E0ED6}" type="presParOf" srcId="{C401CE81-2D63-40DA-9264-7C6581424721}" destId="{97DB48B8-D61C-4600-B051-BD43B6B2FAE4}" srcOrd="1" destOrd="0" presId="urn:diagrams.loki3.com/BracketList"/>
    <dgm:cxn modelId="{EC27F9C0-EF15-4E9F-BE60-C77D7B559CE2}" type="presParOf" srcId="{C401CE81-2D63-40DA-9264-7C6581424721}" destId="{0FBD756E-F19D-4B43-8591-DDCE9E60422E}" srcOrd="2" destOrd="0" presId="urn:diagrams.loki3.com/BracketList"/>
    <dgm:cxn modelId="{498013B3-9CC7-4385-9D0B-4BF4E5BC0ED1}" type="presParOf" srcId="{C401CE81-2D63-40DA-9264-7C6581424721}" destId="{DCFE729E-F43C-4820-A929-1D082B1E6056}" srcOrd="3" destOrd="0" presId="urn:diagrams.loki3.com/BracketList"/>
    <dgm:cxn modelId="{C19E794A-0F88-4C0E-906A-27E59CF61722}" type="presParOf" srcId="{7A499CED-574F-44CF-81FB-F68D878E50F3}" destId="{B312BF71-A0B4-4F98-A311-E4ADFD36973B}" srcOrd="3" destOrd="0" presId="urn:diagrams.loki3.com/BracketList"/>
    <dgm:cxn modelId="{547EEB5E-91D8-4050-9AA5-0D459C79D0F4}" type="presParOf" srcId="{7A499CED-574F-44CF-81FB-F68D878E50F3}" destId="{014C426A-DD08-4A5B-B657-0E3ED9B0F4A6}" srcOrd="4" destOrd="0" presId="urn:diagrams.loki3.com/BracketList"/>
    <dgm:cxn modelId="{73E042A8-2CA9-48A0-9186-147A46BA73D2}" type="presParOf" srcId="{014C426A-DD08-4A5B-B657-0E3ED9B0F4A6}" destId="{E0F338AF-DE24-42AC-8B93-630BEB36929B}" srcOrd="0" destOrd="0" presId="urn:diagrams.loki3.com/BracketList"/>
    <dgm:cxn modelId="{53E20005-C603-4679-9C7C-7E7DE89AB7D9}" type="presParOf" srcId="{014C426A-DD08-4A5B-B657-0E3ED9B0F4A6}" destId="{3A226964-CB63-4C4E-8221-1E855D83502D}" srcOrd="1" destOrd="0" presId="urn:diagrams.loki3.com/BracketList"/>
    <dgm:cxn modelId="{FB4D3582-D0FC-4386-9037-AA8AB23F5AD5}" type="presParOf" srcId="{014C426A-DD08-4A5B-B657-0E3ED9B0F4A6}" destId="{B1AD8715-9257-4570-9BD2-74BAFF4021ED}" srcOrd="2" destOrd="0" presId="urn:diagrams.loki3.com/BracketList"/>
    <dgm:cxn modelId="{94E58F7F-CA53-4E47-B881-EBB1A206C2E8}" type="presParOf" srcId="{014C426A-DD08-4A5B-B657-0E3ED9B0F4A6}" destId="{19149E94-1041-46B8-8236-E833C2FD16A7}"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73D6C7-8204-4F38-9030-B357492CE59B}" type="doc">
      <dgm:prSet loTypeId="urn:microsoft.com/office/officeart/2005/8/layout/process1" loCatId="process" qsTypeId="urn:microsoft.com/office/officeart/2005/8/quickstyle/simple1" qsCatId="simple" csTypeId="urn:microsoft.com/office/officeart/2005/8/colors/accent1_5" csCatId="accent1" phldr="1"/>
      <dgm:spPr/>
    </dgm:pt>
    <dgm:pt modelId="{6B6D25CF-FA96-45B4-B666-60E80949546D}">
      <dgm:prSet phldrT="[Κείμενο]" custT="1"/>
      <dgm:spPr>
        <a:solidFill>
          <a:srgbClr val="F5CBD8"/>
        </a:solidFill>
      </dgm:spPr>
      <dgm:t>
        <a:bodyPr/>
        <a:lstStyle/>
        <a:p>
          <a:r>
            <a:rPr lang="en-US" sz="1600" dirty="0">
              <a:solidFill>
                <a:schemeClr val="tx1">
                  <a:lumMod val="50000"/>
                </a:schemeClr>
              </a:solidFill>
            </a:rPr>
            <a:t>Collection of sediment using a </a:t>
          </a:r>
          <a:r>
            <a:rPr lang="en-US" sz="1600" b="1" dirty="0">
              <a:solidFill>
                <a:schemeClr val="tx1">
                  <a:lumMod val="50000"/>
                </a:schemeClr>
              </a:solidFill>
            </a:rPr>
            <a:t>Van Veen grab</a:t>
          </a:r>
          <a:r>
            <a:rPr lang="en-US" sz="1600" dirty="0">
              <a:solidFill>
                <a:schemeClr val="tx1">
                  <a:lumMod val="50000"/>
                </a:schemeClr>
              </a:solidFill>
            </a:rPr>
            <a:t>.</a:t>
          </a:r>
        </a:p>
        <a:p>
          <a:r>
            <a:rPr lang="en-US" sz="1600" b="1" dirty="0">
              <a:solidFill>
                <a:schemeClr val="tx1">
                  <a:lumMod val="50000"/>
                </a:schemeClr>
              </a:solidFill>
            </a:rPr>
            <a:t>3 replicates </a:t>
          </a:r>
          <a:r>
            <a:rPr lang="en-US" sz="1600" dirty="0">
              <a:solidFill>
                <a:schemeClr val="tx1">
                  <a:lumMod val="50000"/>
                </a:schemeClr>
              </a:solidFill>
            </a:rPr>
            <a:t>at each station of 4lt sediment</a:t>
          </a:r>
        </a:p>
      </dgm:t>
    </dgm:pt>
    <dgm:pt modelId="{28159F88-FF0F-4028-81CA-196A7AD3EEFA}" type="parTrans" cxnId="{047203B6-62C1-4FE1-B1E4-FAD6374202D6}">
      <dgm:prSet/>
      <dgm:spPr/>
      <dgm:t>
        <a:bodyPr/>
        <a:lstStyle/>
        <a:p>
          <a:endParaRPr lang="en-US" sz="1600"/>
        </a:p>
      </dgm:t>
    </dgm:pt>
    <dgm:pt modelId="{AC19A12F-50E4-4146-A3EB-68856108E117}" type="sibTrans" cxnId="{047203B6-62C1-4FE1-B1E4-FAD6374202D6}">
      <dgm:prSet custT="1"/>
      <dgm:spPr>
        <a:solidFill>
          <a:schemeClr val="accent1"/>
        </a:solidFill>
      </dgm:spPr>
      <dgm:t>
        <a:bodyPr/>
        <a:lstStyle/>
        <a:p>
          <a:endParaRPr lang="en-US" sz="1600"/>
        </a:p>
      </dgm:t>
    </dgm:pt>
    <dgm:pt modelId="{76C98C60-753E-4735-B3F3-E1362F980AB9}">
      <dgm:prSet phldrT="[Κείμενο]" custT="1"/>
      <dgm:spPr>
        <a:solidFill>
          <a:srgbClr val="F5CBD8"/>
        </a:solidFill>
        <a:ln>
          <a:solidFill>
            <a:schemeClr val="accent5">
              <a:lumMod val="20000"/>
              <a:lumOff val="80000"/>
            </a:schemeClr>
          </a:solidFill>
        </a:ln>
      </dgm:spPr>
      <dgm:t>
        <a:bodyPr/>
        <a:lstStyle/>
        <a:p>
          <a:r>
            <a:rPr lang="en-GB" sz="16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Sediment samples were </a:t>
          </a:r>
          <a:r>
            <a:rPr lang="en-GB" sz="1600" b="1"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sieved through a 0.5 mm mesh</a:t>
          </a:r>
          <a:r>
            <a:rPr lang="en-GB" sz="16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 </a:t>
          </a:r>
          <a:r>
            <a:rPr lang="en-GB" sz="1600" b="1"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stained with Rose Bengal and preserved in ethanol.</a:t>
          </a:r>
          <a:endParaRPr lang="en-US" sz="1600" b="1" dirty="0">
            <a:solidFill>
              <a:schemeClr val="tx1">
                <a:lumMod val="50000"/>
              </a:schemeClr>
            </a:solidFill>
          </a:endParaRPr>
        </a:p>
      </dgm:t>
    </dgm:pt>
    <dgm:pt modelId="{F271B46B-B793-4E0F-A179-812276755194}" type="parTrans" cxnId="{7CB7363D-25BA-45B4-957F-5DB6AAD56EBE}">
      <dgm:prSet/>
      <dgm:spPr/>
      <dgm:t>
        <a:bodyPr/>
        <a:lstStyle/>
        <a:p>
          <a:endParaRPr lang="en-US" sz="1600"/>
        </a:p>
      </dgm:t>
    </dgm:pt>
    <dgm:pt modelId="{9412C496-04EB-4C31-BCE8-513C68F2C7D1}" type="sibTrans" cxnId="{7CB7363D-25BA-45B4-957F-5DB6AAD56EBE}">
      <dgm:prSet custT="1"/>
      <dgm:spPr>
        <a:solidFill>
          <a:schemeClr val="accent1"/>
        </a:solidFill>
      </dgm:spPr>
      <dgm:t>
        <a:bodyPr/>
        <a:lstStyle/>
        <a:p>
          <a:endParaRPr lang="en-US" sz="1600"/>
        </a:p>
      </dgm:t>
    </dgm:pt>
    <dgm:pt modelId="{0A555644-F4BB-47F3-83EC-49031C4C7FC5}">
      <dgm:prSet phldrT="[Κείμενο]" custT="1"/>
      <dgm:spPr>
        <a:solidFill>
          <a:srgbClr val="F5CBD8"/>
        </a:solidFill>
      </dgm:spPr>
      <dgm:t>
        <a:bodyPr/>
        <a:lstStyle/>
        <a:p>
          <a:r>
            <a:rPr lang="en-GB" sz="16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In the laboratory, </a:t>
          </a:r>
          <a:r>
            <a:rPr lang="en-GB" sz="1600" b="1" dirty="0" err="1">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macrobenthic</a:t>
          </a:r>
          <a:r>
            <a:rPr lang="en-GB" sz="1600" b="1"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 invertebrates were sorted, identified </a:t>
          </a:r>
          <a:r>
            <a:rPr lang="en-GB" sz="16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to the </a:t>
          </a:r>
          <a:r>
            <a:rPr lang="en-GB" sz="1600" b="1"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lowest taxonomic level possible</a:t>
          </a:r>
          <a:r>
            <a:rPr lang="en-GB" sz="16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 and counted.</a:t>
          </a:r>
          <a:endParaRPr lang="en-US" sz="1600" dirty="0">
            <a:solidFill>
              <a:schemeClr val="tx1">
                <a:lumMod val="50000"/>
              </a:schemeClr>
            </a:solidFill>
          </a:endParaRPr>
        </a:p>
      </dgm:t>
    </dgm:pt>
    <dgm:pt modelId="{50F0DACB-AD11-4750-B34A-576F0EAEE29B}" type="parTrans" cxnId="{AC98200E-5AB4-445F-9B23-841DC4525271}">
      <dgm:prSet/>
      <dgm:spPr/>
      <dgm:t>
        <a:bodyPr/>
        <a:lstStyle/>
        <a:p>
          <a:endParaRPr lang="en-US" sz="1600"/>
        </a:p>
      </dgm:t>
    </dgm:pt>
    <dgm:pt modelId="{47F72F54-E1C0-4087-A882-FF947AA53561}" type="sibTrans" cxnId="{AC98200E-5AB4-445F-9B23-841DC4525271}">
      <dgm:prSet/>
      <dgm:spPr/>
      <dgm:t>
        <a:bodyPr/>
        <a:lstStyle/>
        <a:p>
          <a:endParaRPr lang="en-US" sz="1600"/>
        </a:p>
      </dgm:t>
    </dgm:pt>
    <dgm:pt modelId="{C035B80D-736F-4FF2-972B-0D35DFB3D91B}" type="pres">
      <dgm:prSet presAssocID="{8173D6C7-8204-4F38-9030-B357492CE59B}" presName="Name0" presStyleCnt="0">
        <dgm:presLayoutVars>
          <dgm:dir/>
          <dgm:resizeHandles val="exact"/>
        </dgm:presLayoutVars>
      </dgm:prSet>
      <dgm:spPr/>
    </dgm:pt>
    <dgm:pt modelId="{34B9CD94-2A1C-40C4-A8F3-1C934DCC05CD}" type="pres">
      <dgm:prSet presAssocID="{6B6D25CF-FA96-45B4-B666-60E80949546D}" presName="node" presStyleLbl="node1" presStyleIdx="0" presStyleCnt="3">
        <dgm:presLayoutVars>
          <dgm:bulletEnabled val="1"/>
        </dgm:presLayoutVars>
      </dgm:prSet>
      <dgm:spPr/>
    </dgm:pt>
    <dgm:pt modelId="{B2A1F557-99E2-4F65-997B-1E9384A1D8F7}" type="pres">
      <dgm:prSet presAssocID="{AC19A12F-50E4-4146-A3EB-68856108E117}" presName="sibTrans" presStyleLbl="sibTrans2D1" presStyleIdx="0" presStyleCnt="2"/>
      <dgm:spPr/>
    </dgm:pt>
    <dgm:pt modelId="{9733525F-4B5E-46DB-8948-AEC52227DB22}" type="pres">
      <dgm:prSet presAssocID="{AC19A12F-50E4-4146-A3EB-68856108E117}" presName="connectorText" presStyleLbl="sibTrans2D1" presStyleIdx="0" presStyleCnt="2"/>
      <dgm:spPr/>
    </dgm:pt>
    <dgm:pt modelId="{6DDD320A-A800-45AF-84D1-B7132A49E693}" type="pres">
      <dgm:prSet presAssocID="{76C98C60-753E-4735-B3F3-E1362F980AB9}" presName="node" presStyleLbl="node1" presStyleIdx="1" presStyleCnt="3">
        <dgm:presLayoutVars>
          <dgm:bulletEnabled val="1"/>
        </dgm:presLayoutVars>
      </dgm:prSet>
      <dgm:spPr/>
    </dgm:pt>
    <dgm:pt modelId="{A704D90B-2BBB-4D6A-B4B9-14B402297BEB}" type="pres">
      <dgm:prSet presAssocID="{9412C496-04EB-4C31-BCE8-513C68F2C7D1}" presName="sibTrans" presStyleLbl="sibTrans2D1" presStyleIdx="1" presStyleCnt="2"/>
      <dgm:spPr/>
    </dgm:pt>
    <dgm:pt modelId="{0F2ACF63-4683-49E5-B69F-3A50CF2BACE4}" type="pres">
      <dgm:prSet presAssocID="{9412C496-04EB-4C31-BCE8-513C68F2C7D1}" presName="connectorText" presStyleLbl="sibTrans2D1" presStyleIdx="1" presStyleCnt="2"/>
      <dgm:spPr/>
    </dgm:pt>
    <dgm:pt modelId="{6FB1C410-F590-4A40-AD8D-F1A5494DB938}" type="pres">
      <dgm:prSet presAssocID="{0A555644-F4BB-47F3-83EC-49031C4C7FC5}" presName="node" presStyleLbl="node1" presStyleIdx="2" presStyleCnt="3">
        <dgm:presLayoutVars>
          <dgm:bulletEnabled val="1"/>
        </dgm:presLayoutVars>
      </dgm:prSet>
      <dgm:spPr/>
    </dgm:pt>
  </dgm:ptLst>
  <dgm:cxnLst>
    <dgm:cxn modelId="{AC98200E-5AB4-445F-9B23-841DC4525271}" srcId="{8173D6C7-8204-4F38-9030-B357492CE59B}" destId="{0A555644-F4BB-47F3-83EC-49031C4C7FC5}" srcOrd="2" destOrd="0" parTransId="{50F0DACB-AD11-4750-B34A-576F0EAEE29B}" sibTransId="{47F72F54-E1C0-4087-A882-FF947AA53561}"/>
    <dgm:cxn modelId="{051CD736-AFB5-461F-A270-8FE2E9F945CF}" type="presOf" srcId="{76C98C60-753E-4735-B3F3-E1362F980AB9}" destId="{6DDD320A-A800-45AF-84D1-B7132A49E693}" srcOrd="0" destOrd="0" presId="urn:microsoft.com/office/officeart/2005/8/layout/process1"/>
    <dgm:cxn modelId="{7CB7363D-25BA-45B4-957F-5DB6AAD56EBE}" srcId="{8173D6C7-8204-4F38-9030-B357492CE59B}" destId="{76C98C60-753E-4735-B3F3-E1362F980AB9}" srcOrd="1" destOrd="0" parTransId="{F271B46B-B793-4E0F-A179-812276755194}" sibTransId="{9412C496-04EB-4C31-BCE8-513C68F2C7D1}"/>
    <dgm:cxn modelId="{1555D398-C505-4A39-8D02-546979939730}" type="presOf" srcId="{9412C496-04EB-4C31-BCE8-513C68F2C7D1}" destId="{A704D90B-2BBB-4D6A-B4B9-14B402297BEB}" srcOrd="0" destOrd="0" presId="urn:microsoft.com/office/officeart/2005/8/layout/process1"/>
    <dgm:cxn modelId="{047203B6-62C1-4FE1-B1E4-FAD6374202D6}" srcId="{8173D6C7-8204-4F38-9030-B357492CE59B}" destId="{6B6D25CF-FA96-45B4-B666-60E80949546D}" srcOrd="0" destOrd="0" parTransId="{28159F88-FF0F-4028-81CA-196A7AD3EEFA}" sibTransId="{AC19A12F-50E4-4146-A3EB-68856108E117}"/>
    <dgm:cxn modelId="{5EEA63C0-27D7-4ED3-96E1-28E01CBDA4C1}" type="presOf" srcId="{AC19A12F-50E4-4146-A3EB-68856108E117}" destId="{B2A1F557-99E2-4F65-997B-1E9384A1D8F7}" srcOrd="0" destOrd="0" presId="urn:microsoft.com/office/officeart/2005/8/layout/process1"/>
    <dgm:cxn modelId="{C77F4FC6-AA96-4770-A8D1-03FA7C4E7D65}" type="presOf" srcId="{9412C496-04EB-4C31-BCE8-513C68F2C7D1}" destId="{0F2ACF63-4683-49E5-B69F-3A50CF2BACE4}" srcOrd="1" destOrd="0" presId="urn:microsoft.com/office/officeart/2005/8/layout/process1"/>
    <dgm:cxn modelId="{A35229CB-0056-4B20-9FAD-1B00371DC3EA}" type="presOf" srcId="{8173D6C7-8204-4F38-9030-B357492CE59B}" destId="{C035B80D-736F-4FF2-972B-0D35DFB3D91B}" srcOrd="0" destOrd="0" presId="urn:microsoft.com/office/officeart/2005/8/layout/process1"/>
    <dgm:cxn modelId="{89B809DA-9643-45FB-B7BE-31D4CA20D789}" type="presOf" srcId="{0A555644-F4BB-47F3-83EC-49031C4C7FC5}" destId="{6FB1C410-F590-4A40-AD8D-F1A5494DB938}" srcOrd="0" destOrd="0" presId="urn:microsoft.com/office/officeart/2005/8/layout/process1"/>
    <dgm:cxn modelId="{B275CBDF-B367-4C17-B9FA-6D3E0784E0B8}" type="presOf" srcId="{AC19A12F-50E4-4146-A3EB-68856108E117}" destId="{9733525F-4B5E-46DB-8948-AEC52227DB22}" srcOrd="1" destOrd="0" presId="urn:microsoft.com/office/officeart/2005/8/layout/process1"/>
    <dgm:cxn modelId="{35CD8EF3-8A43-491F-88FA-B8FBA6B4B7AB}" type="presOf" srcId="{6B6D25CF-FA96-45B4-B666-60E80949546D}" destId="{34B9CD94-2A1C-40C4-A8F3-1C934DCC05CD}" srcOrd="0" destOrd="0" presId="urn:microsoft.com/office/officeart/2005/8/layout/process1"/>
    <dgm:cxn modelId="{862888B3-A3ED-4A63-9DDB-88F3DBC471D8}" type="presParOf" srcId="{C035B80D-736F-4FF2-972B-0D35DFB3D91B}" destId="{34B9CD94-2A1C-40C4-A8F3-1C934DCC05CD}" srcOrd="0" destOrd="0" presId="urn:microsoft.com/office/officeart/2005/8/layout/process1"/>
    <dgm:cxn modelId="{B5F5D403-4FAB-4E14-A8CF-BF99012B5DBA}" type="presParOf" srcId="{C035B80D-736F-4FF2-972B-0D35DFB3D91B}" destId="{B2A1F557-99E2-4F65-997B-1E9384A1D8F7}" srcOrd="1" destOrd="0" presId="urn:microsoft.com/office/officeart/2005/8/layout/process1"/>
    <dgm:cxn modelId="{D0DF166C-7327-4C8D-8416-CD0760A1F9B0}" type="presParOf" srcId="{B2A1F557-99E2-4F65-997B-1E9384A1D8F7}" destId="{9733525F-4B5E-46DB-8948-AEC52227DB22}" srcOrd="0" destOrd="0" presId="urn:microsoft.com/office/officeart/2005/8/layout/process1"/>
    <dgm:cxn modelId="{27C1AAC9-1FF0-4B82-9B8D-553D47870F8C}" type="presParOf" srcId="{C035B80D-736F-4FF2-972B-0D35DFB3D91B}" destId="{6DDD320A-A800-45AF-84D1-B7132A49E693}" srcOrd="2" destOrd="0" presId="urn:microsoft.com/office/officeart/2005/8/layout/process1"/>
    <dgm:cxn modelId="{F20228FB-9CB9-49AF-A9B5-2D3BE3A3A849}" type="presParOf" srcId="{C035B80D-736F-4FF2-972B-0D35DFB3D91B}" destId="{A704D90B-2BBB-4D6A-B4B9-14B402297BEB}" srcOrd="3" destOrd="0" presId="urn:microsoft.com/office/officeart/2005/8/layout/process1"/>
    <dgm:cxn modelId="{14CAFA6D-3005-40AD-94FB-CA2CD213137E}" type="presParOf" srcId="{A704D90B-2BBB-4D6A-B4B9-14B402297BEB}" destId="{0F2ACF63-4683-49E5-B69F-3A50CF2BACE4}" srcOrd="0" destOrd="0" presId="urn:microsoft.com/office/officeart/2005/8/layout/process1"/>
    <dgm:cxn modelId="{431F5FA2-55BD-4C76-89B1-161CAB917ABD}" type="presParOf" srcId="{C035B80D-736F-4FF2-972B-0D35DFB3D91B}" destId="{6FB1C410-F590-4A40-AD8D-F1A5494DB938}"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199BD3-3D8F-4DD1-98FC-A948705F673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FCFCA29-5983-463E-81CA-90236F8A336F}">
      <dgm:prSet phldrT="[Κείμενο]" custT="1"/>
      <dgm:spPr/>
      <dgm:t>
        <a:bodyPr/>
        <a:lstStyle/>
        <a:p>
          <a:r>
            <a:rPr lang="en-US" sz="1700" b="1" dirty="0"/>
            <a:t>Water samples</a:t>
          </a:r>
        </a:p>
      </dgm:t>
    </dgm:pt>
    <dgm:pt modelId="{0452771F-120F-44FA-A339-8513EB743961}" type="parTrans" cxnId="{4D27615F-7E3B-4CD8-8EA8-309762C05E80}">
      <dgm:prSet/>
      <dgm:spPr/>
      <dgm:t>
        <a:bodyPr/>
        <a:lstStyle/>
        <a:p>
          <a:endParaRPr lang="en-US" sz="1700"/>
        </a:p>
      </dgm:t>
    </dgm:pt>
    <dgm:pt modelId="{AE208067-582D-4812-8DD2-719EDEEAAB0C}" type="sibTrans" cxnId="{4D27615F-7E3B-4CD8-8EA8-309762C05E80}">
      <dgm:prSet/>
      <dgm:spPr/>
      <dgm:t>
        <a:bodyPr/>
        <a:lstStyle/>
        <a:p>
          <a:endParaRPr lang="en-US" sz="1700"/>
        </a:p>
      </dgm:t>
    </dgm:pt>
    <dgm:pt modelId="{71879EDE-49F6-41EE-9B5A-F13AAC20FD4F}">
      <dgm:prSet phldrT="[Κείμενο]" custT="1"/>
      <dgm:spPr/>
      <dgm:t>
        <a:bodyPr/>
        <a:lstStyle/>
        <a:p>
          <a:r>
            <a:rPr lang="en-US" sz="1700" b="1" dirty="0"/>
            <a:t>Collected from 3 stations out of 6 </a:t>
          </a:r>
          <a:r>
            <a:rPr lang="en-US" sz="1700" b="0" dirty="0"/>
            <a:t>(</a:t>
          </a:r>
          <a:r>
            <a:rPr lang="en-GB" sz="1700" b="0" dirty="0">
              <a:cs typeface="Times New Roman" panose="02020603050405020304" pitchFamily="18" charset="0"/>
            </a:rPr>
            <a:t>S1, S4, and R). </a:t>
          </a:r>
          <a:endParaRPr lang="en-US" sz="1700" b="0" dirty="0"/>
        </a:p>
      </dgm:t>
    </dgm:pt>
    <dgm:pt modelId="{80415952-916B-4ACC-9389-8CE4C6F6EFE4}" type="parTrans" cxnId="{5CBF7675-AC83-43B0-A49E-AABE05C07DF3}">
      <dgm:prSet/>
      <dgm:spPr/>
      <dgm:t>
        <a:bodyPr/>
        <a:lstStyle/>
        <a:p>
          <a:endParaRPr lang="en-US" sz="1700"/>
        </a:p>
      </dgm:t>
    </dgm:pt>
    <dgm:pt modelId="{B145146F-551B-4F1E-8810-A038009F3F92}" type="sibTrans" cxnId="{5CBF7675-AC83-43B0-A49E-AABE05C07DF3}">
      <dgm:prSet/>
      <dgm:spPr/>
      <dgm:t>
        <a:bodyPr/>
        <a:lstStyle/>
        <a:p>
          <a:endParaRPr lang="en-US" sz="1700"/>
        </a:p>
      </dgm:t>
    </dgm:pt>
    <dgm:pt modelId="{C4196F61-D87B-48CA-A0D4-E0D32DF91A49}">
      <dgm:prSet phldrT="[Κείμενο]" custT="1"/>
      <dgm:spPr/>
      <dgm:t>
        <a:bodyPr/>
        <a:lstStyle/>
        <a:p>
          <a:r>
            <a:rPr lang="en-GB" sz="1700" b="0" dirty="0">
              <a:cs typeface="Times New Roman" panose="02020603050405020304" pitchFamily="18" charset="0"/>
            </a:rPr>
            <a:t>Collected from a </a:t>
          </a:r>
          <a:r>
            <a:rPr lang="en-GB" sz="1700" b="1" dirty="0">
              <a:cs typeface="Times New Roman" panose="02020603050405020304" pitchFamily="18" charset="0"/>
            </a:rPr>
            <a:t>depth of 1.5 m </a:t>
          </a:r>
          <a:r>
            <a:rPr lang="en-GB" sz="1700" b="0" dirty="0">
              <a:cs typeface="Times New Roman" panose="02020603050405020304" pitchFamily="18" charset="0"/>
            </a:rPr>
            <a:t>from the water surface.</a:t>
          </a:r>
          <a:endParaRPr lang="en-US" sz="1700" b="0" dirty="0"/>
        </a:p>
      </dgm:t>
    </dgm:pt>
    <dgm:pt modelId="{619B5438-CDFC-42C2-8BBC-2494D6FFC550}" type="parTrans" cxnId="{A33798C9-61AF-4949-9016-BFB767A5E6DF}">
      <dgm:prSet/>
      <dgm:spPr/>
      <dgm:t>
        <a:bodyPr/>
        <a:lstStyle/>
        <a:p>
          <a:endParaRPr lang="en-US" sz="1700"/>
        </a:p>
      </dgm:t>
    </dgm:pt>
    <dgm:pt modelId="{9B7970B3-7C89-455A-84AC-8C246EC84FA4}" type="sibTrans" cxnId="{A33798C9-61AF-4949-9016-BFB767A5E6DF}">
      <dgm:prSet/>
      <dgm:spPr/>
      <dgm:t>
        <a:bodyPr/>
        <a:lstStyle/>
        <a:p>
          <a:endParaRPr lang="en-US" sz="1700"/>
        </a:p>
      </dgm:t>
    </dgm:pt>
    <dgm:pt modelId="{020D68C3-0DA9-405C-A710-B687EFE8C936}">
      <dgm:prSet phldrT="[Κείμενο]" custT="1"/>
      <dgm:spPr/>
      <dgm:t>
        <a:bodyPr/>
        <a:lstStyle/>
        <a:p>
          <a:r>
            <a:rPr lang="en-US" sz="1700" b="1" dirty="0"/>
            <a:t>Sediment samples</a:t>
          </a:r>
        </a:p>
      </dgm:t>
    </dgm:pt>
    <dgm:pt modelId="{88624B5A-5410-4389-909B-F191DEBA794C}" type="parTrans" cxnId="{41E6507A-C348-434E-BCF6-3275B960E31B}">
      <dgm:prSet/>
      <dgm:spPr/>
      <dgm:t>
        <a:bodyPr/>
        <a:lstStyle/>
        <a:p>
          <a:endParaRPr lang="en-US" sz="1700"/>
        </a:p>
      </dgm:t>
    </dgm:pt>
    <dgm:pt modelId="{C3D5CD1D-E8F9-4D09-8674-9231FF137B46}" type="sibTrans" cxnId="{41E6507A-C348-434E-BCF6-3275B960E31B}">
      <dgm:prSet/>
      <dgm:spPr/>
      <dgm:t>
        <a:bodyPr/>
        <a:lstStyle/>
        <a:p>
          <a:endParaRPr lang="en-US" sz="1700"/>
        </a:p>
      </dgm:t>
    </dgm:pt>
    <dgm:pt modelId="{8632C035-5C4F-4CD0-B0B7-CDE1F0E384A6}">
      <dgm:prSet phldrT="[Κείμενο]" custT="1"/>
      <dgm:spPr/>
      <dgm:t>
        <a:bodyPr/>
        <a:lstStyle/>
        <a:p>
          <a:r>
            <a:rPr lang="en-US" sz="1700" b="1" dirty="0"/>
            <a:t>Collected from 3 stations out of 6 </a:t>
          </a:r>
          <a:r>
            <a:rPr lang="en-US" sz="1700" b="0" dirty="0"/>
            <a:t>(</a:t>
          </a:r>
          <a:r>
            <a:rPr lang="en-GB" sz="1700" b="0" dirty="0">
              <a:cs typeface="Times New Roman" panose="02020603050405020304" pitchFamily="18" charset="0"/>
            </a:rPr>
            <a:t>S3, S4, and R).</a:t>
          </a:r>
          <a:endParaRPr lang="en-US" sz="1700" b="0" dirty="0"/>
        </a:p>
      </dgm:t>
    </dgm:pt>
    <dgm:pt modelId="{5D4D2AA6-C6B0-4F22-AAD4-CDC9DE1FF697}" type="parTrans" cxnId="{42DA527B-9523-44C2-9271-48BD4ADD0670}">
      <dgm:prSet/>
      <dgm:spPr/>
      <dgm:t>
        <a:bodyPr/>
        <a:lstStyle/>
        <a:p>
          <a:endParaRPr lang="en-US" sz="1700"/>
        </a:p>
      </dgm:t>
    </dgm:pt>
    <dgm:pt modelId="{61681C69-D04F-41E4-B9AB-1C37BDBB38BF}" type="sibTrans" cxnId="{42DA527B-9523-44C2-9271-48BD4ADD0670}">
      <dgm:prSet/>
      <dgm:spPr/>
      <dgm:t>
        <a:bodyPr/>
        <a:lstStyle/>
        <a:p>
          <a:endParaRPr lang="en-US" sz="1700"/>
        </a:p>
      </dgm:t>
    </dgm:pt>
    <dgm:pt modelId="{7BBFBC92-1E9D-404D-B783-2632A87C6C26}">
      <dgm:prSet phldrT="[Κείμενο]" custT="1"/>
      <dgm:spPr/>
      <dgm:t>
        <a:bodyPr/>
        <a:lstStyle/>
        <a:p>
          <a:r>
            <a:rPr lang="en-GB" sz="1700" b="1" dirty="0">
              <a:cs typeface="Times New Roman" panose="02020603050405020304" pitchFamily="18" charset="0"/>
            </a:rPr>
            <a:t>Granulometric analysis, TOC,</a:t>
          </a:r>
          <a:r>
            <a:rPr lang="en-US" sz="1700" b="1" i="1" dirty="0"/>
            <a:t> </a:t>
          </a:r>
          <a:r>
            <a:rPr lang="en-US" sz="1700" b="1" dirty="0" err="1">
              <a:cs typeface="Times New Roman" panose="02020603050405020304" pitchFamily="18" charset="0"/>
            </a:rPr>
            <a:t>Kjeldahl</a:t>
          </a:r>
          <a:r>
            <a:rPr lang="en-US" sz="1700" b="1" dirty="0">
              <a:cs typeface="Times New Roman" panose="02020603050405020304" pitchFamily="18" charset="0"/>
            </a:rPr>
            <a:t> nitrogen, </a:t>
          </a:r>
          <a:r>
            <a:rPr lang="en-GB" sz="1700" b="1" dirty="0">
              <a:cs typeface="Times New Roman" panose="02020603050405020304" pitchFamily="18" charset="0"/>
            </a:rPr>
            <a:t>a suite of heavy metals and 16 PAHs content.</a:t>
          </a:r>
          <a:endParaRPr lang="en-US" sz="1700" b="1" dirty="0"/>
        </a:p>
      </dgm:t>
    </dgm:pt>
    <dgm:pt modelId="{149B8340-06AF-4EA6-811B-6786A2B26170}" type="parTrans" cxnId="{567756F5-E182-4EDB-9509-089186EE9F1B}">
      <dgm:prSet/>
      <dgm:spPr/>
      <dgm:t>
        <a:bodyPr/>
        <a:lstStyle/>
        <a:p>
          <a:endParaRPr lang="en-US" sz="1700"/>
        </a:p>
      </dgm:t>
    </dgm:pt>
    <dgm:pt modelId="{1034B501-BE17-46AA-B76D-ED1FE4F63CA0}" type="sibTrans" cxnId="{567756F5-E182-4EDB-9509-089186EE9F1B}">
      <dgm:prSet/>
      <dgm:spPr/>
      <dgm:t>
        <a:bodyPr/>
        <a:lstStyle/>
        <a:p>
          <a:endParaRPr lang="en-US" sz="1700"/>
        </a:p>
      </dgm:t>
    </dgm:pt>
    <dgm:pt modelId="{81026888-6FD3-465F-B025-10FE1A68A4C3}">
      <dgm:prSet phldrT="[Κείμενο]" custT="1"/>
      <dgm:spPr/>
      <dgm:t>
        <a:bodyPr/>
        <a:lstStyle/>
        <a:p>
          <a:r>
            <a:rPr lang="en-GB" sz="1700" b="0" dirty="0">
              <a:cs typeface="Times New Roman" panose="02020603050405020304" pitchFamily="18" charset="0"/>
            </a:rPr>
            <a:t>Analysed for </a:t>
          </a:r>
          <a:r>
            <a:rPr lang="en-GB" sz="1700" b="1" dirty="0">
              <a:cs typeface="Times New Roman" panose="02020603050405020304" pitchFamily="18" charset="0"/>
            </a:rPr>
            <a:t>Ph, EC, TSS, nutrients, a suite of heavy metals, and 16 PAHs. </a:t>
          </a:r>
          <a:endParaRPr lang="en-US" sz="1700" b="1" dirty="0"/>
        </a:p>
      </dgm:t>
    </dgm:pt>
    <dgm:pt modelId="{A8819AFC-27FA-44A0-9F05-D05C8F95822A}" type="parTrans" cxnId="{030C7C39-F637-461E-90C7-4E1723512851}">
      <dgm:prSet/>
      <dgm:spPr/>
      <dgm:t>
        <a:bodyPr/>
        <a:lstStyle/>
        <a:p>
          <a:endParaRPr lang="en-US"/>
        </a:p>
      </dgm:t>
    </dgm:pt>
    <dgm:pt modelId="{F8F6058E-5DB4-4BA9-A2B1-A20F83997FE2}" type="sibTrans" cxnId="{030C7C39-F637-461E-90C7-4E1723512851}">
      <dgm:prSet/>
      <dgm:spPr/>
      <dgm:t>
        <a:bodyPr/>
        <a:lstStyle/>
        <a:p>
          <a:endParaRPr lang="en-US"/>
        </a:p>
      </dgm:t>
    </dgm:pt>
    <dgm:pt modelId="{A0E666F9-F046-4FDC-A6BB-BC9FDB9F4C3E}">
      <dgm:prSet phldrT="[Κείμενο]" custT="1"/>
      <dgm:spPr/>
      <dgm:t>
        <a:bodyPr/>
        <a:lstStyle/>
        <a:p>
          <a:r>
            <a:rPr lang="en-GB" sz="1700" b="0" dirty="0">
              <a:cs typeface="Times New Roman" panose="02020603050405020304" pitchFamily="18" charset="0"/>
            </a:rPr>
            <a:t>Collected with a </a:t>
          </a:r>
          <a:r>
            <a:rPr lang="en-GB" sz="1700" b="1" dirty="0">
              <a:cs typeface="Times New Roman" panose="02020603050405020304" pitchFamily="18" charset="0"/>
            </a:rPr>
            <a:t>Van Veen grab</a:t>
          </a:r>
          <a:r>
            <a:rPr lang="en-GB" sz="1700" b="0" dirty="0">
              <a:cs typeface="Times New Roman" panose="02020603050405020304" pitchFamily="18" charset="0"/>
            </a:rPr>
            <a:t>.</a:t>
          </a:r>
          <a:endParaRPr lang="en-US" sz="1700" b="0" dirty="0"/>
        </a:p>
      </dgm:t>
    </dgm:pt>
    <dgm:pt modelId="{DA8F001E-1E7A-4B46-B768-F7F904C2CD4A}" type="parTrans" cxnId="{1A640C8E-5B13-43CC-AE97-335C4B980CC5}">
      <dgm:prSet/>
      <dgm:spPr/>
      <dgm:t>
        <a:bodyPr/>
        <a:lstStyle/>
        <a:p>
          <a:endParaRPr lang="en-US"/>
        </a:p>
      </dgm:t>
    </dgm:pt>
    <dgm:pt modelId="{C1702EDF-E1BA-4A3D-918B-699B3F8751CF}" type="sibTrans" cxnId="{1A640C8E-5B13-43CC-AE97-335C4B980CC5}">
      <dgm:prSet/>
      <dgm:spPr/>
      <dgm:t>
        <a:bodyPr/>
        <a:lstStyle/>
        <a:p>
          <a:endParaRPr lang="en-US"/>
        </a:p>
      </dgm:t>
    </dgm:pt>
    <dgm:pt modelId="{8FC7A2D1-E20A-438F-B0E6-9129E0DB6C5D}" type="pres">
      <dgm:prSet presAssocID="{28199BD3-3D8F-4DD1-98FC-A948705F6731}" presName="Name0" presStyleCnt="0">
        <dgm:presLayoutVars>
          <dgm:dir/>
          <dgm:animLvl val="lvl"/>
          <dgm:resizeHandles val="exact"/>
        </dgm:presLayoutVars>
      </dgm:prSet>
      <dgm:spPr/>
    </dgm:pt>
    <dgm:pt modelId="{4F6D0F89-6377-4B4F-AA6C-2FDB63598397}" type="pres">
      <dgm:prSet presAssocID="{9FCFCA29-5983-463E-81CA-90236F8A336F}" presName="linNode" presStyleCnt="0"/>
      <dgm:spPr/>
    </dgm:pt>
    <dgm:pt modelId="{733CE6FC-7123-4976-8A9B-343A8FA2D91E}" type="pres">
      <dgm:prSet presAssocID="{9FCFCA29-5983-463E-81CA-90236F8A336F}" presName="parentText" presStyleLbl="node1" presStyleIdx="0" presStyleCnt="2" custScaleY="35438">
        <dgm:presLayoutVars>
          <dgm:chMax val="1"/>
          <dgm:bulletEnabled val="1"/>
        </dgm:presLayoutVars>
      </dgm:prSet>
      <dgm:spPr/>
    </dgm:pt>
    <dgm:pt modelId="{388E33C5-AC47-4A76-A3D3-E1FB16ECDA58}" type="pres">
      <dgm:prSet presAssocID="{9FCFCA29-5983-463E-81CA-90236F8A336F}" presName="descendantText" presStyleLbl="alignAccFollowNode1" presStyleIdx="0" presStyleCnt="2">
        <dgm:presLayoutVars>
          <dgm:bulletEnabled val="1"/>
        </dgm:presLayoutVars>
      </dgm:prSet>
      <dgm:spPr/>
    </dgm:pt>
    <dgm:pt modelId="{E746FADD-DC05-4FD1-B9A5-ED252426D945}" type="pres">
      <dgm:prSet presAssocID="{AE208067-582D-4812-8DD2-719EDEEAAB0C}" presName="sp" presStyleCnt="0"/>
      <dgm:spPr/>
    </dgm:pt>
    <dgm:pt modelId="{970410A7-DEEB-40D7-9799-3774691C1319}" type="pres">
      <dgm:prSet presAssocID="{020D68C3-0DA9-405C-A710-B687EFE8C936}" presName="linNode" presStyleCnt="0"/>
      <dgm:spPr/>
    </dgm:pt>
    <dgm:pt modelId="{120C3435-8DF8-41FA-959D-A91D3A3C3298}" type="pres">
      <dgm:prSet presAssocID="{020D68C3-0DA9-405C-A710-B687EFE8C936}" presName="parentText" presStyleLbl="node1" presStyleIdx="1" presStyleCnt="2" custScaleY="31570">
        <dgm:presLayoutVars>
          <dgm:chMax val="1"/>
          <dgm:bulletEnabled val="1"/>
        </dgm:presLayoutVars>
      </dgm:prSet>
      <dgm:spPr/>
    </dgm:pt>
    <dgm:pt modelId="{16F76491-BE53-4F99-A038-C285186A7FC8}" type="pres">
      <dgm:prSet presAssocID="{020D68C3-0DA9-405C-A710-B687EFE8C936}" presName="descendantText" presStyleLbl="alignAccFollowNode1" presStyleIdx="1" presStyleCnt="2">
        <dgm:presLayoutVars>
          <dgm:bulletEnabled val="1"/>
        </dgm:presLayoutVars>
      </dgm:prSet>
      <dgm:spPr/>
    </dgm:pt>
  </dgm:ptLst>
  <dgm:cxnLst>
    <dgm:cxn modelId="{F5B15810-BEBE-4A89-830F-0A6B6C1F3687}" type="presOf" srcId="{7BBFBC92-1E9D-404D-B783-2632A87C6C26}" destId="{16F76491-BE53-4F99-A038-C285186A7FC8}" srcOrd="0" destOrd="2" presId="urn:microsoft.com/office/officeart/2005/8/layout/vList5"/>
    <dgm:cxn modelId="{B73CF313-87D9-4499-A1C2-5D82BAA71431}" type="presOf" srcId="{9FCFCA29-5983-463E-81CA-90236F8A336F}" destId="{733CE6FC-7123-4976-8A9B-343A8FA2D91E}" srcOrd="0" destOrd="0" presId="urn:microsoft.com/office/officeart/2005/8/layout/vList5"/>
    <dgm:cxn modelId="{030C7C39-F637-461E-90C7-4E1723512851}" srcId="{9FCFCA29-5983-463E-81CA-90236F8A336F}" destId="{81026888-6FD3-465F-B025-10FE1A68A4C3}" srcOrd="2" destOrd="0" parTransId="{A8819AFC-27FA-44A0-9F05-D05C8F95822A}" sibTransId="{F8F6058E-5DB4-4BA9-A2B1-A20F83997FE2}"/>
    <dgm:cxn modelId="{AFD13E5D-4D71-4554-BAE6-D1B74FC3B43B}" type="presOf" srcId="{C4196F61-D87B-48CA-A0D4-E0D32DF91A49}" destId="{388E33C5-AC47-4A76-A3D3-E1FB16ECDA58}" srcOrd="0" destOrd="1" presId="urn:microsoft.com/office/officeart/2005/8/layout/vList5"/>
    <dgm:cxn modelId="{4D27615F-7E3B-4CD8-8EA8-309762C05E80}" srcId="{28199BD3-3D8F-4DD1-98FC-A948705F6731}" destId="{9FCFCA29-5983-463E-81CA-90236F8A336F}" srcOrd="0" destOrd="0" parTransId="{0452771F-120F-44FA-A339-8513EB743961}" sibTransId="{AE208067-582D-4812-8DD2-719EDEEAAB0C}"/>
    <dgm:cxn modelId="{C83CEF60-C3CF-4454-9B3B-FE4E825AC49E}" type="presOf" srcId="{8632C035-5C4F-4CD0-B0B7-CDE1F0E384A6}" destId="{16F76491-BE53-4F99-A038-C285186A7FC8}" srcOrd="0" destOrd="0" presId="urn:microsoft.com/office/officeart/2005/8/layout/vList5"/>
    <dgm:cxn modelId="{7BD9794D-EF4E-4794-959B-EA882AB28101}" type="presOf" srcId="{A0E666F9-F046-4FDC-A6BB-BC9FDB9F4C3E}" destId="{16F76491-BE53-4F99-A038-C285186A7FC8}" srcOrd="0" destOrd="1" presId="urn:microsoft.com/office/officeart/2005/8/layout/vList5"/>
    <dgm:cxn modelId="{005A0A74-9780-4134-978C-BC67356C98EB}" type="presOf" srcId="{020D68C3-0DA9-405C-A710-B687EFE8C936}" destId="{120C3435-8DF8-41FA-959D-A91D3A3C3298}" srcOrd="0" destOrd="0" presId="urn:microsoft.com/office/officeart/2005/8/layout/vList5"/>
    <dgm:cxn modelId="{5CBF7675-AC83-43B0-A49E-AABE05C07DF3}" srcId="{9FCFCA29-5983-463E-81CA-90236F8A336F}" destId="{71879EDE-49F6-41EE-9B5A-F13AAC20FD4F}" srcOrd="0" destOrd="0" parTransId="{80415952-916B-4ACC-9389-8CE4C6F6EFE4}" sibTransId="{B145146F-551B-4F1E-8810-A038009F3F92}"/>
    <dgm:cxn modelId="{5AE77C76-49D4-4A56-857B-B15BD3AFAE4B}" type="presOf" srcId="{81026888-6FD3-465F-B025-10FE1A68A4C3}" destId="{388E33C5-AC47-4A76-A3D3-E1FB16ECDA58}" srcOrd="0" destOrd="2" presId="urn:microsoft.com/office/officeart/2005/8/layout/vList5"/>
    <dgm:cxn modelId="{41E6507A-C348-434E-BCF6-3275B960E31B}" srcId="{28199BD3-3D8F-4DD1-98FC-A948705F6731}" destId="{020D68C3-0DA9-405C-A710-B687EFE8C936}" srcOrd="1" destOrd="0" parTransId="{88624B5A-5410-4389-909B-F191DEBA794C}" sibTransId="{C3D5CD1D-E8F9-4D09-8674-9231FF137B46}"/>
    <dgm:cxn modelId="{42DA527B-9523-44C2-9271-48BD4ADD0670}" srcId="{020D68C3-0DA9-405C-A710-B687EFE8C936}" destId="{8632C035-5C4F-4CD0-B0B7-CDE1F0E384A6}" srcOrd="0" destOrd="0" parTransId="{5D4D2AA6-C6B0-4F22-AAD4-CDC9DE1FF697}" sibTransId="{61681C69-D04F-41E4-B9AB-1C37BDBB38BF}"/>
    <dgm:cxn modelId="{1A640C8E-5B13-43CC-AE97-335C4B980CC5}" srcId="{020D68C3-0DA9-405C-A710-B687EFE8C936}" destId="{A0E666F9-F046-4FDC-A6BB-BC9FDB9F4C3E}" srcOrd="1" destOrd="0" parTransId="{DA8F001E-1E7A-4B46-B768-F7F904C2CD4A}" sibTransId="{C1702EDF-E1BA-4A3D-918B-699B3F8751CF}"/>
    <dgm:cxn modelId="{421ED1AE-CA17-4905-87D8-0109CF2959CE}" type="presOf" srcId="{28199BD3-3D8F-4DD1-98FC-A948705F6731}" destId="{8FC7A2D1-E20A-438F-B0E6-9129E0DB6C5D}" srcOrd="0" destOrd="0" presId="urn:microsoft.com/office/officeart/2005/8/layout/vList5"/>
    <dgm:cxn modelId="{A33798C9-61AF-4949-9016-BFB767A5E6DF}" srcId="{9FCFCA29-5983-463E-81CA-90236F8A336F}" destId="{C4196F61-D87B-48CA-A0D4-E0D32DF91A49}" srcOrd="1" destOrd="0" parTransId="{619B5438-CDFC-42C2-8BBC-2494D6FFC550}" sibTransId="{9B7970B3-7C89-455A-84AC-8C246EC84FA4}"/>
    <dgm:cxn modelId="{48EE67DD-9AC2-4AAF-997F-10C54618F570}" type="presOf" srcId="{71879EDE-49F6-41EE-9B5A-F13AAC20FD4F}" destId="{388E33C5-AC47-4A76-A3D3-E1FB16ECDA58}" srcOrd="0" destOrd="0" presId="urn:microsoft.com/office/officeart/2005/8/layout/vList5"/>
    <dgm:cxn modelId="{567756F5-E182-4EDB-9509-089186EE9F1B}" srcId="{020D68C3-0DA9-405C-A710-B687EFE8C936}" destId="{7BBFBC92-1E9D-404D-B783-2632A87C6C26}" srcOrd="2" destOrd="0" parTransId="{149B8340-06AF-4EA6-811B-6786A2B26170}" sibTransId="{1034B501-BE17-46AA-B76D-ED1FE4F63CA0}"/>
    <dgm:cxn modelId="{76386E88-8A8C-4507-B087-3A6A0B6AB82A}" type="presParOf" srcId="{8FC7A2D1-E20A-438F-B0E6-9129E0DB6C5D}" destId="{4F6D0F89-6377-4B4F-AA6C-2FDB63598397}" srcOrd="0" destOrd="0" presId="urn:microsoft.com/office/officeart/2005/8/layout/vList5"/>
    <dgm:cxn modelId="{5101C0BB-3243-4174-8AF1-5F72141F61DE}" type="presParOf" srcId="{4F6D0F89-6377-4B4F-AA6C-2FDB63598397}" destId="{733CE6FC-7123-4976-8A9B-343A8FA2D91E}" srcOrd="0" destOrd="0" presId="urn:microsoft.com/office/officeart/2005/8/layout/vList5"/>
    <dgm:cxn modelId="{05F42289-BEA6-4EF1-A9AA-F60CB0AB0DFF}" type="presParOf" srcId="{4F6D0F89-6377-4B4F-AA6C-2FDB63598397}" destId="{388E33C5-AC47-4A76-A3D3-E1FB16ECDA58}" srcOrd="1" destOrd="0" presId="urn:microsoft.com/office/officeart/2005/8/layout/vList5"/>
    <dgm:cxn modelId="{065A80A1-E836-4726-851D-D1C5FFAEBC70}" type="presParOf" srcId="{8FC7A2D1-E20A-438F-B0E6-9129E0DB6C5D}" destId="{E746FADD-DC05-4FD1-B9A5-ED252426D945}" srcOrd="1" destOrd="0" presId="urn:microsoft.com/office/officeart/2005/8/layout/vList5"/>
    <dgm:cxn modelId="{F98EE07C-B7EE-4FBB-A04E-4A0312E26E6A}" type="presParOf" srcId="{8FC7A2D1-E20A-438F-B0E6-9129E0DB6C5D}" destId="{970410A7-DEEB-40D7-9799-3774691C1319}" srcOrd="2" destOrd="0" presId="urn:microsoft.com/office/officeart/2005/8/layout/vList5"/>
    <dgm:cxn modelId="{F00BBF97-F096-41AF-AB70-00782ADB35C1}" type="presParOf" srcId="{970410A7-DEEB-40D7-9799-3774691C1319}" destId="{120C3435-8DF8-41FA-959D-A91D3A3C3298}" srcOrd="0" destOrd="0" presId="urn:microsoft.com/office/officeart/2005/8/layout/vList5"/>
    <dgm:cxn modelId="{EF1BAF96-EFCD-4F4A-A58E-EDA20D140156}" type="presParOf" srcId="{970410A7-DEEB-40D7-9799-3774691C1319}" destId="{16F76491-BE53-4F99-A038-C285186A7FC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0D7EFC3-AB45-4EC3-8435-C725F859B51A}"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9D17E3FB-2B58-464F-90A4-A74C2E9351AF}">
      <dgm:prSet phldrT="[Text]" custT="1"/>
      <dgm:spPr>
        <a:solidFill>
          <a:schemeClr val="accent2"/>
        </a:solidFill>
      </dgm:spPr>
      <dgm:t>
        <a:bodyPr/>
        <a:lstStyle/>
        <a:p>
          <a:r>
            <a:rPr lang="en-US" sz="2000" b="1" dirty="0">
              <a:solidFill>
                <a:srgbClr val="000000"/>
              </a:solidFill>
            </a:rPr>
            <a:t>Existing monitoring data</a:t>
          </a:r>
        </a:p>
      </dgm:t>
    </dgm:pt>
    <dgm:pt modelId="{4ECF4A45-EBCC-4F4C-B26C-724CADFB6749}" type="parTrans" cxnId="{82B34969-E219-4243-8B87-958261155920}">
      <dgm:prSet/>
      <dgm:spPr/>
      <dgm:t>
        <a:bodyPr/>
        <a:lstStyle/>
        <a:p>
          <a:endParaRPr lang="en-US" sz="1800"/>
        </a:p>
      </dgm:t>
    </dgm:pt>
    <dgm:pt modelId="{B8569EE1-350F-46B4-A312-746F7325AADE}" type="sibTrans" cxnId="{82B34969-E219-4243-8B87-958261155920}">
      <dgm:prSet/>
      <dgm:spPr/>
      <dgm:t>
        <a:bodyPr/>
        <a:lstStyle/>
        <a:p>
          <a:endParaRPr lang="en-US" sz="1800"/>
        </a:p>
      </dgm:t>
    </dgm:pt>
    <dgm:pt modelId="{F8E46EE4-FA5F-4D5F-BEA8-448424554CE9}">
      <dgm:prSet phldrT="[Text]" custT="1"/>
      <dgm:spPr/>
      <dgm:t>
        <a:bodyPr/>
        <a:lstStyle/>
        <a:p>
          <a:r>
            <a:rPr lang="en-US" sz="1800" b="1" dirty="0">
              <a:solidFill>
                <a:srgbClr val="000000"/>
              </a:solidFill>
            </a:rPr>
            <a:t>HELCOM Biodiversity database 2004-2020</a:t>
          </a:r>
        </a:p>
        <a:p>
          <a:r>
            <a:rPr lang="en-US" sz="1800" dirty="0"/>
            <a:t>Benthic invertebrates, phytoplankton, macrophytes, fish and lamprey, and bacteria. </a:t>
          </a:r>
        </a:p>
      </dgm:t>
    </dgm:pt>
    <dgm:pt modelId="{3011F316-9579-4B52-A11D-D0922984E435}" type="parTrans" cxnId="{F1188A21-3BB8-494C-B25E-F6804AE3EEED}">
      <dgm:prSet custT="1"/>
      <dgm:spPr/>
      <dgm:t>
        <a:bodyPr/>
        <a:lstStyle/>
        <a:p>
          <a:endParaRPr lang="en-US" sz="1800"/>
        </a:p>
      </dgm:t>
    </dgm:pt>
    <dgm:pt modelId="{4217965E-31E4-4B28-9F6F-4E2ACC50292A}" type="sibTrans" cxnId="{F1188A21-3BB8-494C-B25E-F6804AE3EEED}">
      <dgm:prSet/>
      <dgm:spPr/>
      <dgm:t>
        <a:bodyPr/>
        <a:lstStyle/>
        <a:p>
          <a:endParaRPr lang="en-US" sz="1800"/>
        </a:p>
      </dgm:t>
    </dgm:pt>
    <dgm:pt modelId="{191EEE96-32F1-4CCD-A2BA-A97CE4746F9E}">
      <dgm:prSet phldrT="[Text]" custT="1"/>
      <dgm:spPr/>
      <dgm:t>
        <a:bodyPr/>
        <a:lstStyle/>
        <a:p>
          <a:r>
            <a:rPr lang="en-US" sz="1800" b="1" dirty="0">
              <a:solidFill>
                <a:srgbClr val="000000"/>
              </a:solidFill>
            </a:rPr>
            <a:t>Rijkswaterstaat 2003-2019 </a:t>
          </a:r>
        </a:p>
        <a:p>
          <a:r>
            <a:rPr lang="en-US" sz="1800" dirty="0"/>
            <a:t>Phytoplankton, </a:t>
          </a:r>
          <a:r>
            <a:rPr lang="en-US" sz="1800" dirty="0" err="1"/>
            <a:t>diatomeae</a:t>
          </a:r>
          <a:r>
            <a:rPr lang="en-US" sz="1800" dirty="0"/>
            <a:t> and </a:t>
          </a:r>
          <a:r>
            <a:rPr lang="en-US" sz="1800" dirty="0" err="1"/>
            <a:t>macrozoobenthos</a:t>
          </a:r>
          <a:r>
            <a:rPr lang="en-US" sz="1800" dirty="0"/>
            <a:t>, water physical and chemical parameters. </a:t>
          </a:r>
        </a:p>
      </dgm:t>
    </dgm:pt>
    <dgm:pt modelId="{A7BC02E1-DD6F-4FA9-8954-471002E08D3A}" type="sibTrans" cxnId="{3CD85CB9-7D55-4508-91B5-7612CF5B65A2}">
      <dgm:prSet/>
      <dgm:spPr/>
      <dgm:t>
        <a:bodyPr/>
        <a:lstStyle/>
        <a:p>
          <a:endParaRPr lang="en-US" sz="1800"/>
        </a:p>
      </dgm:t>
    </dgm:pt>
    <dgm:pt modelId="{BAA5E039-1599-4138-87B6-1BC1815F3570}" type="parTrans" cxnId="{3CD85CB9-7D55-4508-91B5-7612CF5B65A2}">
      <dgm:prSet custT="1"/>
      <dgm:spPr/>
      <dgm:t>
        <a:bodyPr/>
        <a:lstStyle/>
        <a:p>
          <a:endParaRPr lang="en-US" sz="1800"/>
        </a:p>
      </dgm:t>
    </dgm:pt>
    <dgm:pt modelId="{A94A44BF-3C63-45F6-97FC-C02FD29DD448}" type="pres">
      <dgm:prSet presAssocID="{D0D7EFC3-AB45-4EC3-8435-C725F859B51A}" presName="cycle" presStyleCnt="0">
        <dgm:presLayoutVars>
          <dgm:chMax val="1"/>
          <dgm:dir/>
          <dgm:animLvl val="ctr"/>
          <dgm:resizeHandles val="exact"/>
        </dgm:presLayoutVars>
      </dgm:prSet>
      <dgm:spPr/>
    </dgm:pt>
    <dgm:pt modelId="{E5FDF57B-B8AD-4132-A7A6-E1F386F2E2FC}" type="pres">
      <dgm:prSet presAssocID="{9D17E3FB-2B58-464F-90A4-A74C2E9351AF}" presName="centerShape" presStyleLbl="node0" presStyleIdx="0" presStyleCnt="1" custScaleX="128881" custScaleY="124501" custLinFactNeighborY="-3291"/>
      <dgm:spPr/>
    </dgm:pt>
    <dgm:pt modelId="{315711AE-449C-4505-9CB4-1D12D6D90C50}" type="pres">
      <dgm:prSet presAssocID="{3011F316-9579-4B52-A11D-D0922984E435}" presName="Name9" presStyleLbl="parChTrans1D2" presStyleIdx="0" presStyleCnt="2"/>
      <dgm:spPr/>
    </dgm:pt>
    <dgm:pt modelId="{ED841707-83B8-4822-BB6E-9AB4D47DB606}" type="pres">
      <dgm:prSet presAssocID="{3011F316-9579-4B52-A11D-D0922984E435}" presName="connTx" presStyleLbl="parChTrans1D2" presStyleIdx="0" presStyleCnt="2"/>
      <dgm:spPr/>
    </dgm:pt>
    <dgm:pt modelId="{C23C7461-CD6F-49C1-BBAF-D169C2D81E7F}" type="pres">
      <dgm:prSet presAssocID="{F8E46EE4-FA5F-4D5F-BEA8-448424554CE9}" presName="node" presStyleLbl="node1" presStyleIdx="0" presStyleCnt="2" custScaleX="204989" custScaleY="202388" custRadScaleRad="171092" custRadScaleInc="69445">
        <dgm:presLayoutVars>
          <dgm:bulletEnabled val="1"/>
        </dgm:presLayoutVars>
      </dgm:prSet>
      <dgm:spPr/>
    </dgm:pt>
    <dgm:pt modelId="{16009C90-B5BB-4AAC-B33D-487BFE944DAE}" type="pres">
      <dgm:prSet presAssocID="{BAA5E039-1599-4138-87B6-1BC1815F3570}" presName="Name9" presStyleLbl="parChTrans1D2" presStyleIdx="1" presStyleCnt="2"/>
      <dgm:spPr/>
    </dgm:pt>
    <dgm:pt modelId="{39B82E8E-3BA7-4517-A44A-4F7818B699BB}" type="pres">
      <dgm:prSet presAssocID="{BAA5E039-1599-4138-87B6-1BC1815F3570}" presName="connTx" presStyleLbl="parChTrans1D2" presStyleIdx="1" presStyleCnt="2"/>
      <dgm:spPr/>
    </dgm:pt>
    <dgm:pt modelId="{5D667684-206B-4E0E-BA57-11202DCDE715}" type="pres">
      <dgm:prSet presAssocID="{191EEE96-32F1-4CCD-A2BA-A97CE4746F9E}" presName="node" presStyleLbl="node1" presStyleIdx="1" presStyleCnt="2" custScaleX="188860" custScaleY="181714" custRadScaleRad="122748" custRadScaleInc="-70918">
        <dgm:presLayoutVars>
          <dgm:bulletEnabled val="1"/>
        </dgm:presLayoutVars>
      </dgm:prSet>
      <dgm:spPr/>
    </dgm:pt>
  </dgm:ptLst>
  <dgm:cxnLst>
    <dgm:cxn modelId="{940FED0C-EEDE-456D-9022-87B4ECB78087}" type="presOf" srcId="{D0D7EFC3-AB45-4EC3-8435-C725F859B51A}" destId="{A94A44BF-3C63-45F6-97FC-C02FD29DD448}" srcOrd="0" destOrd="0" presId="urn:microsoft.com/office/officeart/2005/8/layout/radial1"/>
    <dgm:cxn modelId="{25FD3010-31D6-4F25-9DAA-BA67708B66CE}" type="presOf" srcId="{BAA5E039-1599-4138-87B6-1BC1815F3570}" destId="{16009C90-B5BB-4AAC-B33D-487BFE944DAE}" srcOrd="0" destOrd="0" presId="urn:microsoft.com/office/officeart/2005/8/layout/radial1"/>
    <dgm:cxn modelId="{F1188A21-3BB8-494C-B25E-F6804AE3EEED}" srcId="{9D17E3FB-2B58-464F-90A4-A74C2E9351AF}" destId="{F8E46EE4-FA5F-4D5F-BEA8-448424554CE9}" srcOrd="0" destOrd="0" parTransId="{3011F316-9579-4B52-A11D-D0922984E435}" sibTransId="{4217965E-31E4-4B28-9F6F-4E2ACC50292A}"/>
    <dgm:cxn modelId="{513D6B31-E85C-46E0-AF3F-A1F7F081F42F}" type="presOf" srcId="{9D17E3FB-2B58-464F-90A4-A74C2E9351AF}" destId="{E5FDF57B-B8AD-4132-A7A6-E1F386F2E2FC}" srcOrd="0" destOrd="0" presId="urn:microsoft.com/office/officeart/2005/8/layout/radial1"/>
    <dgm:cxn modelId="{F72DBA38-07C1-470B-BB35-0339E7156A62}" type="presOf" srcId="{3011F316-9579-4B52-A11D-D0922984E435}" destId="{315711AE-449C-4505-9CB4-1D12D6D90C50}" srcOrd="0" destOrd="0" presId="urn:microsoft.com/office/officeart/2005/8/layout/radial1"/>
    <dgm:cxn modelId="{2B8C7F63-E223-4B76-A2B6-4A3BFECAA074}" type="presOf" srcId="{191EEE96-32F1-4CCD-A2BA-A97CE4746F9E}" destId="{5D667684-206B-4E0E-BA57-11202DCDE715}" srcOrd="0" destOrd="0" presId="urn:microsoft.com/office/officeart/2005/8/layout/radial1"/>
    <dgm:cxn modelId="{82B34969-E219-4243-8B87-958261155920}" srcId="{D0D7EFC3-AB45-4EC3-8435-C725F859B51A}" destId="{9D17E3FB-2B58-464F-90A4-A74C2E9351AF}" srcOrd="0" destOrd="0" parTransId="{4ECF4A45-EBCC-4F4C-B26C-724CADFB6749}" sibTransId="{B8569EE1-350F-46B4-A312-746F7325AADE}"/>
    <dgm:cxn modelId="{729D514E-67EC-47D3-B107-E590E5A8ABAE}" type="presOf" srcId="{BAA5E039-1599-4138-87B6-1BC1815F3570}" destId="{39B82E8E-3BA7-4517-A44A-4F7818B699BB}" srcOrd="1" destOrd="0" presId="urn:microsoft.com/office/officeart/2005/8/layout/radial1"/>
    <dgm:cxn modelId="{7D747851-758F-4CE7-87B7-B18022069D4F}" type="presOf" srcId="{3011F316-9579-4B52-A11D-D0922984E435}" destId="{ED841707-83B8-4822-BB6E-9AB4D47DB606}" srcOrd="1" destOrd="0" presId="urn:microsoft.com/office/officeart/2005/8/layout/radial1"/>
    <dgm:cxn modelId="{3CD85CB9-7D55-4508-91B5-7612CF5B65A2}" srcId="{9D17E3FB-2B58-464F-90A4-A74C2E9351AF}" destId="{191EEE96-32F1-4CCD-A2BA-A97CE4746F9E}" srcOrd="1" destOrd="0" parTransId="{BAA5E039-1599-4138-87B6-1BC1815F3570}" sibTransId="{A7BC02E1-DD6F-4FA9-8954-471002E08D3A}"/>
    <dgm:cxn modelId="{6F626ED6-B9D0-4967-8BFB-4FD7CAA8B7CD}" type="presOf" srcId="{F8E46EE4-FA5F-4D5F-BEA8-448424554CE9}" destId="{C23C7461-CD6F-49C1-BBAF-D169C2D81E7F}" srcOrd="0" destOrd="0" presId="urn:microsoft.com/office/officeart/2005/8/layout/radial1"/>
    <dgm:cxn modelId="{205633CB-831B-4736-A36B-9A59913B4BD2}" type="presParOf" srcId="{A94A44BF-3C63-45F6-97FC-C02FD29DD448}" destId="{E5FDF57B-B8AD-4132-A7A6-E1F386F2E2FC}" srcOrd="0" destOrd="0" presId="urn:microsoft.com/office/officeart/2005/8/layout/radial1"/>
    <dgm:cxn modelId="{2D814437-59B0-4363-AFC3-93A8371FCE88}" type="presParOf" srcId="{A94A44BF-3C63-45F6-97FC-C02FD29DD448}" destId="{315711AE-449C-4505-9CB4-1D12D6D90C50}" srcOrd="1" destOrd="0" presId="urn:microsoft.com/office/officeart/2005/8/layout/radial1"/>
    <dgm:cxn modelId="{0AF0AC71-4806-4711-971A-D52012E55E58}" type="presParOf" srcId="{315711AE-449C-4505-9CB4-1D12D6D90C50}" destId="{ED841707-83B8-4822-BB6E-9AB4D47DB606}" srcOrd="0" destOrd="0" presId="urn:microsoft.com/office/officeart/2005/8/layout/radial1"/>
    <dgm:cxn modelId="{B9973884-2E07-4DF0-808E-A560708CBEFA}" type="presParOf" srcId="{A94A44BF-3C63-45F6-97FC-C02FD29DD448}" destId="{C23C7461-CD6F-49C1-BBAF-D169C2D81E7F}" srcOrd="2" destOrd="0" presId="urn:microsoft.com/office/officeart/2005/8/layout/radial1"/>
    <dgm:cxn modelId="{DF1B8582-C5B1-4C66-8A97-03B1B1F02371}" type="presParOf" srcId="{A94A44BF-3C63-45F6-97FC-C02FD29DD448}" destId="{16009C90-B5BB-4AAC-B33D-487BFE944DAE}" srcOrd="3" destOrd="0" presId="urn:microsoft.com/office/officeart/2005/8/layout/radial1"/>
    <dgm:cxn modelId="{97DC1D4E-AC5F-48F5-AC53-93477207BD21}" type="presParOf" srcId="{16009C90-B5BB-4AAC-B33D-487BFE944DAE}" destId="{39B82E8E-3BA7-4517-A44A-4F7818B699BB}" srcOrd="0" destOrd="0" presId="urn:microsoft.com/office/officeart/2005/8/layout/radial1"/>
    <dgm:cxn modelId="{88B60F6E-1F27-48D5-A7D2-A754192707DC}" type="presParOf" srcId="{A94A44BF-3C63-45F6-97FC-C02FD29DD448}" destId="{5D667684-206B-4E0E-BA57-11202DCDE715}" srcOrd="4"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0BF87-C1E4-4463-B36C-79D6794A0CDE}">
      <dsp:nvSpPr>
        <dsp:cNvPr id="0" name=""/>
        <dsp:cNvSpPr/>
      </dsp:nvSpPr>
      <dsp:spPr>
        <a:xfrm>
          <a:off x="3634" y="0"/>
          <a:ext cx="568883" cy="56888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274634-00FF-4BA8-97E3-4DDA2FED6258}">
      <dsp:nvSpPr>
        <dsp:cNvPr id="0" name=""/>
        <dsp:cNvSpPr/>
      </dsp:nvSpPr>
      <dsp:spPr>
        <a:xfrm>
          <a:off x="60522" y="56888"/>
          <a:ext cx="455106" cy="455106"/>
        </a:xfrm>
        <a:prstGeom prst="chord">
          <a:avLst>
            <a:gd name="adj1" fmla="val 0"/>
            <a:gd name="adj2" fmla="val 10800000"/>
          </a:avLst>
        </a:prstGeom>
        <a:solidFill>
          <a:schemeClr val="accent1">
            <a:lumMod val="40000"/>
            <a:lumOff val="6000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D15B8AFC-8CC2-4C62-A789-94D0B9AE0773}">
      <dsp:nvSpPr>
        <dsp:cNvPr id="0" name=""/>
        <dsp:cNvSpPr/>
      </dsp:nvSpPr>
      <dsp:spPr>
        <a:xfrm>
          <a:off x="691035" y="0"/>
          <a:ext cx="1682946" cy="56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b" anchorCtr="0">
          <a:noAutofit/>
        </a:bodyPr>
        <a:lstStyle/>
        <a:p>
          <a:pPr marL="0" lvl="0" indent="0" algn="l" defTabSz="755650">
            <a:lnSpc>
              <a:spcPct val="90000"/>
            </a:lnSpc>
            <a:spcBef>
              <a:spcPct val="0"/>
            </a:spcBef>
            <a:spcAft>
              <a:spcPct val="35000"/>
            </a:spcAft>
            <a:buNone/>
          </a:pPr>
          <a:r>
            <a:rPr lang="en-US" sz="1700" b="1" kern="1200" dirty="0">
              <a:effectLst/>
              <a:latin typeface="Calibri" panose="020F0502020204030204" pitchFamily="34" charset="0"/>
              <a:ea typeface="MS Mincho" panose="02020609040205080304" pitchFamily="49" charset="-128"/>
            </a:rPr>
            <a:t>Ideal bioindicators </a:t>
          </a:r>
          <a:r>
            <a:rPr lang="en-US" sz="1700" kern="1200" dirty="0">
              <a:effectLst/>
              <a:latin typeface="Calibri" panose="020F0502020204030204" pitchFamily="34" charset="0"/>
              <a:ea typeface="MS Mincho" panose="02020609040205080304" pitchFamily="49" charset="-128"/>
            </a:rPr>
            <a:t>due to their sensitivity to water quality and inability to escape a disturbance once settled</a:t>
          </a:r>
          <a:endParaRPr lang="el-GR" sz="1700" b="1" kern="1200" dirty="0"/>
        </a:p>
      </dsp:txBody>
      <dsp:txXfrm>
        <a:off x="691035" y="0"/>
        <a:ext cx="1682946" cy="568883"/>
      </dsp:txXfrm>
    </dsp:sp>
    <dsp:sp modelId="{FEA2D089-ACC0-4677-91BD-69D0980C36BC}">
      <dsp:nvSpPr>
        <dsp:cNvPr id="0" name=""/>
        <dsp:cNvSpPr/>
      </dsp:nvSpPr>
      <dsp:spPr>
        <a:xfrm>
          <a:off x="2492498" y="0"/>
          <a:ext cx="568883" cy="56888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25F418-EFE7-446C-A086-4EDAF3F6DA16}">
      <dsp:nvSpPr>
        <dsp:cNvPr id="0" name=""/>
        <dsp:cNvSpPr/>
      </dsp:nvSpPr>
      <dsp:spPr>
        <a:xfrm>
          <a:off x="2549386" y="56888"/>
          <a:ext cx="455106" cy="455106"/>
        </a:xfrm>
        <a:prstGeom prst="chord">
          <a:avLst>
            <a:gd name="adj1" fmla="val 16200000"/>
            <a:gd name="adj2" fmla="val 16200000"/>
          </a:avLst>
        </a:prstGeom>
        <a:solidFill>
          <a:schemeClr val="accent1">
            <a:lumMod val="20000"/>
            <a:lumOff val="8000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B0668D8E-EDA3-4DD8-8227-9EF6021E87B7}">
      <dsp:nvSpPr>
        <dsp:cNvPr id="0" name=""/>
        <dsp:cNvSpPr/>
      </dsp:nvSpPr>
      <dsp:spPr>
        <a:xfrm>
          <a:off x="3179899" y="0"/>
          <a:ext cx="1682946" cy="56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180" tIns="43180" rIns="43180" bIns="43180" numCol="1" spcCol="1270" anchor="b" anchorCtr="0">
          <a:noAutofit/>
        </a:bodyPr>
        <a:lstStyle/>
        <a:p>
          <a:pPr marL="0" lvl="0" indent="0" algn="l" defTabSz="755650">
            <a:lnSpc>
              <a:spcPct val="90000"/>
            </a:lnSpc>
            <a:spcBef>
              <a:spcPct val="0"/>
            </a:spcBef>
            <a:spcAft>
              <a:spcPct val="35000"/>
            </a:spcAft>
            <a:buNone/>
          </a:pPr>
          <a:r>
            <a:rPr lang="en-US" sz="1700" b="1" kern="1200" dirty="0">
              <a:effectLst/>
              <a:latin typeface="Calibri" panose="020F0502020204030204" pitchFamily="34" charset="0"/>
              <a:ea typeface="MS Mincho" panose="02020609040205080304" pitchFamily="49" charset="-128"/>
            </a:rPr>
            <a:t>Biological quality element </a:t>
          </a:r>
          <a:r>
            <a:rPr lang="en-US" sz="1700" kern="1200" dirty="0">
              <a:effectLst/>
              <a:latin typeface="Calibri" panose="020F0502020204030204" pitchFamily="34" charset="0"/>
              <a:ea typeface="MS Mincho" panose="02020609040205080304" pitchFamily="49" charset="-128"/>
            </a:rPr>
            <a:t>in Water Framework Directive 2000/60/EC (</a:t>
          </a:r>
          <a:r>
            <a:rPr lang="en-US" sz="1700" b="1" kern="1200" dirty="0">
              <a:effectLst/>
              <a:latin typeface="Calibri" panose="020F0502020204030204" pitchFamily="34" charset="0"/>
              <a:ea typeface="MS Mincho" panose="02020609040205080304" pitchFamily="49" charset="-128"/>
            </a:rPr>
            <a:t>WFD</a:t>
          </a:r>
          <a:r>
            <a:rPr lang="en-US" sz="1700" kern="1200" dirty="0">
              <a:effectLst/>
              <a:latin typeface="Calibri" panose="020F0502020204030204" pitchFamily="34" charset="0"/>
              <a:ea typeface="MS Mincho" panose="02020609040205080304" pitchFamily="49" charset="-128"/>
            </a:rPr>
            <a:t>) and Marine Strategy Framework Directive 2008/56/EC (</a:t>
          </a:r>
          <a:r>
            <a:rPr lang="en-US" sz="1700" b="1" kern="1200" dirty="0">
              <a:effectLst/>
              <a:latin typeface="Calibri" panose="020F0502020204030204" pitchFamily="34" charset="0"/>
              <a:ea typeface="MS Mincho" panose="02020609040205080304" pitchFamily="49" charset="-128"/>
            </a:rPr>
            <a:t>MSFD</a:t>
          </a:r>
          <a:r>
            <a:rPr lang="en-US" sz="1700" kern="1200" dirty="0">
              <a:effectLst/>
              <a:latin typeface="Calibri" panose="020F0502020204030204" pitchFamily="34" charset="0"/>
              <a:ea typeface="MS Mincho" panose="02020609040205080304" pitchFamily="49" charset="-128"/>
            </a:rPr>
            <a:t>) for the assessment of the ecological quality status of a water body. </a:t>
          </a:r>
          <a:endParaRPr lang="el-GR" sz="1700" kern="1200" dirty="0"/>
        </a:p>
      </dsp:txBody>
      <dsp:txXfrm>
        <a:off x="3179899" y="0"/>
        <a:ext cx="1682946" cy="5688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CAF5C-FD91-44EB-8A7F-E4D4C8EAD9A9}">
      <dsp:nvSpPr>
        <dsp:cNvPr id="0" name=""/>
        <dsp:cNvSpPr/>
      </dsp:nvSpPr>
      <dsp:spPr>
        <a:xfrm>
          <a:off x="1929" y="579969"/>
          <a:ext cx="2753172" cy="8005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DWP effluents (2 streams)</a:t>
          </a:r>
        </a:p>
      </dsp:txBody>
      <dsp:txXfrm>
        <a:off x="25377" y="603417"/>
        <a:ext cx="2706276" cy="753663"/>
      </dsp:txXfrm>
    </dsp:sp>
    <dsp:sp modelId="{D80B277D-E366-4469-A119-490B123CDA22}">
      <dsp:nvSpPr>
        <dsp:cNvPr id="0" name=""/>
        <dsp:cNvSpPr/>
      </dsp:nvSpPr>
      <dsp:spPr>
        <a:xfrm>
          <a:off x="277247" y="1380529"/>
          <a:ext cx="275317" cy="1128078"/>
        </a:xfrm>
        <a:custGeom>
          <a:avLst/>
          <a:gdLst/>
          <a:ahLst/>
          <a:cxnLst/>
          <a:rect l="0" t="0" r="0" b="0"/>
          <a:pathLst>
            <a:path>
              <a:moveTo>
                <a:pt x="0" y="0"/>
              </a:moveTo>
              <a:lnTo>
                <a:pt x="0" y="1128078"/>
              </a:lnTo>
              <a:lnTo>
                <a:pt x="275317" y="1128078"/>
              </a:lnTo>
            </a:path>
          </a:pathLst>
        </a:custGeom>
        <a:noFill/>
        <a:ln w="25400" cap="flat" cmpd="sng" algn="ctr">
          <a:solidFill>
            <a:schemeClr val="accent1">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8FC0D986-2705-402A-91DA-EB204D25C311}">
      <dsp:nvSpPr>
        <dsp:cNvPr id="0" name=""/>
        <dsp:cNvSpPr/>
      </dsp:nvSpPr>
      <dsp:spPr>
        <a:xfrm>
          <a:off x="552564" y="1756555"/>
          <a:ext cx="7462572" cy="15041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marL="0" lvl="0" indent="0" algn="l" defTabSz="711200">
            <a:lnSpc>
              <a:spcPct val="90000"/>
            </a:lnSpc>
            <a:spcBef>
              <a:spcPct val="0"/>
            </a:spcBef>
            <a:spcAft>
              <a:spcPct val="35000"/>
            </a:spcAft>
            <a:buNone/>
          </a:pPr>
          <a:r>
            <a:rPr lang="en-US" sz="1600" b="1" kern="1200" dirty="0"/>
            <a:t>IEX effluent</a:t>
          </a:r>
        </a:p>
        <a:p>
          <a:pPr marL="171450" lvl="1" indent="-171450" algn="l" defTabSz="711200">
            <a:lnSpc>
              <a:spcPct val="90000"/>
            </a:lnSpc>
            <a:spcBef>
              <a:spcPct val="0"/>
            </a:spcBef>
            <a:spcAft>
              <a:spcPct val="15000"/>
            </a:spcAft>
            <a:buChar char="•"/>
          </a:pPr>
          <a:r>
            <a:rPr lang="en-GB" sz="1600" b="1" kern="1200" dirty="0"/>
            <a:t>high salinity and density</a:t>
          </a:r>
          <a:r>
            <a:rPr lang="en-GB" sz="1600" b="0" kern="1200" dirty="0"/>
            <a:t>, </a:t>
          </a:r>
          <a:r>
            <a:rPr lang="en-GB" sz="1600" b="1" kern="1200" dirty="0"/>
            <a:t>ambient seawater temperature</a:t>
          </a:r>
          <a:r>
            <a:rPr lang="en-GB" sz="1600" b="0" kern="1200" dirty="0"/>
            <a:t>, </a:t>
          </a:r>
          <a:r>
            <a:rPr lang="en-GB" sz="1600" b="1" kern="1200" dirty="0"/>
            <a:t>low nutrient content</a:t>
          </a:r>
          <a:r>
            <a:rPr lang="en-GB" sz="1600" b="0" kern="1200" dirty="0"/>
            <a:t>, </a:t>
          </a:r>
          <a:r>
            <a:rPr lang="en-GB" sz="1600" b="1" kern="1200" dirty="0"/>
            <a:t>elevated levels of </a:t>
          </a:r>
          <a:r>
            <a:rPr lang="en-GB" sz="1600" b="0" kern="1200" dirty="0"/>
            <a:t>chloride (Cl), TDS, bicarbonate (HCO</a:t>
          </a:r>
          <a:r>
            <a:rPr lang="en-GB" sz="1600" b="0" kern="1200" baseline="30000" dirty="0"/>
            <a:t>-</a:t>
          </a:r>
          <a:r>
            <a:rPr lang="en-GB" sz="1600" b="0" kern="1200" baseline="-25000" dirty="0"/>
            <a:t>3</a:t>
          </a:r>
          <a:r>
            <a:rPr lang="en-GB" sz="1600" b="0" kern="1200" dirty="0"/>
            <a:t>), sulphate (SO</a:t>
          </a:r>
          <a:r>
            <a:rPr lang="en-GB" sz="1600" b="0" kern="1200" baseline="30000" dirty="0"/>
            <a:t>3-</a:t>
          </a:r>
          <a:r>
            <a:rPr lang="en-GB" sz="1600" b="0" kern="1200" baseline="-25000" dirty="0"/>
            <a:t>4</a:t>
          </a:r>
          <a:r>
            <a:rPr lang="en-GB" sz="1600" b="0" kern="1200" dirty="0"/>
            <a:t>) elevated levels of chromium (Cr), </a:t>
          </a:r>
          <a:r>
            <a:rPr lang="en-GB" sz="1600" b="0" kern="1200" dirty="0" err="1"/>
            <a:t>aluminum</a:t>
          </a:r>
          <a:r>
            <a:rPr lang="en-GB" sz="1600" b="0" kern="1200" dirty="0"/>
            <a:t> (Al), copper (Cu), zinc (Zn), barium (Ba) and lead (Pb).</a:t>
          </a:r>
        </a:p>
        <a:p>
          <a:pPr marL="171450" lvl="1" indent="-171450" algn="l" defTabSz="711200">
            <a:lnSpc>
              <a:spcPct val="90000"/>
            </a:lnSpc>
            <a:spcBef>
              <a:spcPct val="0"/>
            </a:spcBef>
            <a:spcAft>
              <a:spcPct val="15000"/>
            </a:spcAft>
            <a:buChar char="•"/>
          </a:pPr>
          <a:endParaRPr lang="en-US" sz="1600" kern="1200" dirty="0"/>
        </a:p>
      </dsp:txBody>
      <dsp:txXfrm>
        <a:off x="596618" y="1800609"/>
        <a:ext cx="7374464" cy="1415996"/>
      </dsp:txXfrm>
    </dsp:sp>
    <dsp:sp modelId="{8C29A6EE-76C6-48BA-A37C-7A1F2F28088E}">
      <dsp:nvSpPr>
        <dsp:cNvPr id="0" name=""/>
        <dsp:cNvSpPr/>
      </dsp:nvSpPr>
      <dsp:spPr>
        <a:xfrm>
          <a:off x="277247" y="1380529"/>
          <a:ext cx="275317" cy="2857008"/>
        </a:xfrm>
        <a:custGeom>
          <a:avLst/>
          <a:gdLst/>
          <a:ahLst/>
          <a:cxnLst/>
          <a:rect l="0" t="0" r="0" b="0"/>
          <a:pathLst>
            <a:path>
              <a:moveTo>
                <a:pt x="0" y="0"/>
              </a:moveTo>
              <a:lnTo>
                <a:pt x="0" y="2857008"/>
              </a:lnTo>
              <a:lnTo>
                <a:pt x="275317" y="2857008"/>
              </a:lnTo>
            </a:path>
          </a:pathLst>
        </a:custGeom>
        <a:noFill/>
        <a:ln w="25400" cap="flat" cmpd="sng" algn="ctr">
          <a:solidFill>
            <a:schemeClr val="accent1">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EEAC3CAD-33C0-41F8-9F2F-5E72747B9848}">
      <dsp:nvSpPr>
        <dsp:cNvPr id="0" name=""/>
        <dsp:cNvSpPr/>
      </dsp:nvSpPr>
      <dsp:spPr>
        <a:xfrm>
          <a:off x="552564" y="3636685"/>
          <a:ext cx="7573225" cy="120170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t" anchorCtr="0">
          <a:noAutofit/>
        </a:bodyPr>
        <a:lstStyle/>
        <a:p>
          <a:pPr marL="0" lvl="0" indent="0" algn="l" defTabSz="711200">
            <a:lnSpc>
              <a:spcPct val="90000"/>
            </a:lnSpc>
            <a:spcBef>
              <a:spcPct val="0"/>
            </a:spcBef>
            <a:spcAft>
              <a:spcPct val="35000"/>
            </a:spcAft>
            <a:buNone/>
          </a:pPr>
          <a:r>
            <a:rPr lang="en-US" sz="1600" b="1" kern="1200" dirty="0"/>
            <a:t>RO effluent</a:t>
          </a:r>
        </a:p>
        <a:p>
          <a:pPr marL="171450" lvl="1" indent="-171450" algn="l" defTabSz="711200">
            <a:lnSpc>
              <a:spcPct val="90000"/>
            </a:lnSpc>
            <a:spcBef>
              <a:spcPct val="0"/>
            </a:spcBef>
            <a:spcAft>
              <a:spcPct val="15000"/>
            </a:spcAft>
            <a:buChar char="•"/>
          </a:pPr>
          <a:r>
            <a:rPr lang="en-GB" sz="1600" b="1" kern="1200" dirty="0"/>
            <a:t>high salinity and density, ambient seawater temperature, low nutrient content, elevated levels </a:t>
          </a:r>
          <a:r>
            <a:rPr lang="en-GB" sz="1600" b="0" kern="1200" dirty="0"/>
            <a:t>of chloride (Cl), TDS, bicarbonate (HCO</a:t>
          </a:r>
          <a:r>
            <a:rPr lang="en-GB" sz="1600" b="0" kern="1200" baseline="30000" dirty="0"/>
            <a:t>-</a:t>
          </a:r>
          <a:r>
            <a:rPr lang="en-GB" sz="1600" b="0" kern="1200" baseline="-25000" dirty="0"/>
            <a:t>3</a:t>
          </a:r>
          <a:r>
            <a:rPr lang="en-GB" sz="1600" b="0" kern="1200" dirty="0"/>
            <a:t>), sulphate (SO</a:t>
          </a:r>
          <a:r>
            <a:rPr lang="en-GB" sz="1600" b="0" kern="1200" baseline="30000" dirty="0"/>
            <a:t>3-</a:t>
          </a:r>
          <a:r>
            <a:rPr lang="en-GB" sz="1600" b="0" kern="1200" baseline="-25000" dirty="0"/>
            <a:t>4</a:t>
          </a:r>
          <a:r>
            <a:rPr lang="en-GB" sz="1600" b="0" kern="1200" dirty="0"/>
            <a:t>), elevated levels of lithium (Li) and boron (B).</a:t>
          </a:r>
          <a:endParaRPr lang="en-US" sz="1600" b="0" kern="1200" dirty="0"/>
        </a:p>
      </dsp:txBody>
      <dsp:txXfrm>
        <a:off x="587761" y="3671882"/>
        <a:ext cx="7502831" cy="11313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7A846-6E4B-41FA-8627-05D0AACF07AA}">
      <dsp:nvSpPr>
        <dsp:cNvPr id="0" name=""/>
        <dsp:cNvSpPr/>
      </dsp:nvSpPr>
      <dsp:spPr>
        <a:xfrm>
          <a:off x="307105" y="1292294"/>
          <a:ext cx="2400732" cy="2514195"/>
        </a:xfrm>
        <a:prstGeom prst="ellipse">
          <a:avLst/>
        </a:prstGeom>
        <a:solidFill>
          <a:schemeClr val="tx2"/>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000000"/>
              </a:solidFill>
            </a:rPr>
            <a:t>Port of Rotterdam (SWB NL 94_9), </a:t>
          </a:r>
        </a:p>
        <a:p>
          <a:pPr marL="0" lvl="0" indent="0" algn="ctr" defTabSz="800100">
            <a:lnSpc>
              <a:spcPct val="90000"/>
            </a:lnSpc>
            <a:spcBef>
              <a:spcPct val="0"/>
            </a:spcBef>
            <a:spcAft>
              <a:spcPct val="35000"/>
            </a:spcAft>
            <a:buNone/>
          </a:pPr>
          <a:r>
            <a:rPr lang="en-GB" sz="1800" b="0" kern="1200" dirty="0"/>
            <a:t>Info from the </a:t>
          </a:r>
          <a:r>
            <a:rPr lang="en-GB" sz="2000" b="1" kern="1200" dirty="0"/>
            <a:t>River Basin Management Plan of Rhine, 2015</a:t>
          </a:r>
          <a:endParaRPr lang="en-US" sz="2000" b="1" kern="1200" dirty="0"/>
        </a:p>
      </dsp:txBody>
      <dsp:txXfrm>
        <a:off x="658684" y="1660489"/>
        <a:ext cx="1697574" cy="1777805"/>
      </dsp:txXfrm>
    </dsp:sp>
    <dsp:sp modelId="{53ACAED4-705E-42CC-9546-518E0C708C2C}">
      <dsp:nvSpPr>
        <dsp:cNvPr id="0" name=""/>
        <dsp:cNvSpPr/>
      </dsp:nvSpPr>
      <dsp:spPr>
        <a:xfrm rot="19790713">
          <a:off x="2581283" y="1655331"/>
          <a:ext cx="135299" cy="461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584029" y="1757894"/>
        <a:ext cx="94709" cy="277102"/>
      </dsp:txXfrm>
    </dsp:sp>
    <dsp:sp modelId="{30B649CF-9671-4D1A-A74A-B7A1AF6929CC}">
      <dsp:nvSpPr>
        <dsp:cNvPr id="0" name=""/>
        <dsp:cNvSpPr/>
      </dsp:nvSpPr>
      <dsp:spPr>
        <a:xfrm>
          <a:off x="2612892" y="516220"/>
          <a:ext cx="1817348" cy="1726135"/>
        </a:xfrm>
        <a:prstGeom prst="ellipse">
          <a:avLst/>
        </a:prstGeom>
        <a:solidFill>
          <a:srgbClr val="FF990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000000"/>
              </a:solidFill>
            </a:rPr>
            <a:t>Ecological potential</a:t>
          </a:r>
        </a:p>
        <a:p>
          <a:pPr marL="0" lvl="0" indent="0" algn="ctr" defTabSz="800100">
            <a:lnSpc>
              <a:spcPct val="90000"/>
            </a:lnSpc>
            <a:spcBef>
              <a:spcPct val="0"/>
            </a:spcBef>
            <a:spcAft>
              <a:spcPct val="35000"/>
            </a:spcAft>
            <a:buNone/>
          </a:pPr>
          <a:r>
            <a:rPr lang="en-GB" sz="2000" b="1" kern="1200" dirty="0"/>
            <a:t>MODERATE</a:t>
          </a:r>
          <a:endParaRPr lang="en-US" sz="2000" b="1" kern="1200" dirty="0"/>
        </a:p>
      </dsp:txBody>
      <dsp:txXfrm>
        <a:off x="2879036" y="769007"/>
        <a:ext cx="1285060" cy="1220561"/>
      </dsp:txXfrm>
    </dsp:sp>
    <dsp:sp modelId="{104B95FC-1685-4E67-AA86-F24091F04176}">
      <dsp:nvSpPr>
        <dsp:cNvPr id="0" name=""/>
        <dsp:cNvSpPr/>
      </dsp:nvSpPr>
      <dsp:spPr>
        <a:xfrm rot="2263081">
          <a:off x="2473094" y="3163289"/>
          <a:ext cx="253464" cy="461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481039" y="3232398"/>
        <a:ext cx="177425" cy="277102"/>
      </dsp:txXfrm>
    </dsp:sp>
    <dsp:sp modelId="{7F5C9714-293B-4884-B222-AEE4C87C8DDA}">
      <dsp:nvSpPr>
        <dsp:cNvPr id="0" name=""/>
        <dsp:cNvSpPr/>
      </dsp:nvSpPr>
      <dsp:spPr>
        <a:xfrm>
          <a:off x="2546187" y="3175937"/>
          <a:ext cx="1741905" cy="1700747"/>
        </a:xfrm>
        <a:prstGeom prst="ellipse">
          <a:avLst/>
        </a:prstGeom>
        <a:solidFill>
          <a:srgbClr val="E6000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000000"/>
              </a:solidFill>
              <a:latin typeface="Calibri" panose="020F0502020204030204"/>
              <a:ea typeface="+mn-ea"/>
              <a:cs typeface="+mn-cs"/>
            </a:rPr>
            <a:t>Chemical status</a:t>
          </a:r>
        </a:p>
        <a:p>
          <a:pPr marL="0" lvl="0" algn="ctr" defTabSz="800100">
            <a:lnSpc>
              <a:spcPct val="90000"/>
            </a:lnSpc>
            <a:spcBef>
              <a:spcPct val="0"/>
            </a:spcBef>
            <a:spcAft>
              <a:spcPct val="35000"/>
            </a:spcAft>
            <a:buNone/>
          </a:pPr>
          <a:r>
            <a:rPr lang="en-GB" sz="2000" b="1" kern="1200" dirty="0">
              <a:solidFill>
                <a:srgbClr val="FFFFFF"/>
              </a:solidFill>
              <a:latin typeface="Calibri" panose="020F0502020204030204"/>
              <a:ea typeface="+mn-ea"/>
              <a:cs typeface="+mn-cs"/>
            </a:rPr>
            <a:t>NOT GOOD</a:t>
          </a:r>
          <a:endParaRPr lang="en-US" sz="2000" b="1" kern="1200" dirty="0">
            <a:solidFill>
              <a:srgbClr val="FFFFFF"/>
            </a:solidFill>
            <a:latin typeface="Calibri" panose="020F0502020204030204"/>
            <a:ea typeface="+mn-ea"/>
            <a:cs typeface="+mn-cs"/>
          </a:endParaRPr>
        </a:p>
      </dsp:txBody>
      <dsp:txXfrm>
        <a:off x="2801283" y="3425006"/>
        <a:ext cx="1231713" cy="12026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E79F93-62CD-4991-9E66-1098D62F8B0F}">
      <dsp:nvSpPr>
        <dsp:cNvPr id="0" name=""/>
        <dsp:cNvSpPr/>
      </dsp:nvSpPr>
      <dsp:spPr>
        <a:xfrm>
          <a:off x="0" y="0"/>
          <a:ext cx="2614435" cy="2690721"/>
        </a:xfrm>
        <a:prstGeom prst="ellipse">
          <a:avLst/>
        </a:prstGeom>
        <a:solidFill>
          <a:srgbClr val="00B05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latin typeface="Calibri" panose="020F0502020204030204"/>
              <a:ea typeface="+mn-ea"/>
              <a:cs typeface="+mn-cs"/>
            </a:rPr>
            <a:t>Phytoplankton, </a:t>
          </a:r>
          <a:r>
            <a:rPr lang="en-US" sz="1800" b="1" kern="1200" dirty="0" err="1">
              <a:solidFill>
                <a:srgbClr val="000000"/>
              </a:solidFill>
              <a:latin typeface="Calibri" panose="020F0502020204030204"/>
              <a:ea typeface="+mn-ea"/>
              <a:cs typeface="+mn-cs"/>
            </a:rPr>
            <a:t>phytobenthos</a:t>
          </a:r>
          <a:r>
            <a:rPr lang="el-GR" sz="1800" b="1" kern="1200" dirty="0">
              <a:solidFill>
                <a:srgbClr val="000000"/>
              </a:solidFill>
              <a:latin typeface="Calibri" panose="020F0502020204030204"/>
              <a:ea typeface="+mn-ea"/>
              <a:cs typeface="+mn-cs"/>
            </a:rPr>
            <a:t> </a:t>
          </a:r>
          <a:r>
            <a:rPr lang="en-US" sz="1800" b="1" kern="1200" dirty="0">
              <a:solidFill>
                <a:srgbClr val="000000"/>
              </a:solidFill>
              <a:latin typeface="Calibri" panose="020F0502020204030204"/>
              <a:ea typeface="+mn-ea"/>
              <a:cs typeface="+mn-cs"/>
            </a:rPr>
            <a:t>/</a:t>
          </a:r>
          <a:r>
            <a:rPr lang="el-GR" sz="1800" b="1" kern="1200" dirty="0">
              <a:solidFill>
                <a:srgbClr val="000000"/>
              </a:solidFill>
              <a:latin typeface="Calibri" panose="020F0502020204030204"/>
              <a:ea typeface="+mn-ea"/>
              <a:cs typeface="+mn-cs"/>
            </a:rPr>
            <a:t> </a:t>
          </a:r>
          <a:r>
            <a:rPr lang="en-US" sz="1800" b="1" kern="1200" dirty="0">
              <a:solidFill>
                <a:srgbClr val="000000"/>
              </a:solidFill>
              <a:latin typeface="Calibri" panose="020F0502020204030204"/>
              <a:ea typeface="+mn-ea"/>
              <a:cs typeface="+mn-cs"/>
            </a:rPr>
            <a:t>macrophytes and </a:t>
          </a:r>
          <a:r>
            <a:rPr lang="en-US" sz="1800" b="1" kern="1200" dirty="0" err="1">
              <a:solidFill>
                <a:srgbClr val="000000"/>
              </a:solidFill>
              <a:latin typeface="Calibri" panose="020F0502020204030204"/>
              <a:ea typeface="+mn-ea"/>
              <a:cs typeface="+mn-cs"/>
            </a:rPr>
            <a:t>macrozoobenthos</a:t>
          </a:r>
          <a:endParaRPr lang="en-US" sz="1800" b="1" kern="1200" dirty="0">
            <a:solidFill>
              <a:srgbClr val="000000"/>
            </a:solidFill>
            <a:latin typeface="Calibri" panose="020F0502020204030204"/>
            <a:ea typeface="+mn-ea"/>
            <a:cs typeface="+mn-cs"/>
          </a:endParaRPr>
        </a:p>
        <a:p>
          <a:pPr marL="0" lvl="0" algn="ctr" defTabSz="800100">
            <a:lnSpc>
              <a:spcPct val="90000"/>
            </a:lnSpc>
            <a:spcBef>
              <a:spcPct val="0"/>
            </a:spcBef>
            <a:spcAft>
              <a:spcPct val="35000"/>
            </a:spcAft>
            <a:buNone/>
          </a:pPr>
          <a:r>
            <a:rPr lang="en-US" sz="2000" b="1" kern="1200" dirty="0">
              <a:solidFill>
                <a:srgbClr val="FFFFFF"/>
              </a:solidFill>
              <a:latin typeface="Calibri" panose="020F0502020204030204"/>
              <a:ea typeface="+mn-ea"/>
              <a:cs typeface="+mn-cs"/>
            </a:rPr>
            <a:t>GOOD</a:t>
          </a:r>
        </a:p>
      </dsp:txBody>
      <dsp:txXfrm>
        <a:off x="382875" y="394047"/>
        <a:ext cx="1848685" cy="1902627"/>
      </dsp:txXfrm>
    </dsp:sp>
    <dsp:sp modelId="{104B95FC-1685-4E67-AA86-F24091F04176}">
      <dsp:nvSpPr>
        <dsp:cNvPr id="0" name=""/>
        <dsp:cNvSpPr/>
      </dsp:nvSpPr>
      <dsp:spPr>
        <a:xfrm rot="1049364">
          <a:off x="-106648" y="716839"/>
          <a:ext cx="213296" cy="7312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b="1" kern="1200"/>
        </a:p>
      </dsp:txBody>
      <dsp:txXfrm>
        <a:off x="-105169" y="853473"/>
        <a:ext cx="149307" cy="438746"/>
      </dsp:txXfrm>
    </dsp:sp>
    <dsp:sp modelId="{7F5C9714-293B-4884-B222-AEE4C87C8DDA}">
      <dsp:nvSpPr>
        <dsp:cNvPr id="0" name=""/>
        <dsp:cNvSpPr/>
      </dsp:nvSpPr>
      <dsp:spPr>
        <a:xfrm>
          <a:off x="28" y="2124702"/>
          <a:ext cx="2004771" cy="1934077"/>
        </a:xfrm>
        <a:prstGeom prst="ellipse">
          <a:avLst/>
        </a:prstGeom>
        <a:solidFill>
          <a:srgbClr val="FF990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000000"/>
              </a:solidFill>
              <a:latin typeface="Calibri" panose="020F0502020204030204"/>
              <a:ea typeface="+mn-ea"/>
              <a:cs typeface="+mn-cs"/>
            </a:rPr>
            <a:t>Fish fauna</a:t>
          </a:r>
        </a:p>
        <a:p>
          <a:pPr marL="0" lvl="0" algn="ctr" defTabSz="800100">
            <a:lnSpc>
              <a:spcPct val="90000"/>
            </a:lnSpc>
            <a:spcBef>
              <a:spcPct val="0"/>
            </a:spcBef>
            <a:spcAft>
              <a:spcPct val="35000"/>
            </a:spcAft>
            <a:buNone/>
          </a:pPr>
          <a:r>
            <a:rPr lang="en-US" sz="2000" b="1" kern="1200" dirty="0">
              <a:solidFill>
                <a:srgbClr val="FFFFFF"/>
              </a:solidFill>
              <a:latin typeface="Calibri" panose="020F0502020204030204"/>
              <a:ea typeface="+mn-ea"/>
              <a:cs typeface="+mn-cs"/>
            </a:rPr>
            <a:t>Moderate</a:t>
          </a:r>
        </a:p>
      </dsp:txBody>
      <dsp:txXfrm>
        <a:off x="293620" y="2407941"/>
        <a:ext cx="1417587" cy="13675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DF57B-B8AD-4132-A7A6-E1F386F2E2FC}">
      <dsp:nvSpPr>
        <dsp:cNvPr id="0" name=""/>
        <dsp:cNvSpPr/>
      </dsp:nvSpPr>
      <dsp:spPr>
        <a:xfrm>
          <a:off x="3175310" y="1273043"/>
          <a:ext cx="2991018" cy="2895446"/>
        </a:xfrm>
        <a:prstGeom prst="ellipse">
          <a:avLst/>
        </a:prstGeom>
        <a:solidFill>
          <a:schemeClr val="accent2"/>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000000"/>
              </a:solidFill>
            </a:rPr>
            <a:t>Port of Rotterdam (SWB NL 94_9)</a:t>
          </a:r>
        </a:p>
        <a:p>
          <a:pPr marL="0" lvl="0" indent="0" algn="ctr" defTabSz="800100">
            <a:lnSpc>
              <a:spcPct val="90000"/>
            </a:lnSpc>
            <a:spcBef>
              <a:spcPct val="0"/>
            </a:spcBef>
            <a:spcAft>
              <a:spcPct val="35000"/>
            </a:spcAft>
            <a:buNone/>
          </a:pPr>
          <a:r>
            <a:rPr lang="en-GB" sz="1700" b="1" kern="1200" dirty="0"/>
            <a:t>Benthic macroinvertebrates</a:t>
          </a:r>
          <a:endParaRPr lang="en-US" sz="1700" b="1" kern="1200" dirty="0"/>
        </a:p>
      </dsp:txBody>
      <dsp:txXfrm>
        <a:off x="3613334" y="1697071"/>
        <a:ext cx="2114970" cy="2047390"/>
      </dsp:txXfrm>
    </dsp:sp>
    <dsp:sp modelId="{315711AE-449C-4505-9CB4-1D12D6D90C50}">
      <dsp:nvSpPr>
        <dsp:cNvPr id="0" name=""/>
        <dsp:cNvSpPr/>
      </dsp:nvSpPr>
      <dsp:spPr>
        <a:xfrm rot="19950030">
          <a:off x="5957016" y="1894251"/>
          <a:ext cx="547919" cy="28733"/>
        </a:xfrm>
        <a:custGeom>
          <a:avLst/>
          <a:gdLst/>
          <a:ahLst/>
          <a:cxnLst/>
          <a:rect l="0" t="0" r="0" b="0"/>
          <a:pathLst>
            <a:path>
              <a:moveTo>
                <a:pt x="0" y="14366"/>
              </a:moveTo>
              <a:lnTo>
                <a:pt x="547919" y="14366"/>
              </a:lnTo>
            </a:path>
          </a:pathLst>
        </a:custGeom>
        <a:noFill/>
        <a:ln w="25400" cap="flat" cmpd="sng" algn="ctr">
          <a:solidFill>
            <a:schemeClr val="accent1">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217278" y="1894920"/>
        <a:ext cx="27395" cy="27395"/>
      </dsp:txXfrm>
    </dsp:sp>
    <dsp:sp modelId="{C23C7461-CD6F-49C1-BBAF-D169C2D81E7F}">
      <dsp:nvSpPr>
        <dsp:cNvPr id="0" name=""/>
        <dsp:cNvSpPr/>
      </dsp:nvSpPr>
      <dsp:spPr>
        <a:xfrm>
          <a:off x="6316227" y="-60593"/>
          <a:ext cx="2602704" cy="24948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Rijkswaterstaat period 2003 – 2016</a:t>
          </a:r>
        </a:p>
        <a:p>
          <a:pPr marL="0" lvl="0" indent="0" algn="ctr" defTabSz="800100">
            <a:lnSpc>
              <a:spcPct val="90000"/>
            </a:lnSpc>
            <a:spcBef>
              <a:spcPct val="0"/>
            </a:spcBef>
            <a:spcAft>
              <a:spcPct val="35000"/>
            </a:spcAft>
            <a:buNone/>
          </a:pPr>
          <a:r>
            <a:rPr lang="en-US" sz="1800" b="1" kern="1200" dirty="0">
              <a:effectLst/>
              <a:latin typeface="Calibri" panose="020F0502020204030204" pitchFamily="34" charset="0"/>
              <a:ea typeface="Times New Roman" panose="02020603050405020304" pitchFamily="18" charset="0"/>
              <a:cs typeface="Calibri" panose="020F0502020204030204" pitchFamily="34" charset="0"/>
            </a:rPr>
            <a:t>208 species and 77968 individuals have been recorded.</a:t>
          </a:r>
          <a:endParaRPr lang="en-US" sz="1800" kern="1200" dirty="0"/>
        </a:p>
      </dsp:txBody>
      <dsp:txXfrm>
        <a:off x="6697384" y="304764"/>
        <a:ext cx="1840390" cy="1764100"/>
      </dsp:txXfrm>
    </dsp:sp>
    <dsp:sp modelId="{16009C90-B5BB-4AAC-B33D-487BFE944DAE}">
      <dsp:nvSpPr>
        <dsp:cNvPr id="0" name=""/>
        <dsp:cNvSpPr/>
      </dsp:nvSpPr>
      <dsp:spPr>
        <a:xfrm rot="1186704">
          <a:off x="6058311" y="3293235"/>
          <a:ext cx="488874" cy="28733"/>
        </a:xfrm>
        <a:custGeom>
          <a:avLst/>
          <a:gdLst/>
          <a:ahLst/>
          <a:cxnLst/>
          <a:rect l="0" t="0" r="0" b="0"/>
          <a:pathLst>
            <a:path>
              <a:moveTo>
                <a:pt x="0" y="14366"/>
              </a:moveTo>
              <a:lnTo>
                <a:pt x="488874" y="14366"/>
              </a:lnTo>
            </a:path>
          </a:pathLst>
        </a:custGeom>
        <a:noFill/>
        <a:ln w="25400" cap="flat" cmpd="sng" algn="ctr">
          <a:solidFill>
            <a:schemeClr val="accent1">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290527" y="3295380"/>
        <a:ext cx="24443" cy="24443"/>
      </dsp:txXfrm>
    </dsp:sp>
    <dsp:sp modelId="{5D667684-206B-4E0E-BA57-11202DCDE715}">
      <dsp:nvSpPr>
        <dsp:cNvPr id="0" name=""/>
        <dsp:cNvSpPr/>
      </dsp:nvSpPr>
      <dsp:spPr>
        <a:xfrm>
          <a:off x="6445939" y="2604850"/>
          <a:ext cx="2613993" cy="24484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HELCOM database for the year 2014</a:t>
          </a:r>
        </a:p>
        <a:p>
          <a:pPr marL="0" lvl="0" indent="0" algn="ctr" defTabSz="800100">
            <a:lnSpc>
              <a:spcPct val="90000"/>
            </a:lnSpc>
            <a:spcBef>
              <a:spcPct val="0"/>
            </a:spcBef>
            <a:spcAft>
              <a:spcPct val="35000"/>
            </a:spcAft>
            <a:buNone/>
          </a:pPr>
          <a:r>
            <a:rPr lang="en-US" sz="1800" b="1" kern="1200" dirty="0">
              <a:effectLst/>
              <a:latin typeface="Calibri" panose="020F0502020204030204" pitchFamily="34" charset="0"/>
              <a:ea typeface="Times New Roman" panose="02020603050405020304" pitchFamily="18" charset="0"/>
              <a:cs typeface="Calibri" panose="020F0502020204030204" pitchFamily="34" charset="0"/>
            </a:rPr>
            <a:t>82 species and 935 individuals have been recorded.</a:t>
          </a:r>
          <a:endParaRPr lang="en-US" sz="1800" kern="1200" dirty="0"/>
        </a:p>
      </dsp:txBody>
      <dsp:txXfrm>
        <a:off x="6828749" y="2963420"/>
        <a:ext cx="1848373" cy="173132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55BBA-6653-40A5-9640-45D5CA9485B1}">
      <dsp:nvSpPr>
        <dsp:cNvPr id="0" name=""/>
        <dsp:cNvSpPr/>
      </dsp:nvSpPr>
      <dsp:spPr>
        <a:xfrm>
          <a:off x="0" y="305358"/>
          <a:ext cx="6107433" cy="1197841"/>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100000"/>
            </a:lnSpc>
            <a:spcBef>
              <a:spcPct val="0"/>
            </a:spcBef>
            <a:spcAft>
              <a:spcPts val="0"/>
            </a:spcAft>
            <a:buNone/>
          </a:pPr>
          <a:r>
            <a:rPr lang="en-US" sz="1600" kern="1200" dirty="0">
              <a:effectLst/>
              <a:latin typeface="+mn-lt"/>
              <a:ea typeface="Calibri" panose="020F0502020204030204" pitchFamily="34" charset="0"/>
              <a:cs typeface="Times New Roman" panose="02020603050405020304" pitchFamily="18" charset="0"/>
            </a:rPr>
            <a:t>In total, </a:t>
          </a:r>
          <a:r>
            <a:rPr lang="en-US" sz="1600" b="1" kern="1200" dirty="0">
              <a:effectLst/>
              <a:latin typeface="+mn-lt"/>
              <a:ea typeface="Calibri" panose="020F0502020204030204" pitchFamily="34" charset="0"/>
              <a:cs typeface="Times New Roman" panose="02020603050405020304" pitchFamily="18" charset="0"/>
            </a:rPr>
            <a:t>1761 individuals </a:t>
          </a:r>
          <a:r>
            <a:rPr lang="en-US" sz="1600" kern="1200" dirty="0">
              <a:effectLst/>
              <a:latin typeface="+mn-lt"/>
              <a:ea typeface="Calibri" panose="020F0502020204030204" pitchFamily="34" charset="0"/>
              <a:cs typeface="Times New Roman" panose="02020603050405020304" pitchFamily="18" charset="0"/>
            </a:rPr>
            <a:t>were identified belonging to </a:t>
          </a:r>
          <a:r>
            <a:rPr lang="en-US" sz="1600" b="1" kern="1200" dirty="0">
              <a:effectLst/>
              <a:latin typeface="+mn-lt"/>
              <a:ea typeface="Calibri" panose="020F0502020204030204" pitchFamily="34" charset="0"/>
              <a:cs typeface="Times New Roman" panose="02020603050405020304" pitchFamily="18" charset="0"/>
            </a:rPr>
            <a:t>89 species</a:t>
          </a:r>
          <a:r>
            <a:rPr lang="en-US" sz="1600" kern="1200" dirty="0">
              <a:effectLst/>
              <a:latin typeface="+mn-lt"/>
              <a:ea typeface="Calibri" panose="020F0502020204030204" pitchFamily="34" charset="0"/>
              <a:cs typeface="Times New Roman" panose="02020603050405020304" pitchFamily="18" charset="0"/>
            </a:rPr>
            <a:t>.</a:t>
          </a:r>
        </a:p>
        <a:p>
          <a:pPr marL="0" lvl="0" indent="0" algn="ctr" defTabSz="711200">
            <a:lnSpc>
              <a:spcPct val="100000"/>
            </a:lnSpc>
            <a:spcBef>
              <a:spcPct val="0"/>
            </a:spcBef>
            <a:spcAft>
              <a:spcPts val="0"/>
            </a:spcAft>
            <a:buNone/>
          </a:pPr>
          <a:r>
            <a:rPr lang="en-US" sz="1600" kern="1200" dirty="0">
              <a:effectLst/>
              <a:latin typeface="+mn-lt"/>
              <a:ea typeface="Calibri" panose="020F0502020204030204" pitchFamily="34" charset="0"/>
              <a:cs typeface="Times New Roman" panose="02020603050405020304" pitchFamily="18" charset="0"/>
            </a:rPr>
            <a:t> </a:t>
          </a:r>
        </a:p>
        <a:p>
          <a:pPr marL="0" lvl="0" indent="0" algn="ctr" defTabSz="711200">
            <a:lnSpc>
              <a:spcPct val="100000"/>
            </a:lnSpc>
            <a:spcBef>
              <a:spcPct val="0"/>
            </a:spcBef>
            <a:spcAft>
              <a:spcPts val="0"/>
            </a:spcAft>
            <a:buNone/>
          </a:pPr>
          <a:r>
            <a:rPr lang="en-US" sz="1600" kern="1200" dirty="0">
              <a:effectLst/>
              <a:latin typeface="+mn-lt"/>
              <a:ea typeface="Calibri" panose="020F0502020204030204" pitchFamily="34" charset="0"/>
              <a:cs typeface="Times New Roman" panose="02020603050405020304" pitchFamily="18" charset="0"/>
            </a:rPr>
            <a:t>14 species are </a:t>
          </a:r>
          <a:r>
            <a:rPr lang="en-US" sz="1600" b="1" u="sng" kern="1200" dirty="0">
              <a:effectLst/>
              <a:latin typeface="+mn-lt"/>
              <a:ea typeface="Calibri" panose="020F0502020204030204" pitchFamily="34" charset="0"/>
              <a:cs typeface="Times New Roman" panose="02020603050405020304" pitchFamily="18" charset="0"/>
            </a:rPr>
            <a:t>non-native</a:t>
          </a:r>
          <a:r>
            <a:rPr lang="en-US" sz="1600" kern="1200" dirty="0">
              <a:effectLst/>
              <a:latin typeface="+mn-lt"/>
              <a:ea typeface="Calibri" panose="020F0502020204030204" pitchFamily="34" charset="0"/>
              <a:cs typeface="Times New Roman" panose="02020603050405020304" pitchFamily="18" charset="0"/>
            </a:rPr>
            <a:t> with </a:t>
          </a:r>
          <a:r>
            <a:rPr lang="en-US" sz="1600" b="1" u="sng" kern="1200" dirty="0">
              <a:effectLst/>
              <a:latin typeface="+mn-lt"/>
              <a:ea typeface="Calibri" panose="020F0502020204030204" pitchFamily="34" charset="0"/>
              <a:cs typeface="Times New Roman" panose="02020603050405020304" pitchFamily="18" charset="0"/>
            </a:rPr>
            <a:t>1573 individuals </a:t>
          </a:r>
          <a:r>
            <a:rPr lang="en-US" sz="1600" kern="1200" dirty="0">
              <a:effectLst/>
              <a:latin typeface="+mn-lt"/>
              <a:ea typeface="Calibri" panose="020F0502020204030204" pitchFamily="34" charset="0"/>
              <a:cs typeface="Times New Roman" panose="02020603050405020304" pitchFamily="18" charset="0"/>
            </a:rPr>
            <a:t>counted.</a:t>
          </a:r>
          <a:endParaRPr lang="en-US" sz="1600" kern="1200" dirty="0">
            <a:latin typeface="+mn-lt"/>
          </a:endParaRPr>
        </a:p>
      </dsp:txBody>
      <dsp:txXfrm>
        <a:off x="35084" y="340442"/>
        <a:ext cx="6037265" cy="1127673"/>
      </dsp:txXfrm>
    </dsp:sp>
    <dsp:sp modelId="{9FB2258F-B64C-4D9E-B1D8-7CB3618D484D}">
      <dsp:nvSpPr>
        <dsp:cNvPr id="0" name=""/>
        <dsp:cNvSpPr/>
      </dsp:nvSpPr>
      <dsp:spPr>
        <a:xfrm>
          <a:off x="610743" y="1503200"/>
          <a:ext cx="612730" cy="1049919"/>
        </a:xfrm>
        <a:custGeom>
          <a:avLst/>
          <a:gdLst/>
          <a:ahLst/>
          <a:cxnLst/>
          <a:rect l="0" t="0" r="0" b="0"/>
          <a:pathLst>
            <a:path>
              <a:moveTo>
                <a:pt x="0" y="0"/>
              </a:moveTo>
              <a:lnTo>
                <a:pt x="0" y="1049919"/>
              </a:lnTo>
              <a:lnTo>
                <a:pt x="612730" y="1049919"/>
              </a:lnTo>
            </a:path>
          </a:pathLst>
        </a:custGeom>
        <a:noFill/>
        <a:ln w="25400" cap="flat" cmpd="sng" algn="ctr">
          <a:solidFill>
            <a:schemeClr val="accent1">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29CE9CA8-AE56-4BCF-992D-CF241676818A}">
      <dsp:nvSpPr>
        <dsp:cNvPr id="0" name=""/>
        <dsp:cNvSpPr/>
      </dsp:nvSpPr>
      <dsp:spPr>
        <a:xfrm>
          <a:off x="1223473" y="1780464"/>
          <a:ext cx="5819879" cy="15453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ts val="0"/>
            </a:spcAft>
            <a:buNone/>
          </a:pPr>
          <a:r>
            <a:rPr lang="en-US" sz="1600" b="1" u="sng" kern="1200" dirty="0">
              <a:latin typeface="+mn-lt"/>
              <a:cs typeface="Times New Roman" panose="02020603050405020304" pitchFamily="18" charset="0"/>
            </a:rPr>
            <a:t>Most individuals </a:t>
          </a:r>
          <a:r>
            <a:rPr lang="en-US" sz="1600" b="1" kern="1200" dirty="0">
              <a:latin typeface="+mn-lt"/>
              <a:cs typeface="Times New Roman" panose="02020603050405020304" pitchFamily="18" charset="0"/>
            </a:rPr>
            <a:t>in </a:t>
          </a:r>
          <a:r>
            <a:rPr lang="en-US" sz="1600" b="1" kern="1200" dirty="0" err="1">
              <a:latin typeface="+mn-lt"/>
              <a:cs typeface="Times New Roman" panose="02020603050405020304" pitchFamily="18" charset="0"/>
            </a:rPr>
            <a:t>Hartelkanaal</a:t>
          </a:r>
          <a:r>
            <a:rPr lang="en-US" sz="1600" b="1" kern="1200" dirty="0">
              <a:latin typeface="+mn-lt"/>
              <a:cs typeface="Times New Roman" panose="02020603050405020304" pitchFamily="18" charset="0"/>
            </a:rPr>
            <a:t> (DWP </a:t>
          </a:r>
          <a:r>
            <a:rPr lang="en-US" sz="1600" b="1" kern="1200" dirty="0" err="1">
              <a:latin typeface="+mn-lt"/>
              <a:cs typeface="Times New Roman" panose="02020603050405020304" pitchFamily="18" charset="0"/>
            </a:rPr>
            <a:t>Maasvlakte</a:t>
          </a:r>
          <a:r>
            <a:rPr lang="en-US" sz="1600" b="1" kern="1200" dirty="0">
              <a:latin typeface="+mn-lt"/>
              <a:cs typeface="Times New Roman" panose="02020603050405020304" pitchFamily="18" charset="0"/>
            </a:rPr>
            <a:t>): </a:t>
          </a:r>
        </a:p>
        <a:p>
          <a:pPr marL="0" lvl="0" indent="0" algn="l" defTabSz="711200">
            <a:lnSpc>
              <a:spcPct val="100000"/>
            </a:lnSpc>
            <a:spcBef>
              <a:spcPct val="0"/>
            </a:spcBef>
            <a:spcAft>
              <a:spcPts val="0"/>
            </a:spcAft>
            <a:buFont typeface="Arial" panose="020B0604020202020204" pitchFamily="34" charset="0"/>
            <a:buNone/>
          </a:pPr>
          <a:r>
            <a:rPr lang="en-US" sz="1600" kern="1200" dirty="0">
              <a:latin typeface="+mn-lt"/>
              <a:cs typeface="Times New Roman" panose="02020603050405020304" pitchFamily="18" charset="0"/>
            </a:rPr>
            <a:t>- </a:t>
          </a:r>
          <a:r>
            <a:rPr lang="en-US" sz="1600" b="1" kern="1200" dirty="0">
              <a:latin typeface="+mn-lt"/>
              <a:cs typeface="Times New Roman" panose="02020603050405020304" pitchFamily="18" charset="0"/>
            </a:rPr>
            <a:t>Non-native</a:t>
          </a:r>
          <a:r>
            <a:rPr lang="en-US" sz="1600" kern="1200" dirty="0">
              <a:latin typeface="+mn-lt"/>
              <a:cs typeface="Times New Roman" panose="02020603050405020304" pitchFamily="18" charset="0"/>
            </a:rPr>
            <a:t> </a:t>
          </a:r>
          <a:r>
            <a:rPr lang="en-US" sz="1600" b="1" i="1" kern="1200" dirty="0" err="1">
              <a:latin typeface="+mn-lt"/>
              <a:cs typeface="Times New Roman" panose="02020603050405020304" pitchFamily="18" charset="0"/>
            </a:rPr>
            <a:t>Balanidae</a:t>
          </a:r>
          <a:r>
            <a:rPr lang="en-US" sz="1600" b="1" i="1" kern="1200" dirty="0">
              <a:latin typeface="+mn-lt"/>
              <a:cs typeface="Times New Roman" panose="02020603050405020304" pitchFamily="18" charset="0"/>
            </a:rPr>
            <a:t> </a:t>
          </a:r>
          <a:r>
            <a:rPr lang="en-US" sz="1600" b="1" i="1" kern="1200" dirty="0" err="1">
              <a:latin typeface="+mn-lt"/>
              <a:cs typeface="Times New Roman" panose="02020603050405020304" pitchFamily="18" charset="0"/>
            </a:rPr>
            <a:t>Amphibalanus</a:t>
          </a:r>
          <a:r>
            <a:rPr lang="en-US" sz="1600" b="1" i="1" kern="1200" dirty="0">
              <a:latin typeface="+mn-lt"/>
              <a:cs typeface="Times New Roman" panose="02020603050405020304" pitchFamily="18" charset="0"/>
            </a:rPr>
            <a:t> </a:t>
          </a:r>
          <a:r>
            <a:rPr lang="en-US" sz="1600" kern="1200" dirty="0">
              <a:latin typeface="+mn-lt"/>
              <a:cs typeface="Times New Roman" panose="02020603050405020304" pitchFamily="18" charset="0"/>
            </a:rPr>
            <a:t>(</a:t>
          </a:r>
          <a:r>
            <a:rPr lang="en-US" sz="1600" kern="1200" dirty="0">
              <a:latin typeface="+mn-lt"/>
            </a:rPr>
            <a:t>small sessile crustacean),</a:t>
          </a:r>
        </a:p>
        <a:p>
          <a:pPr marL="0" lvl="0" indent="0" algn="l" defTabSz="711200">
            <a:lnSpc>
              <a:spcPct val="100000"/>
            </a:lnSpc>
            <a:spcBef>
              <a:spcPct val="0"/>
            </a:spcBef>
            <a:spcAft>
              <a:spcPts val="0"/>
            </a:spcAft>
            <a:buFont typeface="Arial" panose="020B0604020202020204" pitchFamily="34" charset="0"/>
            <a:buNone/>
          </a:pPr>
          <a:r>
            <a:rPr lang="en-US" sz="1600" kern="1200" dirty="0">
              <a:latin typeface="+mn-lt"/>
            </a:rPr>
            <a:t>- </a:t>
          </a:r>
          <a:r>
            <a:rPr lang="en-US" sz="1600" b="1" kern="1200" dirty="0">
              <a:solidFill>
                <a:srgbClr val="2A105B">
                  <a:hueOff val="0"/>
                  <a:satOff val="0"/>
                  <a:lumOff val="0"/>
                  <a:alphaOff val="0"/>
                </a:srgbClr>
              </a:solidFill>
              <a:latin typeface="Calibri" panose="020F0502020204030204"/>
              <a:ea typeface="+mn-ea"/>
              <a:cs typeface="Times New Roman" panose="02020603050405020304" pitchFamily="18" charset="0"/>
            </a:rPr>
            <a:t>Native Capitella capitata </a:t>
          </a:r>
          <a:r>
            <a:rPr lang="en-US" sz="1600" kern="1200" dirty="0">
              <a:solidFill>
                <a:srgbClr val="2A105B">
                  <a:hueOff val="0"/>
                  <a:satOff val="0"/>
                  <a:lumOff val="0"/>
                  <a:alphaOff val="0"/>
                </a:srgbClr>
              </a:solidFill>
              <a:latin typeface="Calibri" panose="020F0502020204030204"/>
              <a:ea typeface="+mn-ea"/>
              <a:cs typeface="Times New Roman" panose="02020603050405020304" pitchFamily="18" charset="0"/>
            </a:rPr>
            <a:t>(Class Polychaeta). </a:t>
          </a:r>
        </a:p>
        <a:p>
          <a:pPr marL="0" lvl="0" indent="0" algn="l" defTabSz="711200">
            <a:lnSpc>
              <a:spcPct val="100000"/>
            </a:lnSpc>
            <a:spcBef>
              <a:spcPct val="0"/>
            </a:spcBef>
            <a:spcAft>
              <a:spcPts val="0"/>
            </a:spcAft>
            <a:buNone/>
          </a:pPr>
          <a:r>
            <a:rPr lang="en-US" sz="1600" b="1" u="sng" kern="1200" dirty="0">
              <a:latin typeface="+mn-lt"/>
              <a:cs typeface="Times New Roman" panose="02020603050405020304" pitchFamily="18" charset="0"/>
            </a:rPr>
            <a:t>Large abundance </a:t>
          </a:r>
          <a:r>
            <a:rPr lang="en-US" sz="1600" kern="1200" dirty="0">
              <a:latin typeface="+mn-lt"/>
              <a:cs typeface="Times New Roman" panose="02020603050405020304" pitchFamily="18" charset="0"/>
            </a:rPr>
            <a:t>of the </a:t>
          </a:r>
          <a:r>
            <a:rPr lang="en-US" sz="1600" b="1" kern="1200" dirty="0">
              <a:latin typeface="+mn-lt"/>
              <a:cs typeface="Times New Roman" panose="02020603050405020304" pitchFamily="18" charset="0"/>
            </a:rPr>
            <a:t>non-native crustacean </a:t>
          </a:r>
          <a:r>
            <a:rPr lang="en-US" sz="1600" b="1" i="1" kern="1200" dirty="0">
              <a:latin typeface="+mn-lt"/>
              <a:cs typeface="Times New Roman" panose="02020603050405020304" pitchFamily="18" charset="0"/>
            </a:rPr>
            <a:t>Crassostrea gigas </a:t>
          </a:r>
          <a:r>
            <a:rPr lang="en-US" sz="1600" kern="1200" dirty="0">
              <a:latin typeface="+mn-lt"/>
              <a:cs typeface="Times New Roman" panose="02020603050405020304" pitchFamily="18" charset="0"/>
            </a:rPr>
            <a:t>at Site 1, just under one of the outfalls – </a:t>
          </a:r>
          <a:r>
            <a:rPr lang="en-US" sz="1600" b="1" kern="1200" dirty="0">
              <a:latin typeface="+mn-lt"/>
              <a:cs typeface="Times New Roman" panose="02020603050405020304" pitchFamily="18" charset="0"/>
            </a:rPr>
            <a:t>FULL SCALE REEF</a:t>
          </a:r>
          <a:endParaRPr lang="en-US" sz="1600" b="1" u="sng" kern="1200" dirty="0">
            <a:latin typeface="+mn-lt"/>
          </a:endParaRPr>
        </a:p>
      </dsp:txBody>
      <dsp:txXfrm>
        <a:off x="1268734" y="1825725"/>
        <a:ext cx="5729357" cy="1454789"/>
      </dsp:txXfrm>
    </dsp:sp>
    <dsp:sp modelId="{124A4EE8-BDA2-4B53-8982-310BA548245A}">
      <dsp:nvSpPr>
        <dsp:cNvPr id="0" name=""/>
        <dsp:cNvSpPr/>
      </dsp:nvSpPr>
      <dsp:spPr>
        <a:xfrm>
          <a:off x="610743" y="1503200"/>
          <a:ext cx="612730" cy="2720956"/>
        </a:xfrm>
        <a:custGeom>
          <a:avLst/>
          <a:gdLst/>
          <a:ahLst/>
          <a:cxnLst/>
          <a:rect l="0" t="0" r="0" b="0"/>
          <a:pathLst>
            <a:path>
              <a:moveTo>
                <a:pt x="0" y="0"/>
              </a:moveTo>
              <a:lnTo>
                <a:pt x="0" y="2720956"/>
              </a:lnTo>
              <a:lnTo>
                <a:pt x="612730" y="2720956"/>
              </a:lnTo>
            </a:path>
          </a:pathLst>
        </a:custGeom>
        <a:noFill/>
        <a:ln w="25400" cap="flat" cmpd="sng" algn="ctr">
          <a:solidFill>
            <a:schemeClr val="accent1">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F6C8A39C-4858-4A89-9432-6143787E8FE3}">
      <dsp:nvSpPr>
        <dsp:cNvPr id="0" name=""/>
        <dsp:cNvSpPr/>
      </dsp:nvSpPr>
      <dsp:spPr>
        <a:xfrm>
          <a:off x="1223473" y="3625235"/>
          <a:ext cx="5844219" cy="11978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l" defTabSz="711200">
            <a:lnSpc>
              <a:spcPct val="100000"/>
            </a:lnSpc>
            <a:spcBef>
              <a:spcPct val="0"/>
            </a:spcBef>
            <a:spcAft>
              <a:spcPts val="0"/>
            </a:spcAft>
            <a:buNone/>
          </a:pPr>
          <a:r>
            <a:rPr lang="en-US" sz="1600" b="1" u="sng" kern="1200" dirty="0">
              <a:solidFill>
                <a:srgbClr val="2A105B">
                  <a:hueOff val="0"/>
                  <a:satOff val="0"/>
                  <a:lumOff val="0"/>
                  <a:alphaOff val="0"/>
                </a:srgbClr>
              </a:solidFill>
              <a:latin typeface="Calibri" panose="020F0502020204030204"/>
              <a:ea typeface="+mn-ea"/>
              <a:cs typeface="Times New Roman" panose="02020603050405020304" pitchFamily="18" charset="0"/>
            </a:rPr>
            <a:t>Most individuals </a:t>
          </a:r>
          <a:r>
            <a:rPr lang="en-US" sz="1600" b="1" kern="1200" dirty="0">
              <a:solidFill>
                <a:srgbClr val="2A105B">
                  <a:hueOff val="0"/>
                  <a:satOff val="0"/>
                  <a:lumOff val="0"/>
                  <a:alphaOff val="0"/>
                </a:srgbClr>
              </a:solidFill>
              <a:latin typeface="Calibri" panose="020F0502020204030204"/>
              <a:ea typeface="+mn-ea"/>
              <a:cs typeface="Times New Roman" panose="02020603050405020304" pitchFamily="18" charset="0"/>
            </a:rPr>
            <a:t>in </a:t>
          </a:r>
          <a:r>
            <a:rPr lang="en-US" sz="1600" b="1" kern="1200" dirty="0" err="1">
              <a:solidFill>
                <a:srgbClr val="2A105B">
                  <a:hueOff val="0"/>
                  <a:satOff val="0"/>
                  <a:lumOff val="0"/>
                  <a:alphaOff val="0"/>
                </a:srgbClr>
              </a:solidFill>
              <a:latin typeface="Calibri" panose="020F0502020204030204"/>
              <a:ea typeface="+mn-ea"/>
              <a:cs typeface="Times New Roman" panose="02020603050405020304" pitchFamily="18" charset="0"/>
            </a:rPr>
            <a:t>Brittaniehaven</a:t>
          </a:r>
          <a:r>
            <a:rPr lang="en-US" sz="1600" b="1" kern="1200" dirty="0">
              <a:solidFill>
                <a:srgbClr val="2A105B">
                  <a:hueOff val="0"/>
                  <a:satOff val="0"/>
                  <a:lumOff val="0"/>
                  <a:alphaOff val="0"/>
                </a:srgbClr>
              </a:solidFill>
              <a:latin typeface="Calibri" panose="020F0502020204030204"/>
              <a:ea typeface="+mn-ea"/>
              <a:cs typeface="Times New Roman" panose="02020603050405020304" pitchFamily="18" charset="0"/>
            </a:rPr>
            <a:t> (DWP </a:t>
          </a:r>
          <a:r>
            <a:rPr lang="en-US" sz="1600" b="1" kern="1200" dirty="0" err="1">
              <a:solidFill>
                <a:srgbClr val="2A105B">
                  <a:hueOff val="0"/>
                  <a:satOff val="0"/>
                  <a:lumOff val="0"/>
                  <a:alphaOff val="0"/>
                </a:srgbClr>
              </a:solidFill>
              <a:latin typeface="Calibri" panose="020F0502020204030204"/>
              <a:ea typeface="+mn-ea"/>
              <a:cs typeface="Times New Roman" panose="02020603050405020304" pitchFamily="18" charset="0"/>
            </a:rPr>
            <a:t>Botlek</a:t>
          </a:r>
          <a:r>
            <a:rPr lang="en-US" sz="1600" b="1" kern="1200" dirty="0">
              <a:solidFill>
                <a:srgbClr val="2A105B">
                  <a:hueOff val="0"/>
                  <a:satOff val="0"/>
                  <a:lumOff val="0"/>
                  <a:alphaOff val="0"/>
                </a:srgbClr>
              </a:solidFill>
              <a:latin typeface="Calibri" panose="020F0502020204030204"/>
              <a:ea typeface="+mn-ea"/>
              <a:cs typeface="Times New Roman" panose="02020603050405020304" pitchFamily="18" charset="0"/>
            </a:rPr>
            <a:t>): </a:t>
          </a:r>
        </a:p>
        <a:p>
          <a:pPr marL="0" lvl="0" indent="0" algn="l" defTabSz="711200">
            <a:lnSpc>
              <a:spcPct val="100000"/>
            </a:lnSpc>
            <a:spcBef>
              <a:spcPct val="0"/>
            </a:spcBef>
            <a:spcAft>
              <a:spcPts val="0"/>
            </a:spcAft>
            <a:buNone/>
          </a:pPr>
          <a:r>
            <a:rPr lang="en-US" sz="1600" kern="1200" dirty="0">
              <a:latin typeface="+mn-lt"/>
            </a:rPr>
            <a:t>- </a:t>
          </a:r>
          <a:r>
            <a:rPr lang="en-US" sz="1600" b="1" i="0" kern="1200" dirty="0">
              <a:latin typeface="+mn-lt"/>
            </a:rPr>
            <a:t>Native</a:t>
          </a:r>
          <a:r>
            <a:rPr lang="en-US" sz="1600" kern="1200" dirty="0">
              <a:latin typeface="+mn-lt"/>
            </a:rPr>
            <a:t> </a:t>
          </a:r>
          <a:r>
            <a:rPr lang="en-US" sz="1600" b="1" i="1" kern="1200" dirty="0">
              <a:latin typeface="+mn-lt"/>
            </a:rPr>
            <a:t>Capitella capitata </a:t>
          </a:r>
          <a:r>
            <a:rPr lang="en-US" sz="1600" kern="1200" dirty="0">
              <a:latin typeface="+mn-lt"/>
            </a:rPr>
            <a:t>(Class Polychaeta)</a:t>
          </a:r>
        </a:p>
        <a:p>
          <a:pPr marL="0" lvl="0" indent="0" algn="l" defTabSz="711200">
            <a:lnSpc>
              <a:spcPct val="100000"/>
            </a:lnSpc>
            <a:spcBef>
              <a:spcPct val="0"/>
            </a:spcBef>
            <a:spcAft>
              <a:spcPts val="0"/>
            </a:spcAft>
            <a:buNone/>
          </a:pPr>
          <a:r>
            <a:rPr lang="en-US" sz="1600" kern="1200" dirty="0">
              <a:latin typeface="+mn-lt"/>
            </a:rPr>
            <a:t>- </a:t>
          </a:r>
          <a:r>
            <a:rPr lang="en-US" sz="1600" b="1" i="0" kern="1200" dirty="0">
              <a:latin typeface="+mn-lt"/>
            </a:rPr>
            <a:t>Native</a:t>
          </a:r>
          <a:r>
            <a:rPr lang="en-US" sz="1600" b="1" i="1" kern="1200" dirty="0">
              <a:latin typeface="+mn-lt"/>
            </a:rPr>
            <a:t> </a:t>
          </a:r>
          <a:r>
            <a:rPr lang="en-US" sz="1600" b="1" i="1" kern="1200" dirty="0" err="1">
              <a:latin typeface="+mn-lt"/>
            </a:rPr>
            <a:t>Streblospio</a:t>
          </a:r>
          <a:r>
            <a:rPr lang="en-US" sz="1600" b="1" i="1" kern="1200" dirty="0">
              <a:latin typeface="+mn-lt"/>
            </a:rPr>
            <a:t> </a:t>
          </a:r>
          <a:r>
            <a:rPr lang="en-US" sz="1600" b="1" i="1" kern="1200" dirty="0" err="1">
              <a:latin typeface="+mn-lt"/>
            </a:rPr>
            <a:t>cf</a:t>
          </a:r>
          <a:r>
            <a:rPr lang="en-US" sz="1600" b="1" i="1" kern="1200" dirty="0">
              <a:latin typeface="+mn-lt"/>
            </a:rPr>
            <a:t> </a:t>
          </a:r>
          <a:r>
            <a:rPr lang="en-US" sz="1600" b="1" i="1" kern="1200" dirty="0" err="1">
              <a:latin typeface="+mn-lt"/>
            </a:rPr>
            <a:t>shrubsolii</a:t>
          </a:r>
          <a:r>
            <a:rPr lang="en-US" sz="1600" b="1" i="1" kern="1200" dirty="0">
              <a:latin typeface="+mn-lt"/>
            </a:rPr>
            <a:t> </a:t>
          </a:r>
          <a:r>
            <a:rPr lang="en-US" sz="1600" kern="1200" dirty="0">
              <a:latin typeface="+mn-lt"/>
            </a:rPr>
            <a:t>(Class Polychaeta)</a:t>
          </a:r>
        </a:p>
        <a:p>
          <a:pPr marL="0" lvl="0" indent="0" algn="l" defTabSz="711200">
            <a:lnSpc>
              <a:spcPct val="100000"/>
            </a:lnSpc>
            <a:spcBef>
              <a:spcPct val="0"/>
            </a:spcBef>
            <a:spcAft>
              <a:spcPts val="0"/>
            </a:spcAft>
            <a:buNone/>
          </a:pPr>
          <a:r>
            <a:rPr lang="en-US" sz="1600" kern="1200" dirty="0">
              <a:latin typeface="+mn-lt"/>
            </a:rPr>
            <a:t>- </a:t>
          </a:r>
          <a:r>
            <a:rPr lang="en-US" sz="1600" b="1" i="0" kern="1200" dirty="0">
              <a:latin typeface="+mn-lt"/>
            </a:rPr>
            <a:t>Non-native</a:t>
          </a:r>
          <a:r>
            <a:rPr lang="en-US" sz="1600" kern="1200" dirty="0">
              <a:latin typeface="+mn-lt"/>
            </a:rPr>
            <a:t> </a:t>
          </a:r>
          <a:r>
            <a:rPr lang="en-US" sz="1600" b="1" i="1" kern="1200" dirty="0">
              <a:latin typeface="+mn-lt"/>
            </a:rPr>
            <a:t>Theora </a:t>
          </a:r>
          <a:r>
            <a:rPr lang="en-US" sz="1600" b="1" i="1" kern="1200" dirty="0" err="1">
              <a:latin typeface="+mn-lt"/>
            </a:rPr>
            <a:t>lubrica</a:t>
          </a:r>
          <a:r>
            <a:rPr lang="en-US" sz="1600" b="1" i="1" kern="1200" dirty="0">
              <a:latin typeface="+mn-lt"/>
            </a:rPr>
            <a:t> </a:t>
          </a:r>
          <a:r>
            <a:rPr lang="en-US" sz="1600" kern="1200" dirty="0">
              <a:latin typeface="+mn-lt"/>
            </a:rPr>
            <a:t>(Class Bivalvia)</a:t>
          </a:r>
          <a:r>
            <a:rPr lang="en-US" sz="1600" kern="1200" dirty="0">
              <a:latin typeface="+mn-lt"/>
              <a:cs typeface="Times New Roman" panose="02020603050405020304" pitchFamily="18" charset="0"/>
            </a:rPr>
            <a:t> </a:t>
          </a:r>
          <a:endParaRPr lang="en-US" sz="1600" kern="1200" dirty="0">
            <a:latin typeface="+mn-lt"/>
          </a:endParaRPr>
        </a:p>
      </dsp:txBody>
      <dsp:txXfrm>
        <a:off x="1258557" y="3660319"/>
        <a:ext cx="5774051" cy="11276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97A3E-2DFB-45AC-A3D8-7F1412425B98}">
      <dsp:nvSpPr>
        <dsp:cNvPr id="0" name=""/>
        <dsp:cNvSpPr/>
      </dsp:nvSpPr>
      <dsp:spPr>
        <a:xfrm rot="5400000">
          <a:off x="2407360" y="630191"/>
          <a:ext cx="1087420" cy="1809443"/>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37E170DD-A0B4-47C1-8B85-5BA3F2199CF3}">
      <dsp:nvSpPr>
        <dsp:cNvPr id="0" name=""/>
        <dsp:cNvSpPr/>
      </dsp:nvSpPr>
      <dsp:spPr>
        <a:xfrm>
          <a:off x="2225842" y="1170825"/>
          <a:ext cx="1633575" cy="143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u="sng" kern="1200" dirty="0">
              <a:effectLst/>
              <a:latin typeface="Calibri" panose="020F0502020204030204" pitchFamily="34" charset="0"/>
              <a:ea typeface="MS Mincho" panose="02020609040205080304" pitchFamily="49" charset="-128"/>
            </a:rPr>
            <a:t>TOC and </a:t>
          </a:r>
          <a:r>
            <a:rPr lang="en-US" sz="1600" b="1" u="sng" kern="1200" dirty="0" err="1">
              <a:effectLst/>
              <a:latin typeface="Calibri" panose="020F0502020204030204" pitchFamily="34" charset="0"/>
              <a:ea typeface="MS Mincho" panose="02020609040205080304" pitchFamily="49" charset="-128"/>
            </a:rPr>
            <a:t>Kjedahl</a:t>
          </a:r>
          <a:r>
            <a:rPr lang="en-US" sz="1600" b="1" u="sng" kern="1200" dirty="0">
              <a:effectLst/>
              <a:latin typeface="Calibri" panose="020F0502020204030204" pitchFamily="34" charset="0"/>
              <a:ea typeface="MS Mincho" panose="02020609040205080304" pitchFamily="49" charset="-128"/>
            </a:rPr>
            <a:t> nitrogen</a:t>
          </a:r>
          <a:r>
            <a:rPr lang="en-US" sz="1600" b="1" u="none" kern="1200" dirty="0">
              <a:effectLst/>
              <a:latin typeface="Calibri" panose="020F0502020204030204" pitchFamily="34" charset="0"/>
              <a:ea typeface="MS Mincho" panose="02020609040205080304" pitchFamily="49" charset="-128"/>
            </a:rPr>
            <a:t> values in sediment samples </a:t>
          </a:r>
          <a:endParaRPr lang="en-US" sz="1600" u="none" kern="1200" dirty="0"/>
        </a:p>
      </dsp:txBody>
      <dsp:txXfrm>
        <a:off x="2225842" y="1170825"/>
        <a:ext cx="1633575" cy="1431925"/>
      </dsp:txXfrm>
    </dsp:sp>
    <dsp:sp modelId="{10A37062-6500-4A89-A2AA-7E50EB16B9F5}">
      <dsp:nvSpPr>
        <dsp:cNvPr id="0" name=""/>
        <dsp:cNvSpPr/>
      </dsp:nvSpPr>
      <dsp:spPr>
        <a:xfrm>
          <a:off x="3551197" y="496978"/>
          <a:ext cx="308221" cy="308221"/>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61D49D26-4A55-4DE2-AF4D-2378571789AB}">
      <dsp:nvSpPr>
        <dsp:cNvPr id="0" name=""/>
        <dsp:cNvSpPr/>
      </dsp:nvSpPr>
      <dsp:spPr>
        <a:xfrm rot="5400000">
          <a:off x="4407176" y="135334"/>
          <a:ext cx="1087420" cy="1809443"/>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9519BA22-B708-4DE0-A667-F7C4C1F7BBB5}">
      <dsp:nvSpPr>
        <dsp:cNvPr id="0" name=""/>
        <dsp:cNvSpPr/>
      </dsp:nvSpPr>
      <dsp:spPr>
        <a:xfrm>
          <a:off x="4225658" y="675968"/>
          <a:ext cx="1633575" cy="143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u="sng" kern="1200" dirty="0">
              <a:effectLst/>
              <a:latin typeface="Calibri" panose="020F0502020204030204" pitchFamily="34" charset="0"/>
              <a:ea typeface="MS Mincho" panose="02020609040205080304" pitchFamily="49" charset="-128"/>
            </a:rPr>
            <a:t>Higher</a:t>
          </a:r>
          <a:r>
            <a:rPr lang="en-US" sz="1600" b="1" u="none" kern="1200" dirty="0">
              <a:effectLst/>
              <a:latin typeface="Calibri" panose="020F0502020204030204" pitchFamily="34" charset="0"/>
              <a:ea typeface="MS Mincho" panose="02020609040205080304" pitchFamily="49" charset="-128"/>
            </a:rPr>
            <a:t> at </a:t>
          </a:r>
          <a:r>
            <a:rPr lang="en-US" sz="1600" b="1" u="none" kern="1200" dirty="0" err="1">
              <a:effectLst/>
              <a:latin typeface="Calibri" panose="020F0502020204030204" pitchFamily="34" charset="0"/>
              <a:ea typeface="MS Mincho" panose="02020609040205080304" pitchFamily="49" charset="-128"/>
            </a:rPr>
            <a:t>Brittaniehaven</a:t>
          </a:r>
          <a:r>
            <a:rPr lang="en-US" sz="1600" b="1" u="none" kern="1200" dirty="0">
              <a:effectLst/>
              <a:latin typeface="Calibri" panose="020F0502020204030204" pitchFamily="34" charset="0"/>
              <a:ea typeface="MS Mincho" panose="02020609040205080304" pitchFamily="49" charset="-128"/>
            </a:rPr>
            <a:t> (S4) </a:t>
          </a:r>
          <a:r>
            <a:rPr lang="en-US" sz="1600" u="none" kern="1200" dirty="0">
              <a:effectLst/>
              <a:latin typeface="Calibri" panose="020F0502020204030204" pitchFamily="34" charset="0"/>
              <a:ea typeface="MS Mincho" panose="02020609040205080304" pitchFamily="49" charset="-128"/>
            </a:rPr>
            <a:t>in comparison to </a:t>
          </a:r>
          <a:r>
            <a:rPr lang="en-US" sz="1600" u="none" kern="1200" dirty="0" err="1">
              <a:effectLst/>
              <a:latin typeface="Calibri" panose="020F0502020204030204" pitchFamily="34" charset="0"/>
              <a:ea typeface="MS Mincho" panose="02020609040205080304" pitchFamily="49" charset="-128"/>
            </a:rPr>
            <a:t>Hartelkanaal</a:t>
          </a:r>
          <a:r>
            <a:rPr lang="en-US" sz="1600" u="none" kern="1200" dirty="0">
              <a:effectLst/>
              <a:latin typeface="Calibri" panose="020F0502020204030204" pitchFamily="34" charset="0"/>
              <a:ea typeface="MS Mincho" panose="02020609040205080304" pitchFamily="49" charset="-128"/>
            </a:rPr>
            <a:t> (S1 and R)</a:t>
          </a:r>
          <a:endParaRPr lang="en-US" sz="1600" u="none" kern="1200" dirty="0"/>
        </a:p>
      </dsp:txBody>
      <dsp:txXfrm>
        <a:off x="4225658" y="675968"/>
        <a:ext cx="1633575" cy="1431925"/>
      </dsp:txXfrm>
    </dsp:sp>
    <dsp:sp modelId="{709FA1FA-75DD-4030-8649-B4AC8E1A9F07}">
      <dsp:nvSpPr>
        <dsp:cNvPr id="0" name=""/>
        <dsp:cNvSpPr/>
      </dsp:nvSpPr>
      <dsp:spPr>
        <a:xfrm>
          <a:off x="5551013" y="2121"/>
          <a:ext cx="308221" cy="308221"/>
        </a:xfrm>
        <a:prstGeom prst="triangle">
          <a:avLst>
            <a:gd name="adj" fmla="val 10000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E7363A74-865D-4F5A-8DB8-9B05ECDD5611}">
      <dsp:nvSpPr>
        <dsp:cNvPr id="0" name=""/>
        <dsp:cNvSpPr/>
      </dsp:nvSpPr>
      <dsp:spPr>
        <a:xfrm rot="5400000">
          <a:off x="6406992" y="-359521"/>
          <a:ext cx="1087420" cy="1809443"/>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69AC99A1-903C-4D3A-B884-DC7D1AF24B4B}">
      <dsp:nvSpPr>
        <dsp:cNvPr id="0" name=""/>
        <dsp:cNvSpPr/>
      </dsp:nvSpPr>
      <dsp:spPr>
        <a:xfrm>
          <a:off x="6225475" y="181112"/>
          <a:ext cx="1633575" cy="143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u="none" kern="1200" dirty="0">
              <a:effectLst/>
              <a:latin typeface="Calibri" panose="020F0502020204030204" pitchFamily="34" charset="0"/>
              <a:ea typeface="MS Mincho" panose="02020609040205080304" pitchFamily="49" charset="-128"/>
            </a:rPr>
            <a:t>Result of the </a:t>
          </a:r>
          <a:r>
            <a:rPr lang="en-US" sz="1600" b="1" u="none" kern="1200" dirty="0">
              <a:effectLst/>
              <a:latin typeface="Calibri" panose="020F0502020204030204" pitchFamily="34" charset="0"/>
              <a:ea typeface="MS Mincho" panose="02020609040205080304" pitchFamily="49" charset="-128"/>
            </a:rPr>
            <a:t>decomposition of biomass of plant, animal or planktonic origin and / or anthropogenic sources</a:t>
          </a:r>
          <a:r>
            <a:rPr lang="en-US" sz="1600" b="0" u="none" kern="1200" dirty="0">
              <a:effectLst/>
              <a:latin typeface="Calibri" panose="020F0502020204030204" pitchFamily="34" charset="0"/>
              <a:ea typeface="MS Mincho" panose="02020609040205080304" pitchFamily="49" charset="-128"/>
            </a:rPr>
            <a:t>. </a:t>
          </a:r>
          <a:endParaRPr lang="el-GR" sz="1600" b="0" u="none" kern="1200" dirty="0">
            <a:effectLst/>
            <a:latin typeface="Calibri" panose="020F0502020204030204" pitchFamily="34" charset="0"/>
            <a:ea typeface="MS Mincho" panose="02020609040205080304" pitchFamily="49" charset="-128"/>
          </a:endParaRPr>
        </a:p>
        <a:p>
          <a:pPr marL="0" lvl="0" indent="0" algn="l" defTabSz="711200">
            <a:lnSpc>
              <a:spcPct val="90000"/>
            </a:lnSpc>
            <a:spcBef>
              <a:spcPct val="0"/>
            </a:spcBef>
            <a:spcAft>
              <a:spcPct val="35000"/>
            </a:spcAft>
            <a:buNone/>
          </a:pPr>
          <a:r>
            <a:rPr lang="en-US" sz="1600" b="0" u="none" kern="1200" dirty="0">
              <a:effectLst/>
              <a:latin typeface="Calibri" panose="020F0502020204030204" pitchFamily="34" charset="0"/>
              <a:ea typeface="MS Mincho" panose="02020609040205080304" pitchFamily="49" charset="-128"/>
            </a:rPr>
            <a:t>Correlates with the </a:t>
          </a:r>
          <a:r>
            <a:rPr lang="en-US" sz="1600" b="1" u="sng" kern="1200" dirty="0">
              <a:effectLst/>
              <a:latin typeface="Calibri" panose="020F0502020204030204" pitchFamily="34" charset="0"/>
              <a:ea typeface="MS Mincho" panose="02020609040205080304" pitchFamily="49" charset="-128"/>
            </a:rPr>
            <a:t>reduced species richness </a:t>
          </a:r>
          <a:r>
            <a:rPr lang="en-US" sz="1600" b="1" u="none" kern="1200" dirty="0">
              <a:effectLst/>
              <a:latin typeface="Calibri" panose="020F0502020204030204" pitchFamily="34" charset="0"/>
              <a:ea typeface="MS Mincho" panose="02020609040205080304" pitchFamily="49" charset="-128"/>
            </a:rPr>
            <a:t>to this station as an overabundance of organic matter</a:t>
          </a:r>
          <a:r>
            <a:rPr lang="en-US" sz="1600" b="0" u="none" kern="1200" dirty="0">
              <a:effectLst/>
              <a:latin typeface="Calibri" panose="020F0502020204030204" pitchFamily="34" charset="0"/>
              <a:ea typeface="MS Mincho" panose="02020609040205080304" pitchFamily="49" charset="-128"/>
            </a:rPr>
            <a:t>.</a:t>
          </a:r>
          <a:endParaRPr lang="en-US" sz="1600" b="0" u="none" kern="1200" dirty="0"/>
        </a:p>
      </dsp:txBody>
      <dsp:txXfrm>
        <a:off x="6225475" y="181112"/>
        <a:ext cx="1633575" cy="14319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D39DC-EDCB-4886-A9C2-38302C525FF2}">
      <dsp:nvSpPr>
        <dsp:cNvPr id="0" name=""/>
        <dsp:cNvSpPr/>
      </dsp:nvSpPr>
      <dsp:spPr>
        <a:xfrm rot="5400000">
          <a:off x="2586170" y="630191"/>
          <a:ext cx="1087420" cy="180944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EDFDF485-F355-4CF6-9DFE-C5B7E106E315}">
      <dsp:nvSpPr>
        <dsp:cNvPr id="0" name=""/>
        <dsp:cNvSpPr/>
      </dsp:nvSpPr>
      <dsp:spPr>
        <a:xfrm>
          <a:off x="2404652" y="1170825"/>
          <a:ext cx="1633575" cy="143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u="sng" kern="1200" dirty="0"/>
            <a:t>Heavy metals </a:t>
          </a:r>
          <a:r>
            <a:rPr lang="en-US" sz="1600" b="1" u="none" kern="1200" dirty="0"/>
            <a:t>in sediment samples</a:t>
          </a:r>
        </a:p>
      </dsp:txBody>
      <dsp:txXfrm>
        <a:off x="2404652" y="1170825"/>
        <a:ext cx="1633575" cy="1431925"/>
      </dsp:txXfrm>
    </dsp:sp>
    <dsp:sp modelId="{D1F6B3D2-9336-4701-A117-B25A740D6C4F}">
      <dsp:nvSpPr>
        <dsp:cNvPr id="0" name=""/>
        <dsp:cNvSpPr/>
      </dsp:nvSpPr>
      <dsp:spPr>
        <a:xfrm>
          <a:off x="3730006" y="496978"/>
          <a:ext cx="308221" cy="308221"/>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53E4BE10-7CB8-4497-ACCA-F88AC0A9C4D9}">
      <dsp:nvSpPr>
        <dsp:cNvPr id="0" name=""/>
        <dsp:cNvSpPr/>
      </dsp:nvSpPr>
      <dsp:spPr>
        <a:xfrm rot="5400000">
          <a:off x="4585986" y="135334"/>
          <a:ext cx="1087420" cy="180944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25F539E8-8B79-4325-8C1C-8740B4448D8F}">
      <dsp:nvSpPr>
        <dsp:cNvPr id="0" name=""/>
        <dsp:cNvSpPr/>
      </dsp:nvSpPr>
      <dsp:spPr>
        <a:xfrm>
          <a:off x="4404468" y="675968"/>
          <a:ext cx="1633575" cy="143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u="sng" kern="1200" dirty="0">
              <a:effectLst/>
              <a:latin typeface="Calibri" panose="020F0502020204030204" pitchFamily="34" charset="0"/>
              <a:ea typeface="MS Mincho" panose="02020609040205080304" pitchFamily="49" charset="-128"/>
            </a:rPr>
            <a:t>Higher</a:t>
          </a:r>
          <a:r>
            <a:rPr lang="en-US" sz="1600" b="1" u="none" kern="1200" dirty="0">
              <a:effectLst/>
              <a:latin typeface="Calibri" panose="020F0502020204030204" pitchFamily="34" charset="0"/>
              <a:ea typeface="MS Mincho" panose="02020609040205080304" pitchFamily="49" charset="-128"/>
            </a:rPr>
            <a:t> at </a:t>
          </a:r>
          <a:r>
            <a:rPr lang="en-US" sz="1600" b="1" u="none" kern="1200" dirty="0" err="1">
              <a:effectLst/>
              <a:latin typeface="Calibri" panose="020F0502020204030204" pitchFamily="34" charset="0"/>
              <a:ea typeface="MS Mincho" panose="02020609040205080304" pitchFamily="49" charset="-128"/>
            </a:rPr>
            <a:t>Brittaniehaven</a:t>
          </a:r>
          <a:r>
            <a:rPr lang="en-US" sz="1600" b="1" u="none" kern="1200" dirty="0">
              <a:effectLst/>
              <a:latin typeface="Calibri" panose="020F0502020204030204" pitchFamily="34" charset="0"/>
              <a:ea typeface="MS Mincho" panose="02020609040205080304" pitchFamily="49" charset="-128"/>
            </a:rPr>
            <a:t> (S4) </a:t>
          </a:r>
          <a:r>
            <a:rPr lang="en-US" sz="1600" u="none" kern="1200" dirty="0">
              <a:effectLst/>
              <a:latin typeface="Calibri" panose="020F0502020204030204" pitchFamily="34" charset="0"/>
              <a:ea typeface="MS Mincho" panose="02020609040205080304" pitchFamily="49" charset="-128"/>
            </a:rPr>
            <a:t>in comparison to </a:t>
          </a:r>
          <a:r>
            <a:rPr lang="en-US" sz="1600" u="none" kern="1200" dirty="0" err="1">
              <a:effectLst/>
              <a:latin typeface="Calibri" panose="020F0502020204030204" pitchFamily="34" charset="0"/>
              <a:ea typeface="MS Mincho" panose="02020609040205080304" pitchFamily="49" charset="-128"/>
            </a:rPr>
            <a:t>Hartelkanaal</a:t>
          </a:r>
          <a:r>
            <a:rPr lang="en-US" sz="1600" u="none" kern="1200" dirty="0">
              <a:effectLst/>
              <a:latin typeface="Calibri" panose="020F0502020204030204" pitchFamily="34" charset="0"/>
              <a:ea typeface="MS Mincho" panose="02020609040205080304" pitchFamily="49" charset="-128"/>
            </a:rPr>
            <a:t> (S1 and R)</a:t>
          </a:r>
          <a:r>
            <a:rPr lang="en-US" sz="1600" b="0" u="none" kern="1200" dirty="0">
              <a:effectLst/>
              <a:latin typeface="Calibri" panose="020F0502020204030204" pitchFamily="34" charset="0"/>
              <a:ea typeface="MS Mincho" panose="02020609040205080304" pitchFamily="49" charset="-128"/>
            </a:rPr>
            <a:t> </a:t>
          </a:r>
          <a:endParaRPr lang="en-US" sz="1600" b="0" u="none" kern="1200" dirty="0"/>
        </a:p>
      </dsp:txBody>
      <dsp:txXfrm>
        <a:off x="4404468" y="675968"/>
        <a:ext cx="1633575" cy="1431925"/>
      </dsp:txXfrm>
    </dsp:sp>
    <dsp:sp modelId="{41B9F4DC-E0D3-4FDF-89D3-A233AD71F598}">
      <dsp:nvSpPr>
        <dsp:cNvPr id="0" name=""/>
        <dsp:cNvSpPr/>
      </dsp:nvSpPr>
      <dsp:spPr>
        <a:xfrm>
          <a:off x="5729822" y="2121"/>
          <a:ext cx="308221" cy="308221"/>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04657541-291C-471C-B428-0E5981541E93}">
      <dsp:nvSpPr>
        <dsp:cNvPr id="0" name=""/>
        <dsp:cNvSpPr/>
      </dsp:nvSpPr>
      <dsp:spPr>
        <a:xfrm rot="5400000">
          <a:off x="6585802" y="-359521"/>
          <a:ext cx="1087420" cy="1809443"/>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D8A78DD5-30DA-4D76-9F13-02F2F9F3495C}">
      <dsp:nvSpPr>
        <dsp:cNvPr id="0" name=""/>
        <dsp:cNvSpPr/>
      </dsp:nvSpPr>
      <dsp:spPr>
        <a:xfrm>
          <a:off x="6484313" y="167637"/>
          <a:ext cx="1892497" cy="143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u="none" kern="1200" dirty="0">
              <a:effectLst/>
              <a:latin typeface="Calibri" panose="020F0502020204030204" pitchFamily="34" charset="0"/>
              <a:ea typeface="MS Mincho" panose="02020609040205080304" pitchFamily="49" charset="-128"/>
            </a:rPr>
            <a:t>Result of </a:t>
          </a:r>
          <a:r>
            <a:rPr lang="en-US" sz="1600" b="1" u="none" kern="1200" dirty="0">
              <a:effectLst/>
              <a:latin typeface="Calibri" panose="020F0502020204030204" pitchFamily="34" charset="0"/>
              <a:ea typeface="MS Mincho" panose="02020609040205080304" pitchFamily="49" charset="-128"/>
            </a:rPr>
            <a:t>atmospheric deposition of  air emissions from industrial</a:t>
          </a:r>
          <a:r>
            <a:rPr lang="en-GB" sz="1600" b="1" u="none" kern="1200" dirty="0">
              <a:effectLst/>
              <a:latin typeface="Calibri" panose="020F0502020204030204" pitchFamily="34" charset="0"/>
              <a:ea typeface="MS Mincho" panose="02020609040205080304" pitchFamily="49" charset="-128"/>
            </a:rPr>
            <a:t> processes </a:t>
          </a:r>
          <a:r>
            <a:rPr lang="en-US" sz="1600" b="1" u="none" kern="1200" dirty="0">
              <a:effectLst/>
              <a:latin typeface="Calibri" panose="020F0502020204030204" pitchFamily="34" charset="0"/>
              <a:ea typeface="MS Mincho" panose="02020609040205080304" pitchFamily="49" charset="-128"/>
            </a:rPr>
            <a:t>and discharge of metal containing effluent without adequate treatment</a:t>
          </a:r>
          <a:r>
            <a:rPr lang="en-US" sz="1600" b="0" u="none" kern="1200" dirty="0">
              <a:effectLst/>
              <a:latin typeface="Calibri" panose="020F0502020204030204" pitchFamily="34" charset="0"/>
              <a:ea typeface="MS Mincho" panose="02020609040205080304" pitchFamily="49" charset="-128"/>
            </a:rPr>
            <a:t>. </a:t>
          </a:r>
          <a:r>
            <a:rPr lang="en-US" sz="1600" b="0" u="none" kern="1200" dirty="0">
              <a:effectLst/>
              <a:latin typeface="Calibri" panose="020F0502020204030204" pitchFamily="34" charset="0"/>
              <a:ea typeface="MS Mincho" panose="02020609040205080304" pitchFamily="49" charset="-128"/>
              <a:cs typeface="Calibri" panose="020F0502020204030204" pitchFamily="34" charset="0"/>
            </a:rPr>
            <a:t> </a:t>
          </a:r>
          <a:endParaRPr lang="en-US" sz="1600" b="0" u="none" kern="1200" dirty="0">
            <a:effectLst/>
            <a:latin typeface="Calibri" panose="020F0502020204030204" pitchFamily="34" charset="0"/>
            <a:ea typeface="MS Mincho" panose="02020609040205080304" pitchFamily="49" charset="-128"/>
          </a:endParaRPr>
        </a:p>
        <a:p>
          <a:pPr marL="0" lvl="0" indent="0" algn="l" defTabSz="711200">
            <a:lnSpc>
              <a:spcPct val="90000"/>
            </a:lnSpc>
            <a:spcBef>
              <a:spcPct val="0"/>
            </a:spcBef>
            <a:spcAft>
              <a:spcPct val="35000"/>
            </a:spcAft>
            <a:buNone/>
          </a:pPr>
          <a:r>
            <a:rPr lang="en-US" sz="1600" b="0" u="none" kern="1200" dirty="0">
              <a:effectLst/>
              <a:latin typeface="Calibri" panose="020F0502020204030204" pitchFamily="34" charset="0"/>
              <a:ea typeface="MS Mincho" panose="02020609040205080304" pitchFamily="49" charset="-128"/>
            </a:rPr>
            <a:t>Correlates with the </a:t>
          </a:r>
          <a:r>
            <a:rPr lang="en-US" sz="1600" b="1" u="sng" kern="1200" dirty="0">
              <a:effectLst/>
              <a:latin typeface="Calibri" panose="020F0502020204030204" pitchFamily="34" charset="0"/>
              <a:ea typeface="MS Mincho" panose="02020609040205080304" pitchFamily="49" charset="-128"/>
            </a:rPr>
            <a:t>presence of tolerant benthic macroinvertebrates species</a:t>
          </a:r>
          <a:r>
            <a:rPr lang="en-US" sz="1600" b="0" u="sng" kern="1200" dirty="0">
              <a:effectLst/>
              <a:latin typeface="Calibri" panose="020F0502020204030204" pitchFamily="34" charset="0"/>
              <a:ea typeface="MS Mincho" panose="02020609040205080304" pitchFamily="49" charset="-128"/>
            </a:rPr>
            <a:t> </a:t>
          </a:r>
          <a:r>
            <a:rPr lang="en-US" sz="1600" b="0" u="none" kern="1200" dirty="0">
              <a:effectLst/>
              <a:latin typeface="Calibri" panose="020F0502020204030204" pitchFamily="34" charset="0"/>
              <a:ea typeface="MS Mincho" panose="02020609040205080304" pitchFamily="49" charset="-128"/>
            </a:rPr>
            <a:t>in this area. </a:t>
          </a:r>
        </a:p>
        <a:p>
          <a:pPr marL="0" lvl="0" indent="0" algn="l" defTabSz="711200">
            <a:lnSpc>
              <a:spcPct val="90000"/>
            </a:lnSpc>
            <a:spcBef>
              <a:spcPct val="0"/>
            </a:spcBef>
            <a:spcAft>
              <a:spcPct val="35000"/>
            </a:spcAft>
            <a:buNone/>
          </a:pPr>
          <a:endParaRPr lang="en-US" sz="1600" b="0" u="none" kern="1200" dirty="0">
            <a:effectLst/>
            <a:latin typeface="Calibri" panose="020F0502020204030204" pitchFamily="34" charset="0"/>
            <a:ea typeface="MS Mincho" panose="02020609040205080304" pitchFamily="49" charset="-128"/>
          </a:endParaRPr>
        </a:p>
      </dsp:txBody>
      <dsp:txXfrm>
        <a:off x="6484313" y="167637"/>
        <a:ext cx="1892497" cy="143192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93208-461F-4201-A545-D2324C8E4C87}">
      <dsp:nvSpPr>
        <dsp:cNvPr id="0" name=""/>
        <dsp:cNvSpPr/>
      </dsp:nvSpPr>
      <dsp:spPr>
        <a:xfrm>
          <a:off x="3040" y="184826"/>
          <a:ext cx="925126" cy="925126"/>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0D758-B9A2-4981-8772-5A40051FDA50}">
      <dsp:nvSpPr>
        <dsp:cNvPr id="0" name=""/>
        <dsp:cNvSpPr/>
      </dsp:nvSpPr>
      <dsp:spPr>
        <a:xfrm>
          <a:off x="95553" y="277339"/>
          <a:ext cx="740101" cy="740101"/>
        </a:xfrm>
        <a:prstGeom prst="pie">
          <a:avLst>
            <a:gd name="adj1" fmla="val 126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EE13643B-062A-4A36-B246-F1B384134530}">
      <dsp:nvSpPr>
        <dsp:cNvPr id="0" name=""/>
        <dsp:cNvSpPr/>
      </dsp:nvSpPr>
      <dsp:spPr>
        <a:xfrm rot="16200000">
          <a:off x="-1060855" y="2266361"/>
          <a:ext cx="2682867" cy="555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b="0" u="none" kern="1200" dirty="0"/>
            <a:t> </a:t>
          </a:r>
        </a:p>
      </dsp:txBody>
      <dsp:txXfrm>
        <a:off x="-1060855" y="2266361"/>
        <a:ext cx="2682867" cy="555076"/>
      </dsp:txXfrm>
    </dsp:sp>
    <dsp:sp modelId="{EFAC61F3-7BFA-4905-BE37-5246187E9053}">
      <dsp:nvSpPr>
        <dsp:cNvPr id="0" name=""/>
        <dsp:cNvSpPr/>
      </dsp:nvSpPr>
      <dsp:spPr>
        <a:xfrm>
          <a:off x="650629" y="184826"/>
          <a:ext cx="1850253" cy="3700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b="0" u="none" kern="1200" dirty="0">
              <a:cs typeface="Times New Roman" panose="02020603050405020304" pitchFamily="18" charset="0"/>
            </a:rPr>
            <a:t>This study has established a </a:t>
          </a:r>
          <a:r>
            <a:rPr lang="en-GB" sz="1800" b="1" u="none" kern="1200" dirty="0">
              <a:cs typeface="Times New Roman" panose="02020603050405020304" pitchFamily="18" charset="0"/>
            </a:rPr>
            <a:t>baseline understanding of the environmental conditions </a:t>
          </a:r>
          <a:r>
            <a:rPr lang="en-GB" sz="1800" b="0" u="none" kern="1200" dirty="0">
              <a:cs typeface="Times New Roman" panose="02020603050405020304" pitchFamily="18" charset="0"/>
            </a:rPr>
            <a:t>in the vicinity of DWPs </a:t>
          </a:r>
          <a:r>
            <a:rPr lang="en-GB" sz="1800" b="0" u="none" kern="1200" dirty="0" err="1">
              <a:cs typeface="Times New Roman" panose="02020603050405020304" pitchFamily="18" charset="0"/>
            </a:rPr>
            <a:t>Botlek</a:t>
          </a:r>
          <a:r>
            <a:rPr lang="en-GB" sz="1800" b="0" u="none" kern="1200" dirty="0">
              <a:cs typeface="Times New Roman" panose="02020603050405020304" pitchFamily="18" charset="0"/>
            </a:rPr>
            <a:t> and </a:t>
          </a:r>
          <a:r>
            <a:rPr lang="en-GB" sz="1800" b="0" u="none" kern="1200" dirty="0" err="1">
              <a:cs typeface="Times New Roman" panose="02020603050405020304" pitchFamily="18" charset="0"/>
            </a:rPr>
            <a:t>Maasvlakte</a:t>
          </a:r>
          <a:r>
            <a:rPr lang="en-GB" sz="1800" b="0" u="none" kern="1200" dirty="0">
              <a:cs typeface="Times New Roman" panose="02020603050405020304" pitchFamily="18" charset="0"/>
            </a:rPr>
            <a:t>.</a:t>
          </a:r>
          <a:endParaRPr lang="en-US" sz="1800" b="0" u="none" kern="1200" dirty="0"/>
        </a:p>
      </dsp:txBody>
      <dsp:txXfrm>
        <a:off x="650629" y="184826"/>
        <a:ext cx="1850253" cy="3700506"/>
      </dsp:txXfrm>
    </dsp:sp>
    <dsp:sp modelId="{5C0ECF8B-1B90-4A1A-BF3A-96806DC223E9}">
      <dsp:nvSpPr>
        <dsp:cNvPr id="0" name=""/>
        <dsp:cNvSpPr/>
      </dsp:nvSpPr>
      <dsp:spPr>
        <a:xfrm>
          <a:off x="2814938" y="184826"/>
          <a:ext cx="925126" cy="925126"/>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2D84C0-2670-4862-835F-AD51C8C815DA}">
      <dsp:nvSpPr>
        <dsp:cNvPr id="0" name=""/>
        <dsp:cNvSpPr/>
      </dsp:nvSpPr>
      <dsp:spPr>
        <a:xfrm>
          <a:off x="2907451" y="277339"/>
          <a:ext cx="740101" cy="740101"/>
        </a:xfrm>
        <a:prstGeom prst="pie">
          <a:avLst>
            <a:gd name="adj1" fmla="val 90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50D29780-689E-4695-8F61-78C49DC0100E}">
      <dsp:nvSpPr>
        <dsp:cNvPr id="0" name=""/>
        <dsp:cNvSpPr/>
      </dsp:nvSpPr>
      <dsp:spPr>
        <a:xfrm rot="16200000">
          <a:off x="1751043" y="2266361"/>
          <a:ext cx="2682867" cy="555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b="0" u="none" kern="1200" dirty="0"/>
            <a:t> </a:t>
          </a:r>
        </a:p>
      </dsp:txBody>
      <dsp:txXfrm>
        <a:off x="1751043" y="2266361"/>
        <a:ext cx="2682867" cy="555076"/>
      </dsp:txXfrm>
    </dsp:sp>
    <dsp:sp modelId="{67DB5D1D-9D72-477D-87C6-FF8F583CBA1C}">
      <dsp:nvSpPr>
        <dsp:cNvPr id="0" name=""/>
        <dsp:cNvSpPr/>
      </dsp:nvSpPr>
      <dsp:spPr>
        <a:xfrm>
          <a:off x="3462527" y="184826"/>
          <a:ext cx="1850253" cy="3700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b="0" u="none" kern="1200" dirty="0">
              <a:cs typeface="Times New Roman" panose="02020603050405020304" pitchFamily="18" charset="0"/>
            </a:rPr>
            <a:t>Provides essential </a:t>
          </a:r>
          <a:r>
            <a:rPr lang="en-GB" sz="1800" b="1" u="none" kern="1200" dirty="0">
              <a:cs typeface="Times New Roman" panose="02020603050405020304" pitchFamily="18" charset="0"/>
            </a:rPr>
            <a:t>background information for the assessment of environmental benefits </a:t>
          </a:r>
          <a:r>
            <a:rPr lang="en-GB" sz="1800" b="0" u="none" kern="1200" dirty="0">
              <a:cs typeface="Times New Roman" panose="02020603050405020304" pitchFamily="18" charset="0"/>
            </a:rPr>
            <a:t>from the implementation of </a:t>
          </a:r>
          <a:r>
            <a:rPr lang="en-GB" sz="1800" b="1" u="none" kern="1200" dirty="0">
              <a:cs typeface="Times New Roman" panose="02020603050405020304" pitchFamily="18" charset="0"/>
            </a:rPr>
            <a:t>large scale zero brine technology in the future. </a:t>
          </a:r>
          <a:endParaRPr lang="en-US" sz="1800" b="1" u="none" kern="1200" dirty="0"/>
        </a:p>
      </dsp:txBody>
      <dsp:txXfrm>
        <a:off x="3462527" y="184826"/>
        <a:ext cx="1850253" cy="3700506"/>
      </dsp:txXfrm>
    </dsp:sp>
    <dsp:sp modelId="{5F8EADC8-F01D-422A-95A7-7E744E7672E5}">
      <dsp:nvSpPr>
        <dsp:cNvPr id="0" name=""/>
        <dsp:cNvSpPr/>
      </dsp:nvSpPr>
      <dsp:spPr>
        <a:xfrm>
          <a:off x="5626837" y="184826"/>
          <a:ext cx="925126" cy="925126"/>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E378D5-2A44-49D0-A313-11B7E73DA303}">
      <dsp:nvSpPr>
        <dsp:cNvPr id="0" name=""/>
        <dsp:cNvSpPr/>
      </dsp:nvSpPr>
      <dsp:spPr>
        <a:xfrm>
          <a:off x="5719349" y="277339"/>
          <a:ext cx="740101" cy="740101"/>
        </a:xfrm>
        <a:prstGeom prst="pie">
          <a:avLst>
            <a:gd name="adj1" fmla="val 54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B75E0918-2D43-4B5A-9C83-9E00B8E99681}">
      <dsp:nvSpPr>
        <dsp:cNvPr id="0" name=""/>
        <dsp:cNvSpPr/>
      </dsp:nvSpPr>
      <dsp:spPr>
        <a:xfrm rot="16200000">
          <a:off x="4562941" y="2266361"/>
          <a:ext cx="2682867" cy="555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b="0" u="none" kern="1200" dirty="0"/>
            <a:t> </a:t>
          </a:r>
        </a:p>
      </dsp:txBody>
      <dsp:txXfrm>
        <a:off x="4562941" y="2266361"/>
        <a:ext cx="2682867" cy="555076"/>
      </dsp:txXfrm>
    </dsp:sp>
    <dsp:sp modelId="{052901C8-6733-478D-8978-E163BE8A9F13}">
      <dsp:nvSpPr>
        <dsp:cNvPr id="0" name=""/>
        <dsp:cNvSpPr/>
      </dsp:nvSpPr>
      <dsp:spPr>
        <a:xfrm>
          <a:off x="6274425" y="184826"/>
          <a:ext cx="1850253" cy="3700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GB" sz="1800" b="1" u="none" kern="1200" dirty="0">
              <a:cs typeface="Times New Roman" panose="02020603050405020304" pitchFamily="18" charset="0"/>
            </a:rPr>
            <a:t>A remarkable diversity of taxa has been observed, enabling a detailed characterization of biological communities</a:t>
          </a:r>
          <a:r>
            <a:rPr lang="en-GB" sz="1800" b="0" u="none" kern="1200" dirty="0">
              <a:cs typeface="Times New Roman" panose="02020603050405020304" pitchFamily="18" charset="0"/>
            </a:rPr>
            <a:t>, which constitutes a significant asset considering how little published literature exists about the unique system of the Port of Rotterdam.</a:t>
          </a:r>
          <a:endParaRPr lang="en-US" sz="1800" b="0" u="none" kern="1200" dirty="0"/>
        </a:p>
      </dsp:txBody>
      <dsp:txXfrm>
        <a:off x="6274425" y="184826"/>
        <a:ext cx="1850253" cy="37005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93208-461F-4201-A545-D2324C8E4C87}">
      <dsp:nvSpPr>
        <dsp:cNvPr id="0" name=""/>
        <dsp:cNvSpPr/>
      </dsp:nvSpPr>
      <dsp:spPr>
        <a:xfrm>
          <a:off x="3040" y="184826"/>
          <a:ext cx="925126" cy="925126"/>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0D758-B9A2-4981-8772-5A40051FDA50}">
      <dsp:nvSpPr>
        <dsp:cNvPr id="0" name=""/>
        <dsp:cNvSpPr/>
      </dsp:nvSpPr>
      <dsp:spPr>
        <a:xfrm>
          <a:off x="95553" y="277339"/>
          <a:ext cx="740101" cy="740101"/>
        </a:xfrm>
        <a:prstGeom prst="pie">
          <a:avLst>
            <a:gd name="adj1" fmla="val 126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EE13643B-062A-4A36-B246-F1B384134530}">
      <dsp:nvSpPr>
        <dsp:cNvPr id="0" name=""/>
        <dsp:cNvSpPr/>
      </dsp:nvSpPr>
      <dsp:spPr>
        <a:xfrm rot="16200000">
          <a:off x="-1060855" y="2266361"/>
          <a:ext cx="2682867" cy="555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b="0" u="none" kern="1200" dirty="0"/>
            <a:t> </a:t>
          </a:r>
        </a:p>
      </dsp:txBody>
      <dsp:txXfrm>
        <a:off x="-1060855" y="2266361"/>
        <a:ext cx="2682867" cy="555076"/>
      </dsp:txXfrm>
    </dsp:sp>
    <dsp:sp modelId="{EFAC61F3-7BFA-4905-BE37-5246187E9053}">
      <dsp:nvSpPr>
        <dsp:cNvPr id="0" name=""/>
        <dsp:cNvSpPr/>
      </dsp:nvSpPr>
      <dsp:spPr>
        <a:xfrm>
          <a:off x="650629" y="184826"/>
          <a:ext cx="1850253" cy="3700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u="none" kern="1200" dirty="0">
              <a:cs typeface="Times New Roman" panose="02020603050405020304" pitchFamily="18" charset="0"/>
            </a:rPr>
            <a:t>Similar </a:t>
          </a:r>
          <a:r>
            <a:rPr lang="en-US" sz="1800" b="1" u="none" kern="1200" dirty="0" err="1">
              <a:cs typeface="Times New Roman" panose="02020603050405020304" pitchFamily="18" charset="0"/>
            </a:rPr>
            <a:t>macrobenthic</a:t>
          </a:r>
          <a:r>
            <a:rPr lang="en-US" sz="1800" b="1" u="none" kern="1200" dirty="0">
              <a:cs typeface="Times New Roman" panose="02020603050405020304" pitchFamily="18" charset="0"/>
            </a:rPr>
            <a:t> composition, although with a </a:t>
          </a:r>
          <a:r>
            <a:rPr lang="en-US" sz="1800" b="1" u="sng" kern="1200" dirty="0">
              <a:cs typeface="Times New Roman" panose="02020603050405020304" pitchFamily="18" charset="0"/>
            </a:rPr>
            <a:t>lower </a:t>
          </a:r>
          <a:r>
            <a:rPr lang="en-US" sz="1800" b="1" u="none" kern="1200" dirty="0">
              <a:cs typeface="Times New Roman" panose="02020603050405020304" pitchFamily="18" charset="0"/>
            </a:rPr>
            <a:t>abundance and diversity in </a:t>
          </a:r>
          <a:r>
            <a:rPr lang="en-US" sz="1800" b="0" u="none" kern="1200" dirty="0">
              <a:cs typeface="Times New Roman" panose="02020603050405020304" pitchFamily="18" charset="0"/>
            </a:rPr>
            <a:t>comparison with nearby environments of the </a:t>
          </a:r>
          <a:r>
            <a:rPr lang="en-US" sz="1800" b="1" u="none" kern="1200" dirty="0">
              <a:cs typeface="Times New Roman" panose="02020603050405020304" pitchFamily="18" charset="0"/>
            </a:rPr>
            <a:t>North Sea</a:t>
          </a:r>
          <a:endParaRPr lang="en-US" sz="1800" b="1" u="none" kern="1200" dirty="0"/>
        </a:p>
      </dsp:txBody>
      <dsp:txXfrm>
        <a:off x="650629" y="184826"/>
        <a:ext cx="1850253" cy="3700506"/>
      </dsp:txXfrm>
    </dsp:sp>
    <dsp:sp modelId="{5C0ECF8B-1B90-4A1A-BF3A-96806DC223E9}">
      <dsp:nvSpPr>
        <dsp:cNvPr id="0" name=""/>
        <dsp:cNvSpPr/>
      </dsp:nvSpPr>
      <dsp:spPr>
        <a:xfrm>
          <a:off x="2814938" y="184826"/>
          <a:ext cx="925126" cy="925126"/>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2D84C0-2670-4862-835F-AD51C8C815DA}">
      <dsp:nvSpPr>
        <dsp:cNvPr id="0" name=""/>
        <dsp:cNvSpPr/>
      </dsp:nvSpPr>
      <dsp:spPr>
        <a:xfrm>
          <a:off x="2907451" y="277339"/>
          <a:ext cx="740101" cy="740101"/>
        </a:xfrm>
        <a:prstGeom prst="pie">
          <a:avLst>
            <a:gd name="adj1" fmla="val 90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50D29780-689E-4695-8F61-78C49DC0100E}">
      <dsp:nvSpPr>
        <dsp:cNvPr id="0" name=""/>
        <dsp:cNvSpPr/>
      </dsp:nvSpPr>
      <dsp:spPr>
        <a:xfrm rot="16200000">
          <a:off x="1751043" y="2266361"/>
          <a:ext cx="2682867" cy="555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b="0" u="none" kern="1200" dirty="0"/>
            <a:t> </a:t>
          </a:r>
        </a:p>
      </dsp:txBody>
      <dsp:txXfrm>
        <a:off x="1751043" y="2266361"/>
        <a:ext cx="2682867" cy="555076"/>
      </dsp:txXfrm>
    </dsp:sp>
    <dsp:sp modelId="{67DB5D1D-9D72-477D-87C6-FF8F583CBA1C}">
      <dsp:nvSpPr>
        <dsp:cNvPr id="0" name=""/>
        <dsp:cNvSpPr/>
      </dsp:nvSpPr>
      <dsp:spPr>
        <a:xfrm>
          <a:off x="3462527" y="184826"/>
          <a:ext cx="1850253" cy="3700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u="none" kern="1200" dirty="0">
              <a:cs typeface="Times New Roman" panose="02020603050405020304" pitchFamily="18" charset="0"/>
            </a:rPr>
            <a:t>The invasive species present and the negative </a:t>
          </a:r>
          <a:r>
            <a:rPr lang="en-US" sz="1800" b="1" u="none" kern="1200" dirty="0" err="1">
              <a:cs typeface="Times New Roman" panose="02020603050405020304" pitchFamily="18" charset="0"/>
            </a:rPr>
            <a:t>biodindicators</a:t>
          </a:r>
          <a:r>
            <a:rPr lang="en-US" sz="1800" b="1" u="none" kern="1200" dirty="0">
              <a:cs typeface="Times New Roman" panose="02020603050405020304" pitchFamily="18" charset="0"/>
            </a:rPr>
            <a:t> is comparable to what has been observed in similarly impacted areas previously.</a:t>
          </a:r>
        </a:p>
        <a:p>
          <a:pPr marL="0" lvl="0" indent="0" algn="l" defTabSz="800100">
            <a:lnSpc>
              <a:spcPct val="90000"/>
            </a:lnSpc>
            <a:spcBef>
              <a:spcPct val="0"/>
            </a:spcBef>
            <a:spcAft>
              <a:spcPct val="35000"/>
            </a:spcAft>
            <a:buNone/>
          </a:pPr>
          <a:r>
            <a:rPr lang="en-US" sz="1800" b="0" u="none" kern="1200" dirty="0">
              <a:cs typeface="Times New Roman" panose="02020603050405020304" pitchFamily="18" charset="0"/>
            </a:rPr>
            <a:t>Monitoring periodically the area to detect any potential impact of the desalination plant in the long term.</a:t>
          </a:r>
          <a:endParaRPr lang="en-US" sz="1800" b="0" u="none" kern="1200" dirty="0"/>
        </a:p>
      </dsp:txBody>
      <dsp:txXfrm>
        <a:off x="3462527" y="184826"/>
        <a:ext cx="1850253" cy="3700506"/>
      </dsp:txXfrm>
    </dsp:sp>
    <dsp:sp modelId="{5F8EADC8-F01D-422A-95A7-7E744E7672E5}">
      <dsp:nvSpPr>
        <dsp:cNvPr id="0" name=""/>
        <dsp:cNvSpPr/>
      </dsp:nvSpPr>
      <dsp:spPr>
        <a:xfrm>
          <a:off x="5626837" y="184826"/>
          <a:ext cx="925126" cy="925126"/>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E378D5-2A44-49D0-A313-11B7E73DA303}">
      <dsp:nvSpPr>
        <dsp:cNvPr id="0" name=""/>
        <dsp:cNvSpPr/>
      </dsp:nvSpPr>
      <dsp:spPr>
        <a:xfrm>
          <a:off x="5719349" y="277339"/>
          <a:ext cx="740101" cy="740101"/>
        </a:xfrm>
        <a:prstGeom prst="pie">
          <a:avLst>
            <a:gd name="adj1" fmla="val 54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B75E0918-2D43-4B5A-9C83-9E00B8E99681}">
      <dsp:nvSpPr>
        <dsp:cNvPr id="0" name=""/>
        <dsp:cNvSpPr/>
      </dsp:nvSpPr>
      <dsp:spPr>
        <a:xfrm rot="16200000">
          <a:off x="4562941" y="2266361"/>
          <a:ext cx="2682867" cy="555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800100">
            <a:lnSpc>
              <a:spcPct val="90000"/>
            </a:lnSpc>
            <a:spcBef>
              <a:spcPct val="0"/>
            </a:spcBef>
            <a:spcAft>
              <a:spcPct val="35000"/>
            </a:spcAft>
            <a:buNone/>
          </a:pPr>
          <a:r>
            <a:rPr lang="en-US" sz="1800" b="0" u="none" kern="1200" dirty="0"/>
            <a:t> </a:t>
          </a:r>
        </a:p>
      </dsp:txBody>
      <dsp:txXfrm>
        <a:off x="4562941" y="2266361"/>
        <a:ext cx="2682867" cy="555076"/>
      </dsp:txXfrm>
    </dsp:sp>
    <dsp:sp modelId="{052901C8-6733-478D-8978-E163BE8A9F13}">
      <dsp:nvSpPr>
        <dsp:cNvPr id="0" name=""/>
        <dsp:cNvSpPr/>
      </dsp:nvSpPr>
      <dsp:spPr>
        <a:xfrm>
          <a:off x="6274425" y="184826"/>
          <a:ext cx="1850253" cy="3700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b="1" u="none" kern="1200" dirty="0">
              <a:cs typeface="Times New Roman" panose="02020603050405020304" pitchFamily="18" charset="0"/>
            </a:rPr>
            <a:t>High distribution of the non-native </a:t>
          </a:r>
          <a:r>
            <a:rPr lang="en-US" sz="1800" b="1" i="1" u="none" kern="1200" dirty="0">
              <a:cs typeface="Times New Roman" panose="02020603050405020304" pitchFamily="18" charset="0"/>
            </a:rPr>
            <a:t>Crassostrea gigas </a:t>
          </a:r>
          <a:r>
            <a:rPr lang="en-US" sz="1800" b="1" u="none" kern="1200" dirty="0">
              <a:cs typeface="Times New Roman" panose="02020603050405020304" pitchFamily="18" charset="0"/>
            </a:rPr>
            <a:t>just under the outfalls of DWP </a:t>
          </a:r>
          <a:r>
            <a:rPr lang="en-US" sz="1800" b="1" u="none" kern="1200" dirty="0" err="1">
              <a:cs typeface="Times New Roman" panose="02020603050405020304" pitchFamily="18" charset="0"/>
            </a:rPr>
            <a:t>Maasvlakte</a:t>
          </a:r>
          <a:r>
            <a:rPr lang="en-US" sz="1800" b="1" u="none" kern="1200" dirty="0">
              <a:cs typeface="Times New Roman" panose="02020603050405020304" pitchFamily="18" charset="0"/>
            </a:rPr>
            <a:t>.</a:t>
          </a:r>
        </a:p>
        <a:p>
          <a:pPr marL="0" lvl="0" indent="0" algn="l" defTabSz="800100">
            <a:lnSpc>
              <a:spcPct val="90000"/>
            </a:lnSpc>
            <a:spcBef>
              <a:spcPct val="0"/>
            </a:spcBef>
            <a:spcAft>
              <a:spcPct val="35000"/>
            </a:spcAft>
            <a:buNone/>
          </a:pPr>
          <a:r>
            <a:rPr lang="en-US" sz="1800" b="0" u="none" kern="1200" dirty="0">
              <a:cs typeface="Times New Roman" panose="02020603050405020304" pitchFamily="18" charset="0"/>
            </a:rPr>
            <a:t>Study the reason behind the larger abundances of </a:t>
          </a:r>
          <a:r>
            <a:rPr lang="en-US" sz="1800" b="0" i="1" u="none" kern="1200" dirty="0">
              <a:cs typeface="Times New Roman" panose="02020603050405020304" pitchFamily="18" charset="0"/>
            </a:rPr>
            <a:t>C. gigas </a:t>
          </a:r>
          <a:r>
            <a:rPr lang="en-US" sz="1800" b="0" u="none" kern="1200" dirty="0">
              <a:cs typeface="Times New Roman" panose="02020603050405020304" pitchFamily="18" charset="0"/>
            </a:rPr>
            <a:t>at Site 1</a:t>
          </a:r>
          <a:endParaRPr lang="en-US" sz="1800" b="0" u="none" kern="1200" dirty="0"/>
        </a:p>
      </dsp:txBody>
      <dsp:txXfrm>
        <a:off x="6274425" y="184826"/>
        <a:ext cx="1850253" cy="3700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3371F-8BA2-4BC5-B75D-9D18682886A0}">
      <dsp:nvSpPr>
        <dsp:cNvPr id="0" name=""/>
        <dsp:cNvSpPr/>
      </dsp:nvSpPr>
      <dsp:spPr>
        <a:xfrm>
          <a:off x="0" y="0"/>
          <a:ext cx="681984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C1BA405C-19E7-49AF-8432-E6792C113B72}">
      <dsp:nvSpPr>
        <dsp:cNvPr id="0" name=""/>
        <dsp:cNvSpPr/>
      </dsp:nvSpPr>
      <dsp:spPr>
        <a:xfrm>
          <a:off x="0" y="0"/>
          <a:ext cx="2938838" cy="4014000"/>
        </a:xfrm>
        <a:prstGeom prst="rect">
          <a:avLst/>
        </a:prstGeom>
        <a:solidFill>
          <a:schemeClr val="bg2"/>
        </a:solid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endParaRPr lang="en-US" sz="1900" kern="1200" dirty="0">
            <a:effectLst/>
            <a:ea typeface="Calibri" panose="020F0502020204030204" pitchFamily="34" charset="0"/>
          </a:endParaRPr>
        </a:p>
        <a:p>
          <a:pPr marL="0" lvl="0" indent="0" algn="l" defTabSz="844550">
            <a:lnSpc>
              <a:spcPct val="90000"/>
            </a:lnSpc>
            <a:spcBef>
              <a:spcPct val="0"/>
            </a:spcBef>
            <a:spcAft>
              <a:spcPct val="35000"/>
            </a:spcAft>
            <a:buNone/>
          </a:pPr>
          <a:endParaRPr lang="en-US" sz="1900" kern="1200" dirty="0">
            <a:effectLst/>
            <a:ea typeface="Calibri" panose="020F0502020204030204" pitchFamily="34" charset="0"/>
          </a:endParaRPr>
        </a:p>
        <a:p>
          <a:pPr marL="0" lvl="0" indent="0" algn="ctr" defTabSz="844550">
            <a:lnSpc>
              <a:spcPct val="90000"/>
            </a:lnSpc>
            <a:spcBef>
              <a:spcPct val="0"/>
            </a:spcBef>
            <a:spcAft>
              <a:spcPct val="35000"/>
            </a:spcAft>
            <a:buNone/>
          </a:pPr>
          <a:r>
            <a:rPr lang="en-US" sz="1900" kern="1200" dirty="0">
              <a:effectLst/>
              <a:ea typeface="Calibri" panose="020F0502020204030204" pitchFamily="34" charset="0"/>
            </a:rPr>
            <a:t>Assess the </a:t>
          </a:r>
          <a:r>
            <a:rPr lang="en-US" sz="1900" b="1" kern="1200" dirty="0">
              <a:effectLst/>
              <a:ea typeface="Calibri" panose="020F0502020204030204" pitchFamily="34" charset="0"/>
            </a:rPr>
            <a:t>ecological quality status of the Port of Rotterdam </a:t>
          </a:r>
          <a:r>
            <a:rPr lang="en-US" sz="1900" kern="1200" dirty="0">
              <a:effectLst/>
              <a:ea typeface="Calibri" panose="020F0502020204030204" pitchFamily="34" charset="0"/>
            </a:rPr>
            <a:t>and in particular of </a:t>
          </a:r>
          <a:r>
            <a:rPr lang="en-US" sz="1900" b="1" kern="1200" dirty="0" err="1">
              <a:effectLst/>
              <a:ea typeface="Calibri" panose="020F0502020204030204" pitchFamily="34" charset="0"/>
            </a:rPr>
            <a:t>Evides</a:t>
          </a:r>
          <a:r>
            <a:rPr lang="en-US" sz="1900" b="1" kern="1200" dirty="0">
              <a:effectLst/>
              <a:ea typeface="Calibri" panose="020F0502020204030204" pitchFamily="34" charset="0"/>
            </a:rPr>
            <a:t> DWP </a:t>
          </a:r>
          <a:r>
            <a:rPr lang="en-US" sz="1900" b="1" kern="1200" dirty="0" err="1">
              <a:effectLst/>
              <a:ea typeface="Calibri" panose="020F0502020204030204" pitchFamily="34" charset="0"/>
            </a:rPr>
            <a:t>Botlek</a:t>
          </a:r>
          <a:r>
            <a:rPr lang="en-US" sz="1900" b="1" kern="1200" dirty="0">
              <a:effectLst/>
              <a:ea typeface="Calibri" panose="020F0502020204030204" pitchFamily="34" charset="0"/>
            </a:rPr>
            <a:t> </a:t>
          </a:r>
          <a:r>
            <a:rPr lang="en-US" sz="1900" kern="1200" dirty="0">
              <a:effectLst/>
              <a:ea typeface="Calibri" panose="020F0502020204030204" pitchFamily="34" charset="0"/>
            </a:rPr>
            <a:t>in the </a:t>
          </a:r>
          <a:r>
            <a:rPr lang="en-US" sz="1900" kern="1200" dirty="0" err="1">
              <a:effectLst/>
              <a:ea typeface="Calibri" panose="020F0502020204030204" pitchFamily="34" charset="0"/>
            </a:rPr>
            <a:t>Brittaniëhaven</a:t>
          </a:r>
          <a:r>
            <a:rPr lang="en-US" sz="1900" kern="1200" dirty="0">
              <a:effectLst/>
              <a:ea typeface="Calibri" panose="020F0502020204030204" pitchFamily="34" charset="0"/>
            </a:rPr>
            <a:t> area and </a:t>
          </a:r>
          <a:r>
            <a:rPr lang="en-US" sz="1900" b="1" kern="1200" dirty="0" err="1">
              <a:effectLst/>
              <a:ea typeface="Calibri" panose="020F0502020204030204" pitchFamily="34" charset="0"/>
            </a:rPr>
            <a:t>Evides</a:t>
          </a:r>
          <a:r>
            <a:rPr lang="en-US" sz="1900" b="1" kern="1200" dirty="0">
              <a:effectLst/>
              <a:ea typeface="Calibri" panose="020F0502020204030204" pitchFamily="34" charset="0"/>
            </a:rPr>
            <a:t> DWP </a:t>
          </a:r>
          <a:r>
            <a:rPr lang="en-US" sz="1900" b="1" kern="1200" dirty="0" err="1">
              <a:effectLst/>
              <a:ea typeface="Calibri" panose="020F0502020204030204" pitchFamily="34" charset="0"/>
            </a:rPr>
            <a:t>Maasvlakte</a:t>
          </a:r>
          <a:r>
            <a:rPr lang="en-US" sz="1900" b="1" kern="1200" dirty="0">
              <a:effectLst/>
              <a:ea typeface="Calibri" panose="020F0502020204030204" pitchFamily="34" charset="0"/>
            </a:rPr>
            <a:t> </a:t>
          </a:r>
          <a:r>
            <a:rPr lang="en-US" sz="1900" kern="1200" dirty="0">
              <a:effectLst/>
              <a:ea typeface="Calibri" panose="020F0502020204030204" pitchFamily="34" charset="0"/>
            </a:rPr>
            <a:t>in </a:t>
          </a:r>
          <a:r>
            <a:rPr lang="en-US" sz="1900" kern="1200" dirty="0" err="1">
              <a:effectLst/>
              <a:ea typeface="Calibri" panose="020F0502020204030204" pitchFamily="34" charset="0"/>
            </a:rPr>
            <a:t>Hartelkanaal</a:t>
          </a:r>
          <a:r>
            <a:rPr lang="en-US" sz="1900" kern="1200" dirty="0">
              <a:effectLst/>
              <a:ea typeface="Calibri" panose="020F0502020204030204" pitchFamily="34" charset="0"/>
            </a:rPr>
            <a:t> area due to </a:t>
          </a:r>
          <a:r>
            <a:rPr lang="en-US" sz="1900" b="1" kern="1200" dirty="0">
              <a:effectLst/>
              <a:ea typeface="Calibri" panose="020F0502020204030204" pitchFamily="34" charset="0"/>
            </a:rPr>
            <a:t>brine discharge-related activities. </a:t>
          </a:r>
          <a:endParaRPr lang="en-US" sz="1900" b="1" kern="1200" dirty="0"/>
        </a:p>
      </dsp:txBody>
      <dsp:txXfrm>
        <a:off x="0" y="0"/>
        <a:ext cx="2938838" cy="4014000"/>
      </dsp:txXfrm>
    </dsp:sp>
    <dsp:sp modelId="{BFDB3E37-6DB0-4A7A-A910-973673F3B1B5}">
      <dsp:nvSpPr>
        <dsp:cNvPr id="0" name=""/>
        <dsp:cNvSpPr/>
      </dsp:nvSpPr>
      <dsp:spPr>
        <a:xfrm>
          <a:off x="3011565" y="93294"/>
          <a:ext cx="3799624" cy="1865882"/>
        </a:xfrm>
        <a:prstGeom prst="rect">
          <a:avLst/>
        </a:prstGeom>
        <a:solidFill>
          <a:schemeClr val="accent1">
            <a:lumMod val="40000"/>
            <a:lumOff val="60000"/>
            <a:alpha val="9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r>
            <a:rPr lang="en-US" sz="2000" b="1" kern="1200" dirty="0"/>
            <a:t>FOCUS ON</a:t>
          </a:r>
        </a:p>
        <a:p>
          <a:pPr marL="0" lvl="0" indent="0" algn="ctr" defTabSz="889000">
            <a:lnSpc>
              <a:spcPct val="90000"/>
            </a:lnSpc>
            <a:spcBef>
              <a:spcPct val="0"/>
            </a:spcBef>
            <a:spcAft>
              <a:spcPct val="35000"/>
            </a:spcAft>
            <a:buNone/>
          </a:pPr>
          <a:r>
            <a:rPr lang="en-US" sz="2000" b="1" kern="1200" dirty="0"/>
            <a:t>Benthic macroinvertebrates</a:t>
          </a:r>
        </a:p>
      </dsp:txBody>
      <dsp:txXfrm>
        <a:off x="3011565" y="93294"/>
        <a:ext cx="3799624" cy="1865882"/>
      </dsp:txXfrm>
    </dsp:sp>
    <dsp:sp modelId="{D202F744-FA13-4CBA-A43A-5542612586DD}">
      <dsp:nvSpPr>
        <dsp:cNvPr id="0" name=""/>
        <dsp:cNvSpPr/>
      </dsp:nvSpPr>
      <dsp:spPr>
        <a:xfrm>
          <a:off x="2938838" y="1959176"/>
          <a:ext cx="3878783"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F0228832-0512-498C-9E4F-7A422707841B}">
      <dsp:nvSpPr>
        <dsp:cNvPr id="0" name=""/>
        <dsp:cNvSpPr/>
      </dsp:nvSpPr>
      <dsp:spPr>
        <a:xfrm>
          <a:off x="3011565" y="2052471"/>
          <a:ext cx="3752543" cy="1865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0" kern="1200" dirty="0"/>
            <a:t>SUPPLEMENT</a:t>
          </a:r>
        </a:p>
        <a:p>
          <a:pPr marL="0" lvl="0" indent="0" algn="ctr" defTabSz="889000">
            <a:lnSpc>
              <a:spcPct val="90000"/>
            </a:lnSpc>
            <a:spcBef>
              <a:spcPct val="0"/>
            </a:spcBef>
            <a:spcAft>
              <a:spcPct val="35000"/>
            </a:spcAft>
            <a:buNone/>
          </a:pPr>
          <a:r>
            <a:rPr lang="en-US" sz="2000" b="0" kern="1200" dirty="0"/>
            <a:t>Physical and chemical characteristics of seabed and aquatic environment</a:t>
          </a:r>
        </a:p>
      </dsp:txBody>
      <dsp:txXfrm>
        <a:off x="3011565" y="2052471"/>
        <a:ext cx="3752543" cy="1865882"/>
      </dsp:txXfrm>
    </dsp:sp>
    <dsp:sp modelId="{3D94CE29-13EC-4299-8DEF-4527A9C05757}">
      <dsp:nvSpPr>
        <dsp:cNvPr id="0" name=""/>
        <dsp:cNvSpPr/>
      </dsp:nvSpPr>
      <dsp:spPr>
        <a:xfrm>
          <a:off x="2938838" y="3918353"/>
          <a:ext cx="3878783"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D12E0-C1A9-472D-BD0D-AFA2838EC7D0}">
      <dsp:nvSpPr>
        <dsp:cNvPr id="0" name=""/>
        <dsp:cNvSpPr/>
      </dsp:nvSpPr>
      <dsp:spPr>
        <a:xfrm>
          <a:off x="312" y="851360"/>
          <a:ext cx="860149" cy="86014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EABC0A-8674-48E6-9434-3FC8EFA33113}">
      <dsp:nvSpPr>
        <dsp:cNvPr id="0" name=""/>
        <dsp:cNvSpPr/>
      </dsp:nvSpPr>
      <dsp:spPr>
        <a:xfrm>
          <a:off x="86327" y="937375"/>
          <a:ext cx="688119" cy="688119"/>
        </a:xfrm>
        <a:prstGeom prst="pie">
          <a:avLst>
            <a:gd name="adj1" fmla="val 126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A0E4E318-591E-42A4-927F-02138F84B7AD}">
      <dsp:nvSpPr>
        <dsp:cNvPr id="0" name=""/>
        <dsp:cNvSpPr/>
      </dsp:nvSpPr>
      <dsp:spPr>
        <a:xfrm rot="16200000">
          <a:off x="-988859" y="2786697"/>
          <a:ext cx="2494434" cy="516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666750">
            <a:lnSpc>
              <a:spcPct val="90000"/>
            </a:lnSpc>
            <a:spcBef>
              <a:spcPct val="0"/>
            </a:spcBef>
            <a:spcAft>
              <a:spcPct val="35000"/>
            </a:spcAft>
            <a:buNone/>
          </a:pPr>
          <a:r>
            <a:rPr lang="el-GR" sz="1500" kern="1200" dirty="0"/>
            <a:t>1960-1970</a:t>
          </a:r>
          <a:endParaRPr lang="en-US" sz="1500" kern="1200" dirty="0"/>
        </a:p>
      </dsp:txBody>
      <dsp:txXfrm>
        <a:off x="-988859" y="2786697"/>
        <a:ext cx="2494434" cy="516089"/>
      </dsp:txXfrm>
    </dsp:sp>
    <dsp:sp modelId="{BD4AE7AA-61AF-448A-B137-E42142EE774A}">
      <dsp:nvSpPr>
        <dsp:cNvPr id="0" name=""/>
        <dsp:cNvSpPr/>
      </dsp:nvSpPr>
      <dsp:spPr>
        <a:xfrm>
          <a:off x="602417" y="851360"/>
          <a:ext cx="1720299" cy="3440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l-GR" sz="1500" kern="1200" dirty="0">
              <a:effectLst/>
              <a:latin typeface="Calibri" panose="020F0502020204030204" pitchFamily="34" charset="0"/>
              <a:ea typeface="MS Mincho" panose="02020609040205080304" pitchFamily="49" charset="-128"/>
              <a:cs typeface="Calibri" panose="020F0502020204030204" pitchFamily="34" charset="0"/>
            </a:rPr>
            <a:t>Τ</a:t>
          </a:r>
          <a:r>
            <a:rPr lang="en-US" sz="1500" kern="1200" dirty="0">
              <a:effectLst/>
              <a:latin typeface="Calibri" panose="020F0502020204030204" pitchFamily="34" charset="0"/>
              <a:ea typeface="MS Mincho" panose="02020609040205080304" pitchFamily="49" charset="-128"/>
              <a:cs typeface="Calibri" panose="020F0502020204030204" pitchFamily="34" charset="0"/>
            </a:rPr>
            <a:t>he pollution of the Port of Rotterdam was severely </a:t>
          </a:r>
          <a:r>
            <a:rPr lang="en-US" sz="1500" b="1" kern="1200" dirty="0">
              <a:effectLst/>
              <a:latin typeface="Calibri" panose="020F0502020204030204" pitchFamily="34" charset="0"/>
              <a:ea typeface="MS Mincho" panose="02020609040205080304" pitchFamily="49" charset="-128"/>
              <a:cs typeface="Calibri" panose="020F0502020204030204" pitchFamily="34" charset="0"/>
            </a:rPr>
            <a:t>degrading the ecosystem</a:t>
          </a:r>
          <a:r>
            <a:rPr lang="en-US" sz="1500" kern="1200" dirty="0">
              <a:effectLst/>
              <a:latin typeface="Calibri" panose="020F0502020204030204" pitchFamily="34" charset="0"/>
              <a:ea typeface="MS Mincho" panose="02020609040205080304" pitchFamily="49" charset="-128"/>
              <a:cs typeface="Calibri" panose="020F0502020204030204" pitchFamily="34" charset="0"/>
            </a:rPr>
            <a:t>, reducing biodiversity to a low number of pollution-tolerant species (Wolff, 1978). </a:t>
          </a:r>
          <a:endParaRPr lang="en-US" sz="1500" kern="1200" dirty="0"/>
        </a:p>
        <a:p>
          <a:pPr marL="0" lvl="0" indent="0" algn="l" defTabSz="666750">
            <a:lnSpc>
              <a:spcPct val="90000"/>
            </a:lnSpc>
            <a:spcBef>
              <a:spcPct val="0"/>
            </a:spcBef>
            <a:spcAft>
              <a:spcPct val="35000"/>
            </a:spcAft>
            <a:buNone/>
          </a:pPr>
          <a:endParaRPr lang="en-US" sz="1500" kern="1200" dirty="0">
            <a:latin typeface="Calibri" panose="020F0502020204030204" pitchFamily="34" charset="0"/>
            <a:ea typeface="MS Mincho" panose="02020609040205080304" pitchFamily="49" charset="-128"/>
            <a:cs typeface="Calibri" panose="020F0502020204030204" pitchFamily="34" charset="0"/>
          </a:endParaRPr>
        </a:p>
      </dsp:txBody>
      <dsp:txXfrm>
        <a:off x="602417" y="851360"/>
        <a:ext cx="1720299" cy="3440599"/>
      </dsp:txXfrm>
    </dsp:sp>
    <dsp:sp modelId="{DB50A5DD-6AAD-4853-9E31-638C2958B658}">
      <dsp:nvSpPr>
        <dsp:cNvPr id="0" name=""/>
        <dsp:cNvSpPr/>
      </dsp:nvSpPr>
      <dsp:spPr>
        <a:xfrm>
          <a:off x="2532757" y="851360"/>
          <a:ext cx="860149" cy="86014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CA5E3E-DAB4-4C49-9098-D93B21B003E2}">
      <dsp:nvSpPr>
        <dsp:cNvPr id="0" name=""/>
        <dsp:cNvSpPr/>
      </dsp:nvSpPr>
      <dsp:spPr>
        <a:xfrm>
          <a:off x="2618772" y="937375"/>
          <a:ext cx="688119" cy="688119"/>
        </a:xfrm>
        <a:prstGeom prst="pie">
          <a:avLst>
            <a:gd name="adj1" fmla="val 90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70245FAE-CAF2-42BE-AA97-DE022474B638}">
      <dsp:nvSpPr>
        <dsp:cNvPr id="0" name=""/>
        <dsp:cNvSpPr/>
      </dsp:nvSpPr>
      <dsp:spPr>
        <a:xfrm rot="16200000">
          <a:off x="1543585" y="2786697"/>
          <a:ext cx="2494434" cy="516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666750">
            <a:lnSpc>
              <a:spcPct val="90000"/>
            </a:lnSpc>
            <a:spcBef>
              <a:spcPct val="0"/>
            </a:spcBef>
            <a:spcAft>
              <a:spcPct val="35000"/>
            </a:spcAft>
            <a:buNone/>
          </a:pPr>
          <a:r>
            <a:rPr lang="el-GR" sz="1500" kern="1200" dirty="0"/>
            <a:t>1978</a:t>
          </a:r>
          <a:endParaRPr lang="en-US" sz="1500" kern="1200" dirty="0"/>
        </a:p>
      </dsp:txBody>
      <dsp:txXfrm>
        <a:off x="1543585" y="2786697"/>
        <a:ext cx="2494434" cy="516089"/>
      </dsp:txXfrm>
    </dsp:sp>
    <dsp:sp modelId="{DA64BA56-007C-422E-AA96-A1F2AE0F9C63}">
      <dsp:nvSpPr>
        <dsp:cNvPr id="0" name=""/>
        <dsp:cNvSpPr/>
      </dsp:nvSpPr>
      <dsp:spPr>
        <a:xfrm>
          <a:off x="3134862" y="851360"/>
          <a:ext cx="1720299" cy="3440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b="1" kern="1200" dirty="0">
              <a:effectLst/>
              <a:latin typeface="Calibri" panose="020F0502020204030204" pitchFamily="34" charset="0"/>
              <a:ea typeface="MS Mincho" panose="02020609040205080304" pitchFamily="49" charset="-128"/>
              <a:cs typeface="Calibri" panose="020F0502020204030204" pitchFamily="34" charset="0"/>
            </a:rPr>
            <a:t>Rhine Action </a:t>
          </a:r>
          <a:r>
            <a:rPr lang="en-US" sz="1500" b="1" kern="1200" dirty="0" err="1">
              <a:effectLst/>
              <a:latin typeface="Calibri" panose="020F0502020204030204" pitchFamily="34" charset="0"/>
              <a:ea typeface="MS Mincho" panose="02020609040205080304" pitchFamily="49" charset="-128"/>
              <a:cs typeface="Calibri" panose="020F0502020204030204" pitchFamily="34" charset="0"/>
            </a:rPr>
            <a:t>Programme</a:t>
          </a:r>
          <a:r>
            <a:rPr lang="en-US" sz="1500" b="1" kern="1200" dirty="0">
              <a:effectLst/>
              <a:latin typeface="Calibri" panose="020F0502020204030204" pitchFamily="34" charset="0"/>
              <a:ea typeface="MS Mincho" panose="02020609040205080304" pitchFamily="49" charset="-128"/>
              <a:cs typeface="Calibri" panose="020F0502020204030204" pitchFamily="34" charset="0"/>
            </a:rPr>
            <a:t> (RAP) </a:t>
          </a:r>
          <a:r>
            <a:rPr lang="en-US" sz="1500" kern="1200" dirty="0">
              <a:effectLst/>
              <a:latin typeface="Calibri" panose="020F0502020204030204" pitchFamily="34" charset="0"/>
              <a:ea typeface="MS Mincho" panose="02020609040205080304" pitchFamily="49" charset="-128"/>
              <a:cs typeface="Calibri" panose="020F0502020204030204" pitchFamily="34" charset="0"/>
            </a:rPr>
            <a:t>introduced by the International Commission </a:t>
          </a:r>
          <a:r>
            <a:rPr lang="en-US" sz="1500" b="1" kern="1200" dirty="0">
              <a:effectLst/>
              <a:latin typeface="Calibri" panose="020F0502020204030204" pitchFamily="34" charset="0"/>
              <a:ea typeface="MS Mincho" panose="02020609040205080304" pitchFamily="49" charset="-128"/>
              <a:cs typeface="Calibri" panose="020F0502020204030204" pitchFamily="34" charset="0"/>
            </a:rPr>
            <a:t>for the Protection of the Rhine</a:t>
          </a:r>
          <a:r>
            <a:rPr lang="en-US" sz="1500" kern="1200" dirty="0">
              <a:effectLst/>
              <a:latin typeface="Calibri" panose="020F0502020204030204" pitchFamily="34" charset="0"/>
              <a:ea typeface="MS Mincho" panose="02020609040205080304" pitchFamily="49" charset="-128"/>
              <a:cs typeface="Calibri" panose="020F0502020204030204" pitchFamily="34" charset="0"/>
            </a:rPr>
            <a:t> (ICPR) in 1987, a year after the Sandoz chemical accident (ICPR. International 2021). </a:t>
          </a:r>
          <a:endParaRPr lang="en-US" sz="1500" kern="1200" dirty="0"/>
        </a:p>
      </dsp:txBody>
      <dsp:txXfrm>
        <a:off x="3134862" y="851360"/>
        <a:ext cx="1720299" cy="3440599"/>
      </dsp:txXfrm>
    </dsp:sp>
    <dsp:sp modelId="{5D94E21D-766E-4B85-B87C-4F3AE0C8C1B3}">
      <dsp:nvSpPr>
        <dsp:cNvPr id="0" name=""/>
        <dsp:cNvSpPr/>
      </dsp:nvSpPr>
      <dsp:spPr>
        <a:xfrm>
          <a:off x="5065202" y="851360"/>
          <a:ext cx="860149" cy="860149"/>
        </a:xfrm>
        <a:prstGeom prst="chord">
          <a:avLst>
            <a:gd name="adj1" fmla="val 4800000"/>
            <a:gd name="adj2" fmla="val 1680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A15C7A-0FED-4944-A286-08E1390E7BD9}">
      <dsp:nvSpPr>
        <dsp:cNvPr id="0" name=""/>
        <dsp:cNvSpPr/>
      </dsp:nvSpPr>
      <dsp:spPr>
        <a:xfrm>
          <a:off x="5151217" y="937375"/>
          <a:ext cx="688119" cy="688119"/>
        </a:xfrm>
        <a:prstGeom prst="pie">
          <a:avLst>
            <a:gd name="adj1" fmla="val 54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2E4CA781-0A03-4383-A636-FA51824F4483}">
      <dsp:nvSpPr>
        <dsp:cNvPr id="0" name=""/>
        <dsp:cNvSpPr/>
      </dsp:nvSpPr>
      <dsp:spPr>
        <a:xfrm rot="16200000">
          <a:off x="4076029" y="2786697"/>
          <a:ext cx="2494434" cy="516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666750">
            <a:lnSpc>
              <a:spcPct val="90000"/>
            </a:lnSpc>
            <a:spcBef>
              <a:spcPct val="0"/>
            </a:spcBef>
            <a:spcAft>
              <a:spcPct val="35000"/>
            </a:spcAft>
            <a:buNone/>
          </a:pPr>
          <a:r>
            <a:rPr lang="el-GR" sz="1500" kern="1200" dirty="0"/>
            <a:t>2000</a:t>
          </a:r>
          <a:endParaRPr lang="en-US" sz="1500" kern="1200" dirty="0"/>
        </a:p>
      </dsp:txBody>
      <dsp:txXfrm>
        <a:off x="4076029" y="2786697"/>
        <a:ext cx="2494434" cy="516089"/>
      </dsp:txXfrm>
    </dsp:sp>
    <dsp:sp modelId="{5D8E1A4E-2ACC-4499-A88F-FD498D201DA4}">
      <dsp:nvSpPr>
        <dsp:cNvPr id="0" name=""/>
        <dsp:cNvSpPr/>
      </dsp:nvSpPr>
      <dsp:spPr>
        <a:xfrm>
          <a:off x="5667307" y="851360"/>
          <a:ext cx="1720299" cy="3440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effectLst/>
              <a:latin typeface="Calibri" panose="020F0502020204030204" pitchFamily="34" charset="0"/>
              <a:ea typeface="MS Mincho" panose="02020609040205080304" pitchFamily="49" charset="-128"/>
              <a:cs typeface="Calibri" panose="020F0502020204030204" pitchFamily="34" charset="0"/>
            </a:rPr>
            <a:t>European Parliament and the European Council adopted the </a:t>
          </a:r>
          <a:r>
            <a:rPr lang="en-US" sz="1500" b="1" kern="1200" dirty="0">
              <a:effectLst/>
              <a:latin typeface="Calibri" panose="020F0502020204030204" pitchFamily="34" charset="0"/>
              <a:ea typeface="MS Mincho" panose="02020609040205080304" pitchFamily="49" charset="-128"/>
              <a:cs typeface="Calibri" panose="020F0502020204030204" pitchFamily="34" charset="0"/>
            </a:rPr>
            <a:t>WFD</a:t>
          </a:r>
          <a:r>
            <a:rPr lang="en-US" sz="1500" kern="1200" dirty="0">
              <a:effectLst/>
              <a:latin typeface="Calibri" panose="020F0502020204030204" pitchFamily="34" charset="0"/>
              <a:ea typeface="MS Mincho" panose="02020609040205080304" pitchFamily="49" charset="-128"/>
              <a:cs typeface="Calibri" panose="020F0502020204030204" pitchFamily="34" charset="0"/>
            </a:rPr>
            <a:t> with the purpose to establish a framework </a:t>
          </a:r>
          <a:r>
            <a:rPr lang="en-US" sz="1500" b="1" kern="1200" dirty="0">
              <a:effectLst/>
              <a:latin typeface="Calibri" panose="020F0502020204030204" pitchFamily="34" charset="0"/>
              <a:ea typeface="MS Mincho" panose="02020609040205080304" pitchFamily="49" charset="-128"/>
              <a:cs typeface="Calibri" panose="020F0502020204030204" pitchFamily="34" charset="0"/>
            </a:rPr>
            <a:t>for the protection of European waters.</a:t>
          </a:r>
          <a:r>
            <a:rPr lang="en-US" sz="1500" kern="1200" dirty="0">
              <a:effectLst/>
              <a:latin typeface="Calibri" panose="020F0502020204030204" pitchFamily="34" charset="0"/>
              <a:ea typeface="MS Mincho" panose="02020609040205080304" pitchFamily="49" charset="-128"/>
              <a:cs typeface="Calibri" panose="020F0502020204030204" pitchFamily="34" charset="0"/>
            </a:rPr>
            <a:t> </a:t>
          </a:r>
          <a:r>
            <a:rPr lang="en-US" sz="1500" b="0" kern="1200" dirty="0">
              <a:effectLst/>
              <a:latin typeface="Calibri" panose="020F0502020204030204" pitchFamily="34" charset="0"/>
              <a:ea typeface="MS Mincho" panose="02020609040205080304" pitchFamily="49" charset="-128"/>
              <a:cs typeface="Calibri" panose="020F0502020204030204" pitchFamily="34" charset="0"/>
            </a:rPr>
            <a:t>For artificial water bodies, like the Port of Rotterdam, the WFD stipulates that Member States shall protect and achieve </a:t>
          </a:r>
          <a:r>
            <a:rPr lang="en-US" sz="1500" b="1" kern="1200" dirty="0">
              <a:effectLst/>
              <a:latin typeface="Calibri" panose="020F0502020204030204" pitchFamily="34" charset="0"/>
              <a:ea typeface="MS Mincho" panose="02020609040205080304" pitchFamily="49" charset="-128"/>
              <a:cs typeface="Calibri" panose="020F0502020204030204" pitchFamily="34" charset="0"/>
            </a:rPr>
            <a:t>good ecological potential and good chemical status by 2015, with extensions to 2021 and 2027, respectively. </a:t>
          </a:r>
          <a:endParaRPr lang="en-US" sz="1500" b="1" kern="1200" dirty="0"/>
        </a:p>
      </dsp:txBody>
      <dsp:txXfrm>
        <a:off x="5667307" y="851360"/>
        <a:ext cx="1720299" cy="34405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AEAB7-62CE-4BFA-A408-B81B726A59A5}">
      <dsp:nvSpPr>
        <dsp:cNvPr id="0" name=""/>
        <dsp:cNvSpPr/>
      </dsp:nvSpPr>
      <dsp:spPr>
        <a:xfrm>
          <a:off x="3181" y="0"/>
          <a:ext cx="775072" cy="7750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F919E3-EA86-43CA-A234-97A610213B10}">
      <dsp:nvSpPr>
        <dsp:cNvPr id="0" name=""/>
        <dsp:cNvSpPr/>
      </dsp:nvSpPr>
      <dsp:spPr>
        <a:xfrm>
          <a:off x="80688" y="77507"/>
          <a:ext cx="620058" cy="620058"/>
        </a:xfrm>
        <a:prstGeom prst="chord">
          <a:avLst>
            <a:gd name="adj1" fmla="val 1168272"/>
            <a:gd name="adj2" fmla="val 9631728"/>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58D2C0C4-638B-4B30-8B14-66BD3B656A76}">
      <dsp:nvSpPr>
        <dsp:cNvPr id="0" name=""/>
        <dsp:cNvSpPr/>
      </dsp:nvSpPr>
      <dsp:spPr>
        <a:xfrm>
          <a:off x="939727" y="0"/>
          <a:ext cx="2292923" cy="775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b="1" kern="1200" dirty="0"/>
            <a:t>Highly industrialized</a:t>
          </a:r>
        </a:p>
      </dsp:txBody>
      <dsp:txXfrm>
        <a:off x="939727" y="0"/>
        <a:ext cx="2292923" cy="775072"/>
      </dsp:txXfrm>
    </dsp:sp>
    <dsp:sp modelId="{B74A6FCA-796A-4C15-908E-434480ED9734}">
      <dsp:nvSpPr>
        <dsp:cNvPr id="0" name=""/>
        <dsp:cNvSpPr/>
      </dsp:nvSpPr>
      <dsp:spPr>
        <a:xfrm>
          <a:off x="3394125" y="0"/>
          <a:ext cx="775072" cy="7750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E57D9-1516-411E-B6A1-F746658212A2}">
      <dsp:nvSpPr>
        <dsp:cNvPr id="0" name=""/>
        <dsp:cNvSpPr/>
      </dsp:nvSpPr>
      <dsp:spPr>
        <a:xfrm>
          <a:off x="3471632" y="77507"/>
          <a:ext cx="620058" cy="620058"/>
        </a:xfrm>
        <a:prstGeom prst="chord">
          <a:avLst>
            <a:gd name="adj1" fmla="val 20431728"/>
            <a:gd name="adj2" fmla="val 11968272"/>
          </a:avLst>
        </a:prstGeom>
        <a:solidFill>
          <a:schemeClr val="accent1">
            <a:hueOff val="0"/>
            <a:satOff val="0"/>
            <a:lumOff val="0"/>
            <a:alphaOff val="0"/>
          </a:schemeClr>
        </a:solidFill>
        <a:ln w="25400" cap="flat" cmpd="sng" algn="ctr">
          <a:solidFill>
            <a:schemeClr val="accent1"/>
          </a:solidFill>
          <a:prstDash val="solid"/>
          <a:miter/>
        </a:ln>
        <a:effectLst/>
      </dsp:spPr>
      <dsp:style>
        <a:lnRef idx="2">
          <a:scrgbClr r="0" g="0" b="0"/>
        </a:lnRef>
        <a:fillRef idx="1">
          <a:scrgbClr r="0" g="0" b="0"/>
        </a:fillRef>
        <a:effectRef idx="0">
          <a:scrgbClr r="0" g="0" b="0"/>
        </a:effectRef>
        <a:fontRef idx="minor">
          <a:schemeClr val="lt1"/>
        </a:fontRef>
      </dsp:style>
    </dsp:sp>
    <dsp:sp modelId="{8F8AB1EA-0508-4A3D-8ABD-454BDBC3FA11}">
      <dsp:nvSpPr>
        <dsp:cNvPr id="0" name=""/>
        <dsp:cNvSpPr/>
      </dsp:nvSpPr>
      <dsp:spPr>
        <a:xfrm>
          <a:off x="4330671" y="0"/>
          <a:ext cx="2292923" cy="775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b="1" kern="1200" dirty="0"/>
            <a:t>Europe’s largest seaport in 2015</a:t>
          </a:r>
        </a:p>
      </dsp:txBody>
      <dsp:txXfrm>
        <a:off x="4330671" y="0"/>
        <a:ext cx="2292923" cy="775072"/>
      </dsp:txXfrm>
    </dsp:sp>
    <dsp:sp modelId="{AC042230-BFFA-4382-854D-72CFAE04F5DF}">
      <dsp:nvSpPr>
        <dsp:cNvPr id="0" name=""/>
        <dsp:cNvSpPr/>
      </dsp:nvSpPr>
      <dsp:spPr>
        <a:xfrm>
          <a:off x="6785068" y="0"/>
          <a:ext cx="775072" cy="77507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E1EFC7-310A-421E-AE50-57A603F60EEA}">
      <dsp:nvSpPr>
        <dsp:cNvPr id="0" name=""/>
        <dsp:cNvSpPr/>
      </dsp:nvSpPr>
      <dsp:spPr>
        <a:xfrm>
          <a:off x="6862575" y="77507"/>
          <a:ext cx="620058" cy="620058"/>
        </a:xfrm>
        <a:prstGeom prst="chord">
          <a:avLst>
            <a:gd name="adj1" fmla="val 16200000"/>
            <a:gd name="adj2" fmla="val 162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6177A702-8260-4131-979D-97D263BD4B15}">
      <dsp:nvSpPr>
        <dsp:cNvPr id="0" name=""/>
        <dsp:cNvSpPr/>
      </dsp:nvSpPr>
      <dsp:spPr>
        <a:xfrm>
          <a:off x="7721614" y="0"/>
          <a:ext cx="2292923" cy="775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r>
            <a:rPr lang="en-US" sz="1800" b="1" kern="1200" dirty="0"/>
            <a:t>29,491 seagoing vessels &amp; 85,969 inland vessels in 2019</a:t>
          </a:r>
        </a:p>
      </dsp:txBody>
      <dsp:txXfrm>
        <a:off x="7721614" y="0"/>
        <a:ext cx="2292923" cy="7750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0F027-5A91-4045-9674-51C9D70602FA}">
      <dsp:nvSpPr>
        <dsp:cNvPr id="0" name=""/>
        <dsp:cNvSpPr/>
      </dsp:nvSpPr>
      <dsp:spPr>
        <a:xfrm>
          <a:off x="3263" y="454337"/>
          <a:ext cx="1899814" cy="759925"/>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latin typeface="+mn-lt"/>
              <a:cs typeface="Segoe UI" pitchFamily="34" charset="0"/>
            </a:rPr>
            <a:t>September 2019</a:t>
          </a:r>
        </a:p>
        <a:p>
          <a:pPr marL="0" lvl="0" indent="0" algn="ctr" defTabSz="577850">
            <a:lnSpc>
              <a:spcPct val="90000"/>
            </a:lnSpc>
            <a:spcBef>
              <a:spcPct val="0"/>
            </a:spcBef>
            <a:spcAft>
              <a:spcPct val="35000"/>
            </a:spcAft>
            <a:buNone/>
          </a:pPr>
          <a:r>
            <a:rPr lang="en-GB" sz="1300" b="1" kern="1200" dirty="0">
              <a:latin typeface="+mn-lt"/>
              <a:cs typeface="Segoe UI" pitchFamily="34" charset="0"/>
            </a:rPr>
            <a:t>1</a:t>
          </a:r>
          <a:r>
            <a:rPr lang="en-GB" sz="1300" b="1" kern="1200" baseline="30000" dirty="0">
              <a:latin typeface="+mn-lt"/>
              <a:cs typeface="Segoe UI" pitchFamily="34" charset="0"/>
            </a:rPr>
            <a:t>st</a:t>
          </a:r>
          <a:r>
            <a:rPr lang="en-GB" sz="1300" b="1" kern="1200" dirty="0">
              <a:latin typeface="+mn-lt"/>
              <a:cs typeface="Segoe UI" pitchFamily="34" charset="0"/>
            </a:rPr>
            <a:t> sampling survey</a:t>
          </a:r>
          <a:endParaRPr lang="el-GR" sz="1300" b="1" kern="1200" dirty="0">
            <a:latin typeface="+mn-lt"/>
            <a:cs typeface="Segoe UI" pitchFamily="34" charset="0"/>
          </a:endParaRPr>
        </a:p>
      </dsp:txBody>
      <dsp:txXfrm>
        <a:off x="383226" y="454337"/>
        <a:ext cx="1139889" cy="759925"/>
      </dsp:txXfrm>
    </dsp:sp>
    <dsp:sp modelId="{3507BC21-4057-4B4E-B76F-82AAAD10375F}">
      <dsp:nvSpPr>
        <dsp:cNvPr id="0" name=""/>
        <dsp:cNvSpPr/>
      </dsp:nvSpPr>
      <dsp:spPr>
        <a:xfrm>
          <a:off x="1743947" y="454337"/>
          <a:ext cx="1899814" cy="759925"/>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latin typeface="+mn-lt"/>
              <a:cs typeface="Segoe UI" pitchFamily="34" charset="0"/>
            </a:rPr>
            <a:t>January 2020</a:t>
          </a:r>
        </a:p>
        <a:p>
          <a:pPr marL="0" lvl="0" indent="0" algn="ctr" defTabSz="577850">
            <a:lnSpc>
              <a:spcPct val="90000"/>
            </a:lnSpc>
            <a:spcBef>
              <a:spcPct val="0"/>
            </a:spcBef>
            <a:spcAft>
              <a:spcPct val="35000"/>
            </a:spcAft>
            <a:buNone/>
          </a:pPr>
          <a:r>
            <a:rPr lang="en-GB" sz="1300" b="1" kern="1200" dirty="0">
              <a:latin typeface="+mn-lt"/>
              <a:cs typeface="Segoe UI" pitchFamily="34" charset="0"/>
            </a:rPr>
            <a:t>2</a:t>
          </a:r>
          <a:r>
            <a:rPr lang="en-GB" sz="1300" b="1" kern="1200" baseline="30000" dirty="0">
              <a:latin typeface="+mn-lt"/>
              <a:cs typeface="Segoe UI" pitchFamily="34" charset="0"/>
            </a:rPr>
            <a:t>nd</a:t>
          </a:r>
          <a:r>
            <a:rPr lang="en-GB" sz="1300" b="1" kern="1200" dirty="0">
              <a:latin typeface="+mn-lt"/>
              <a:cs typeface="Segoe UI" pitchFamily="34" charset="0"/>
            </a:rPr>
            <a:t> sampling survey</a:t>
          </a:r>
          <a:endParaRPr lang="el-GR" sz="1300" kern="1200" dirty="0">
            <a:latin typeface="+mn-lt"/>
          </a:endParaRPr>
        </a:p>
      </dsp:txBody>
      <dsp:txXfrm>
        <a:off x="2123910" y="454337"/>
        <a:ext cx="1139889" cy="759925"/>
      </dsp:txXfrm>
    </dsp:sp>
    <dsp:sp modelId="{64D742F0-9590-44D0-B5D1-7DFE4C5383FD}">
      <dsp:nvSpPr>
        <dsp:cNvPr id="0" name=""/>
        <dsp:cNvSpPr/>
      </dsp:nvSpPr>
      <dsp:spPr>
        <a:xfrm>
          <a:off x="3422929" y="454337"/>
          <a:ext cx="1899814" cy="759925"/>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latin typeface="+mn-lt"/>
              <a:cs typeface="Segoe UI" pitchFamily="34" charset="0"/>
            </a:rPr>
            <a:t>April 2021</a:t>
          </a:r>
        </a:p>
        <a:p>
          <a:pPr marL="0" lvl="0" indent="0" algn="ctr" defTabSz="577850">
            <a:lnSpc>
              <a:spcPct val="90000"/>
            </a:lnSpc>
            <a:spcBef>
              <a:spcPct val="0"/>
            </a:spcBef>
            <a:spcAft>
              <a:spcPct val="35000"/>
            </a:spcAft>
            <a:buNone/>
          </a:pPr>
          <a:r>
            <a:rPr lang="en-GB" sz="1300" b="1" kern="1200" dirty="0">
              <a:latin typeface="+mn-lt"/>
              <a:cs typeface="Segoe UI" pitchFamily="34" charset="0"/>
            </a:rPr>
            <a:t>3</a:t>
          </a:r>
          <a:r>
            <a:rPr lang="en-GB" sz="1300" b="1" kern="1200" baseline="30000" dirty="0">
              <a:latin typeface="+mn-lt"/>
              <a:cs typeface="Segoe UI" pitchFamily="34" charset="0"/>
            </a:rPr>
            <a:t>rd</a:t>
          </a:r>
          <a:r>
            <a:rPr lang="en-GB" sz="1300" b="1" kern="1200" dirty="0">
              <a:latin typeface="+mn-lt"/>
              <a:cs typeface="Segoe UI" pitchFamily="34" charset="0"/>
            </a:rPr>
            <a:t> sampling survey</a:t>
          </a:r>
          <a:endParaRPr lang="el-GR" sz="1300" kern="1200" dirty="0">
            <a:latin typeface="+mn-lt"/>
          </a:endParaRPr>
        </a:p>
      </dsp:txBody>
      <dsp:txXfrm>
        <a:off x="3802892" y="454337"/>
        <a:ext cx="1139889" cy="759925"/>
      </dsp:txXfrm>
    </dsp:sp>
    <dsp:sp modelId="{32D23D89-D683-46F2-8E6F-6FED0CD9C2F2}">
      <dsp:nvSpPr>
        <dsp:cNvPr id="0" name=""/>
        <dsp:cNvSpPr/>
      </dsp:nvSpPr>
      <dsp:spPr>
        <a:xfrm>
          <a:off x="5132762" y="454337"/>
          <a:ext cx="1899814" cy="759925"/>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GB" sz="1300" b="1" kern="1200" dirty="0">
              <a:latin typeface="+mn-lt"/>
              <a:cs typeface="Segoe UI" pitchFamily="34" charset="0"/>
            </a:rPr>
            <a:t>September 2021</a:t>
          </a:r>
        </a:p>
        <a:p>
          <a:pPr marL="0" lvl="0" indent="0" algn="ctr" defTabSz="577850">
            <a:lnSpc>
              <a:spcPct val="90000"/>
            </a:lnSpc>
            <a:spcBef>
              <a:spcPct val="0"/>
            </a:spcBef>
            <a:spcAft>
              <a:spcPct val="35000"/>
            </a:spcAft>
            <a:buNone/>
          </a:pPr>
          <a:r>
            <a:rPr lang="en-GB" sz="1300" b="1" kern="1200" dirty="0">
              <a:latin typeface="+mn-lt"/>
              <a:cs typeface="Segoe UI" pitchFamily="34" charset="0"/>
            </a:rPr>
            <a:t>4</a:t>
          </a:r>
          <a:r>
            <a:rPr lang="en-GB" sz="1300" b="1" kern="1200" baseline="30000" dirty="0">
              <a:latin typeface="+mn-lt"/>
              <a:cs typeface="Segoe UI" pitchFamily="34" charset="0"/>
            </a:rPr>
            <a:t>th</a:t>
          </a:r>
          <a:r>
            <a:rPr lang="en-GB" sz="1300" b="1" kern="1200" dirty="0">
              <a:latin typeface="+mn-lt"/>
              <a:cs typeface="Segoe UI" pitchFamily="34" charset="0"/>
            </a:rPr>
            <a:t> sampling survey</a:t>
          </a:r>
          <a:endParaRPr lang="el-GR" sz="1300" b="1" kern="1200" dirty="0">
            <a:latin typeface="+mn-lt"/>
            <a:cs typeface="Segoe UI" pitchFamily="34" charset="0"/>
          </a:endParaRPr>
        </a:p>
      </dsp:txBody>
      <dsp:txXfrm>
        <a:off x="5512725" y="454337"/>
        <a:ext cx="1139889" cy="7599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4EADF-3777-4E6E-B014-17BFD0DBFE02}">
      <dsp:nvSpPr>
        <dsp:cNvPr id="0" name=""/>
        <dsp:cNvSpPr/>
      </dsp:nvSpPr>
      <dsp:spPr>
        <a:xfrm>
          <a:off x="0" y="101135"/>
          <a:ext cx="2031930" cy="1206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t>Sampling site A </a:t>
          </a:r>
          <a:r>
            <a:rPr lang="en-US" sz="1800" b="1" kern="1200" dirty="0" err="1"/>
            <a:t>Hartelkanaal</a:t>
          </a:r>
          <a:endParaRPr lang="en-US" sz="1800" b="1" kern="1200" dirty="0"/>
        </a:p>
        <a:p>
          <a:pPr marL="0" lvl="0" indent="0" algn="r" defTabSz="800100">
            <a:lnSpc>
              <a:spcPct val="90000"/>
            </a:lnSpc>
            <a:spcBef>
              <a:spcPct val="0"/>
            </a:spcBef>
            <a:spcAft>
              <a:spcPct val="35000"/>
            </a:spcAft>
            <a:buNone/>
          </a:pPr>
          <a:r>
            <a:rPr lang="en-US" sz="1800" b="1" kern="1200" dirty="0">
              <a:solidFill>
                <a:schemeClr val="accent1"/>
              </a:solidFill>
            </a:rPr>
            <a:t>DWP </a:t>
          </a:r>
          <a:r>
            <a:rPr lang="en-US" sz="1800" b="1" kern="1200" dirty="0" err="1">
              <a:solidFill>
                <a:schemeClr val="accent1"/>
              </a:solidFill>
            </a:rPr>
            <a:t>Maasvlakte</a:t>
          </a:r>
          <a:endParaRPr lang="en-US" sz="1800" b="1" kern="1200" dirty="0">
            <a:solidFill>
              <a:schemeClr val="accent1"/>
            </a:solidFill>
          </a:endParaRPr>
        </a:p>
      </dsp:txBody>
      <dsp:txXfrm>
        <a:off x="0" y="101135"/>
        <a:ext cx="2031930" cy="1206620"/>
      </dsp:txXfrm>
    </dsp:sp>
    <dsp:sp modelId="{08FA8D09-76B1-4A34-B7E3-1A0CE7FE8E5A}">
      <dsp:nvSpPr>
        <dsp:cNvPr id="0" name=""/>
        <dsp:cNvSpPr/>
      </dsp:nvSpPr>
      <dsp:spPr>
        <a:xfrm>
          <a:off x="2031929" y="25722"/>
          <a:ext cx="406386" cy="1357448"/>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DF253BAF-315E-4E9E-A236-0B02D8AAD4C8}">
      <dsp:nvSpPr>
        <dsp:cNvPr id="0" name=""/>
        <dsp:cNvSpPr/>
      </dsp:nvSpPr>
      <dsp:spPr>
        <a:xfrm>
          <a:off x="2600870" y="921"/>
          <a:ext cx="5526849" cy="1357448"/>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Inherently variable salinities, </a:t>
          </a:r>
        </a:p>
        <a:p>
          <a:pPr marL="171450" lvl="1" indent="-171450" algn="l" defTabSz="755650">
            <a:lnSpc>
              <a:spcPct val="90000"/>
            </a:lnSpc>
            <a:spcBef>
              <a:spcPct val="0"/>
            </a:spcBef>
            <a:spcAft>
              <a:spcPct val="15000"/>
            </a:spcAft>
            <a:buChar char="•"/>
          </a:pPr>
          <a:r>
            <a:rPr lang="en-US" sz="1700" kern="1200" dirty="0"/>
            <a:t>Well flushed environment,</a:t>
          </a:r>
        </a:p>
        <a:p>
          <a:pPr marL="171450" lvl="1" indent="-171450" algn="l" defTabSz="755650">
            <a:lnSpc>
              <a:spcPct val="90000"/>
            </a:lnSpc>
            <a:spcBef>
              <a:spcPct val="0"/>
            </a:spcBef>
            <a:spcAft>
              <a:spcPct val="15000"/>
            </a:spcAft>
            <a:buChar char="•"/>
          </a:pPr>
          <a:r>
            <a:rPr lang="en-US" sz="1700" kern="1200" dirty="0"/>
            <a:t>Seabed consists of </a:t>
          </a:r>
          <a:r>
            <a:rPr lang="en-US" sz="1700" i="1" kern="1200" dirty="0"/>
            <a:t>Crassostrea gigas </a:t>
          </a:r>
          <a:r>
            <a:rPr lang="en-US" sz="1700" kern="1200" dirty="0"/>
            <a:t>reef, </a:t>
          </a:r>
        </a:p>
        <a:p>
          <a:pPr marL="171450" lvl="1" indent="-171450" algn="l" defTabSz="755650">
            <a:lnSpc>
              <a:spcPct val="90000"/>
            </a:lnSpc>
            <a:spcBef>
              <a:spcPct val="0"/>
            </a:spcBef>
            <a:spcAft>
              <a:spcPct val="15000"/>
            </a:spcAft>
            <a:buChar char="•"/>
          </a:pPr>
          <a:r>
            <a:rPr lang="en-US" sz="1700" kern="1200" dirty="0"/>
            <a:t>Depth around 6-8 meters depending on the tide conditions.</a:t>
          </a:r>
        </a:p>
      </dsp:txBody>
      <dsp:txXfrm>
        <a:off x="2600870" y="921"/>
        <a:ext cx="5526849" cy="1357448"/>
      </dsp:txXfrm>
    </dsp:sp>
    <dsp:sp modelId="{EF156C4F-AF17-4A0A-8DE5-E98D20BC1F39}">
      <dsp:nvSpPr>
        <dsp:cNvPr id="0" name=""/>
        <dsp:cNvSpPr/>
      </dsp:nvSpPr>
      <dsp:spPr>
        <a:xfrm>
          <a:off x="0" y="1809943"/>
          <a:ext cx="2031930" cy="1206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t>Sampling site B </a:t>
          </a:r>
          <a:r>
            <a:rPr lang="en-US" sz="1800" b="1" kern="1200" dirty="0" err="1"/>
            <a:t>Brittaniehaven</a:t>
          </a:r>
          <a:endParaRPr lang="en-US" sz="1800" b="1" kern="1200" dirty="0"/>
        </a:p>
        <a:p>
          <a:pPr marL="0" lvl="0" indent="0" algn="r" defTabSz="800100">
            <a:lnSpc>
              <a:spcPct val="90000"/>
            </a:lnSpc>
            <a:spcBef>
              <a:spcPct val="0"/>
            </a:spcBef>
            <a:spcAft>
              <a:spcPct val="35000"/>
            </a:spcAft>
            <a:buNone/>
          </a:pPr>
          <a:r>
            <a:rPr lang="en-US" sz="1800" b="1" kern="1200" dirty="0">
              <a:solidFill>
                <a:schemeClr val="accent1"/>
              </a:solidFill>
            </a:rPr>
            <a:t>DWP </a:t>
          </a:r>
          <a:r>
            <a:rPr lang="en-US" sz="1800" b="1" kern="1200" dirty="0" err="1">
              <a:solidFill>
                <a:schemeClr val="accent1"/>
              </a:solidFill>
            </a:rPr>
            <a:t>Botlek</a:t>
          </a:r>
          <a:endParaRPr lang="en-US" sz="1800" b="1" kern="1200" dirty="0">
            <a:solidFill>
              <a:schemeClr val="accent1"/>
            </a:solidFill>
          </a:endParaRPr>
        </a:p>
      </dsp:txBody>
      <dsp:txXfrm>
        <a:off x="0" y="1809943"/>
        <a:ext cx="2031930" cy="1206620"/>
      </dsp:txXfrm>
    </dsp:sp>
    <dsp:sp modelId="{97DB48B8-D61C-4600-B051-BD43B6B2FAE4}">
      <dsp:nvSpPr>
        <dsp:cNvPr id="0" name=""/>
        <dsp:cNvSpPr/>
      </dsp:nvSpPr>
      <dsp:spPr>
        <a:xfrm>
          <a:off x="2031930" y="1602555"/>
          <a:ext cx="406386" cy="1621396"/>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DCFE729E-F43C-4820-A929-1D082B1E6056}">
      <dsp:nvSpPr>
        <dsp:cNvPr id="0" name=""/>
        <dsp:cNvSpPr/>
      </dsp:nvSpPr>
      <dsp:spPr>
        <a:xfrm>
          <a:off x="2600870" y="1580520"/>
          <a:ext cx="5526849" cy="162139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Dead-end waterway, poorly flushed environment,</a:t>
          </a:r>
        </a:p>
        <a:p>
          <a:pPr marL="171450" lvl="1" indent="-171450" algn="l" defTabSz="755650">
            <a:lnSpc>
              <a:spcPct val="90000"/>
            </a:lnSpc>
            <a:spcBef>
              <a:spcPct val="0"/>
            </a:spcBef>
            <a:spcAft>
              <a:spcPct val="15000"/>
            </a:spcAft>
            <a:buChar char="•"/>
          </a:pPr>
          <a:r>
            <a:rPr lang="en-US" sz="1700" kern="1200" dirty="0"/>
            <a:t>Has no river input and is entirely marine,</a:t>
          </a:r>
        </a:p>
        <a:p>
          <a:pPr marL="171450" lvl="1" indent="-171450" algn="l" defTabSz="755650">
            <a:lnSpc>
              <a:spcPct val="90000"/>
            </a:lnSpc>
            <a:spcBef>
              <a:spcPct val="0"/>
            </a:spcBef>
            <a:spcAft>
              <a:spcPct val="15000"/>
            </a:spcAft>
            <a:buChar char="•"/>
          </a:pPr>
          <a:r>
            <a:rPr lang="en-US" sz="1700" kern="1200" dirty="0"/>
            <a:t>Receives also effluent form Huntsman WWTP and Wilmar oil refinery processing vegetable oils,</a:t>
          </a:r>
        </a:p>
        <a:p>
          <a:pPr marL="171450" lvl="1" indent="-171450" algn="l" defTabSz="755650">
            <a:lnSpc>
              <a:spcPct val="90000"/>
            </a:lnSpc>
            <a:spcBef>
              <a:spcPct val="0"/>
            </a:spcBef>
            <a:spcAft>
              <a:spcPct val="15000"/>
            </a:spcAft>
            <a:buChar char="•"/>
          </a:pPr>
          <a:r>
            <a:rPr lang="en-US" sz="1700" kern="1200" dirty="0"/>
            <a:t>Seabed mainly silt,</a:t>
          </a:r>
        </a:p>
        <a:p>
          <a:pPr marL="171450" lvl="1" indent="-171450" algn="l" defTabSz="755650">
            <a:lnSpc>
              <a:spcPct val="90000"/>
            </a:lnSpc>
            <a:spcBef>
              <a:spcPct val="0"/>
            </a:spcBef>
            <a:spcAft>
              <a:spcPct val="15000"/>
            </a:spcAft>
            <a:buChar char="•"/>
          </a:pPr>
          <a:r>
            <a:rPr lang="en-US" sz="1700" kern="1200" dirty="0"/>
            <a:t>Depth around 10 meters.</a:t>
          </a:r>
        </a:p>
      </dsp:txBody>
      <dsp:txXfrm>
        <a:off x="2600870" y="1580520"/>
        <a:ext cx="5526849" cy="1621396"/>
      </dsp:txXfrm>
    </dsp:sp>
    <dsp:sp modelId="{E0F338AF-DE24-42AC-8B93-630BEB36929B}">
      <dsp:nvSpPr>
        <dsp:cNvPr id="0" name=""/>
        <dsp:cNvSpPr/>
      </dsp:nvSpPr>
      <dsp:spPr>
        <a:xfrm>
          <a:off x="0" y="3443337"/>
          <a:ext cx="2031930" cy="1206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solidFill>
                <a:schemeClr val="accent1"/>
              </a:solidFill>
            </a:rPr>
            <a:t>Reference site</a:t>
          </a:r>
        </a:p>
      </dsp:txBody>
      <dsp:txXfrm>
        <a:off x="0" y="3443337"/>
        <a:ext cx="2031930" cy="1206620"/>
      </dsp:txXfrm>
    </dsp:sp>
    <dsp:sp modelId="{3A226964-CB63-4C4E-8221-1E855D83502D}">
      <dsp:nvSpPr>
        <dsp:cNvPr id="0" name=""/>
        <dsp:cNvSpPr/>
      </dsp:nvSpPr>
      <dsp:spPr>
        <a:xfrm>
          <a:off x="2031930" y="3443337"/>
          <a:ext cx="406386" cy="1206620"/>
        </a:xfrm>
        <a:prstGeom prst="leftBrace">
          <a:avLst>
            <a:gd name="adj1" fmla="val 35000"/>
            <a:gd name="adj2" fmla="val 50000"/>
          </a:avLst>
        </a:prstGeom>
        <a:noFill/>
        <a:ln w="25400" cap="flat" cmpd="sng" algn="ctr">
          <a:solidFill>
            <a:schemeClr val="dk1">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19149E94-1041-46B8-8236-E833C2FD16A7}">
      <dsp:nvSpPr>
        <dsp:cNvPr id="0" name=""/>
        <dsp:cNvSpPr/>
      </dsp:nvSpPr>
      <dsp:spPr>
        <a:xfrm>
          <a:off x="2600870" y="3542479"/>
          <a:ext cx="5526849" cy="964246"/>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Has been selected following the advice of the Port of </a:t>
          </a:r>
          <a:r>
            <a:rPr lang="en-US" sz="1700" kern="1200" dirty="0">
              <a:solidFill>
                <a:srgbClr val="2A105B">
                  <a:hueOff val="0"/>
                  <a:satOff val="0"/>
                  <a:lumOff val="0"/>
                  <a:alphaOff val="0"/>
                </a:srgbClr>
              </a:solidFill>
              <a:latin typeface="Calibri" panose="020F0502020204030204"/>
              <a:ea typeface="+mn-ea"/>
              <a:cs typeface="+mn-cs"/>
            </a:rPr>
            <a:t>Rotterdam Authority as the less polluted site in the port,</a:t>
          </a:r>
        </a:p>
        <a:p>
          <a:pPr marL="171450" lvl="1" indent="-171450" algn="l" defTabSz="755650">
            <a:lnSpc>
              <a:spcPct val="90000"/>
            </a:lnSpc>
            <a:spcBef>
              <a:spcPct val="0"/>
            </a:spcBef>
            <a:spcAft>
              <a:spcPct val="15000"/>
            </a:spcAft>
            <a:buChar char="•"/>
          </a:pPr>
          <a:r>
            <a:rPr lang="en-US" sz="1700" kern="1200" dirty="0">
              <a:solidFill>
                <a:srgbClr val="2A105B">
                  <a:hueOff val="0"/>
                  <a:satOff val="0"/>
                  <a:lumOff val="0"/>
                  <a:alphaOff val="0"/>
                </a:srgbClr>
              </a:solidFill>
              <a:latin typeface="Calibri" panose="020F0502020204030204"/>
              <a:ea typeface="+mn-ea"/>
              <a:cs typeface="+mn-cs"/>
            </a:rPr>
            <a:t>Naturally changing salinities, </a:t>
          </a:r>
        </a:p>
        <a:p>
          <a:pPr marL="171450" lvl="1" indent="-171450" algn="l" defTabSz="755650">
            <a:lnSpc>
              <a:spcPct val="90000"/>
            </a:lnSpc>
            <a:spcBef>
              <a:spcPct val="0"/>
            </a:spcBef>
            <a:spcAft>
              <a:spcPct val="15000"/>
            </a:spcAft>
            <a:buChar char="•"/>
          </a:pPr>
          <a:r>
            <a:rPr lang="en-US" sz="1700" kern="1200" dirty="0">
              <a:solidFill>
                <a:srgbClr val="2A105B">
                  <a:hueOff val="0"/>
                  <a:satOff val="0"/>
                  <a:lumOff val="0"/>
                  <a:alphaOff val="0"/>
                </a:srgbClr>
              </a:solidFill>
              <a:latin typeface="Calibri" panose="020F0502020204030204"/>
              <a:ea typeface="+mn-ea"/>
              <a:cs typeface="+mn-cs"/>
            </a:rPr>
            <a:t>Seabed mainly sandy, depth around 9-13 m.</a:t>
          </a:r>
        </a:p>
      </dsp:txBody>
      <dsp:txXfrm>
        <a:off x="2600870" y="3542479"/>
        <a:ext cx="5526849" cy="9642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B9CD94-2A1C-40C4-A8F3-1C934DCC05CD}">
      <dsp:nvSpPr>
        <dsp:cNvPr id="0" name=""/>
        <dsp:cNvSpPr/>
      </dsp:nvSpPr>
      <dsp:spPr>
        <a:xfrm>
          <a:off x="8029" y="390449"/>
          <a:ext cx="2399910" cy="1574941"/>
        </a:xfrm>
        <a:prstGeom prst="roundRect">
          <a:avLst>
            <a:gd name="adj" fmla="val 10000"/>
          </a:avLst>
        </a:prstGeom>
        <a:solidFill>
          <a:srgbClr val="F5CBD8"/>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lumMod val="50000"/>
                </a:schemeClr>
              </a:solidFill>
            </a:rPr>
            <a:t>Collection of sediment using a </a:t>
          </a:r>
          <a:r>
            <a:rPr lang="en-US" sz="1600" b="1" kern="1200" dirty="0">
              <a:solidFill>
                <a:schemeClr val="tx1">
                  <a:lumMod val="50000"/>
                </a:schemeClr>
              </a:solidFill>
            </a:rPr>
            <a:t>Van Veen grab</a:t>
          </a:r>
          <a:r>
            <a:rPr lang="en-US" sz="1600" kern="1200" dirty="0">
              <a:solidFill>
                <a:schemeClr val="tx1">
                  <a:lumMod val="50000"/>
                </a:schemeClr>
              </a:solidFill>
            </a:rPr>
            <a:t>.</a:t>
          </a:r>
        </a:p>
        <a:p>
          <a:pPr marL="0" lvl="0" indent="0" algn="ctr" defTabSz="711200">
            <a:lnSpc>
              <a:spcPct val="90000"/>
            </a:lnSpc>
            <a:spcBef>
              <a:spcPct val="0"/>
            </a:spcBef>
            <a:spcAft>
              <a:spcPct val="35000"/>
            </a:spcAft>
            <a:buNone/>
          </a:pPr>
          <a:r>
            <a:rPr lang="en-US" sz="1600" b="1" kern="1200" dirty="0">
              <a:solidFill>
                <a:schemeClr val="tx1">
                  <a:lumMod val="50000"/>
                </a:schemeClr>
              </a:solidFill>
            </a:rPr>
            <a:t>3 replicates </a:t>
          </a:r>
          <a:r>
            <a:rPr lang="en-US" sz="1600" kern="1200" dirty="0">
              <a:solidFill>
                <a:schemeClr val="tx1">
                  <a:lumMod val="50000"/>
                </a:schemeClr>
              </a:solidFill>
            </a:rPr>
            <a:t>at each station of 4lt sediment</a:t>
          </a:r>
        </a:p>
      </dsp:txBody>
      <dsp:txXfrm>
        <a:off x="54157" y="436577"/>
        <a:ext cx="2307654" cy="1482685"/>
      </dsp:txXfrm>
    </dsp:sp>
    <dsp:sp modelId="{B2A1F557-99E2-4F65-997B-1E9384A1D8F7}">
      <dsp:nvSpPr>
        <dsp:cNvPr id="0" name=""/>
        <dsp:cNvSpPr/>
      </dsp:nvSpPr>
      <dsp:spPr>
        <a:xfrm>
          <a:off x="2647931" y="880331"/>
          <a:ext cx="508781" cy="595177"/>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647931" y="999366"/>
        <a:ext cx="356147" cy="357107"/>
      </dsp:txXfrm>
    </dsp:sp>
    <dsp:sp modelId="{6DDD320A-A800-45AF-84D1-B7132A49E693}">
      <dsp:nvSpPr>
        <dsp:cNvPr id="0" name=""/>
        <dsp:cNvSpPr/>
      </dsp:nvSpPr>
      <dsp:spPr>
        <a:xfrm>
          <a:off x="3367904" y="390449"/>
          <a:ext cx="2399910" cy="1574941"/>
        </a:xfrm>
        <a:prstGeom prst="roundRect">
          <a:avLst>
            <a:gd name="adj" fmla="val 10000"/>
          </a:avLst>
        </a:prstGeom>
        <a:solidFill>
          <a:srgbClr val="F5CBD8"/>
        </a:solidFill>
        <a:ln w="25400" cap="flat" cmpd="sng" algn="ctr">
          <a:solidFill>
            <a:schemeClr val="accent5">
              <a:lumMod val="20000"/>
              <a:lumOff val="8000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Sediment samples were </a:t>
          </a:r>
          <a:r>
            <a:rPr lang="en-GB" sz="1600" b="1" kern="12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sieved through a 0.5 mm mesh</a:t>
          </a:r>
          <a:r>
            <a:rPr lang="en-GB" sz="1600" kern="12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 </a:t>
          </a:r>
          <a:r>
            <a:rPr lang="en-GB" sz="1600" b="1" kern="12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stained with Rose Bengal and preserved in ethanol.</a:t>
          </a:r>
          <a:endParaRPr lang="en-US" sz="1600" b="1" kern="1200" dirty="0">
            <a:solidFill>
              <a:schemeClr val="tx1">
                <a:lumMod val="50000"/>
              </a:schemeClr>
            </a:solidFill>
          </a:endParaRPr>
        </a:p>
      </dsp:txBody>
      <dsp:txXfrm>
        <a:off x="3414032" y="436577"/>
        <a:ext cx="2307654" cy="1482685"/>
      </dsp:txXfrm>
    </dsp:sp>
    <dsp:sp modelId="{A704D90B-2BBB-4D6A-B4B9-14B402297BEB}">
      <dsp:nvSpPr>
        <dsp:cNvPr id="0" name=""/>
        <dsp:cNvSpPr/>
      </dsp:nvSpPr>
      <dsp:spPr>
        <a:xfrm>
          <a:off x="6007806" y="880331"/>
          <a:ext cx="508781" cy="595177"/>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007806" y="999366"/>
        <a:ext cx="356147" cy="357107"/>
      </dsp:txXfrm>
    </dsp:sp>
    <dsp:sp modelId="{6FB1C410-F590-4A40-AD8D-F1A5494DB938}">
      <dsp:nvSpPr>
        <dsp:cNvPr id="0" name=""/>
        <dsp:cNvSpPr/>
      </dsp:nvSpPr>
      <dsp:spPr>
        <a:xfrm>
          <a:off x="6727779" y="390449"/>
          <a:ext cx="2399910" cy="1574941"/>
        </a:xfrm>
        <a:prstGeom prst="roundRect">
          <a:avLst>
            <a:gd name="adj" fmla="val 10000"/>
          </a:avLst>
        </a:prstGeom>
        <a:solidFill>
          <a:srgbClr val="F5CBD8"/>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In the laboratory, </a:t>
          </a:r>
          <a:r>
            <a:rPr lang="en-GB" sz="1600" b="1" kern="1200" dirty="0" err="1">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macrobenthic</a:t>
          </a:r>
          <a:r>
            <a:rPr lang="en-GB" sz="1600" b="1" kern="12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 invertebrates were sorted, identified </a:t>
          </a:r>
          <a:r>
            <a:rPr lang="en-GB" sz="1600" kern="12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to the </a:t>
          </a:r>
          <a:r>
            <a:rPr lang="en-GB" sz="1600" b="1" kern="12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lowest taxonomic level possible</a:t>
          </a:r>
          <a:r>
            <a:rPr lang="en-GB" sz="1600" kern="1200" dirty="0">
              <a:solidFill>
                <a:schemeClr val="tx1">
                  <a:lumMod val="50000"/>
                </a:schemeClr>
              </a:solidFill>
              <a:latin typeface="Calibri" panose="020F0502020204030204" pitchFamily="34" charset="0"/>
              <a:ea typeface="MS Mincho" panose="02020609040205080304" pitchFamily="49" charset="-128"/>
              <a:cs typeface="Calibri" panose="020F0502020204030204" pitchFamily="34" charset="0"/>
            </a:rPr>
            <a:t>, and counted.</a:t>
          </a:r>
          <a:endParaRPr lang="en-US" sz="1600" kern="1200" dirty="0">
            <a:solidFill>
              <a:schemeClr val="tx1">
                <a:lumMod val="50000"/>
              </a:schemeClr>
            </a:solidFill>
          </a:endParaRPr>
        </a:p>
      </dsp:txBody>
      <dsp:txXfrm>
        <a:off x="6773907" y="436577"/>
        <a:ext cx="2307654" cy="14826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E33C5-AC47-4A76-A3D3-E1FB16ECDA58}">
      <dsp:nvSpPr>
        <dsp:cNvPr id="0" name=""/>
        <dsp:cNvSpPr/>
      </dsp:nvSpPr>
      <dsp:spPr>
        <a:xfrm rot="5400000">
          <a:off x="3869700" y="-1342499"/>
          <a:ext cx="1800945" cy="448957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a:t>Collected from 3 stations out of 6 </a:t>
          </a:r>
          <a:r>
            <a:rPr lang="en-US" sz="1700" b="0" kern="1200" dirty="0"/>
            <a:t>(</a:t>
          </a:r>
          <a:r>
            <a:rPr lang="en-GB" sz="1700" b="0" kern="1200" dirty="0">
              <a:cs typeface="Times New Roman" panose="02020603050405020304" pitchFamily="18" charset="0"/>
            </a:rPr>
            <a:t>S1, S4, and R). </a:t>
          </a:r>
          <a:endParaRPr lang="en-US" sz="1700" b="0" kern="1200" dirty="0"/>
        </a:p>
        <a:p>
          <a:pPr marL="171450" lvl="1" indent="-171450" algn="l" defTabSz="755650">
            <a:lnSpc>
              <a:spcPct val="90000"/>
            </a:lnSpc>
            <a:spcBef>
              <a:spcPct val="0"/>
            </a:spcBef>
            <a:spcAft>
              <a:spcPct val="15000"/>
            </a:spcAft>
            <a:buChar char="•"/>
          </a:pPr>
          <a:r>
            <a:rPr lang="en-GB" sz="1700" b="0" kern="1200" dirty="0">
              <a:cs typeface="Times New Roman" panose="02020603050405020304" pitchFamily="18" charset="0"/>
            </a:rPr>
            <a:t>Collected from a </a:t>
          </a:r>
          <a:r>
            <a:rPr lang="en-GB" sz="1700" b="1" kern="1200" dirty="0">
              <a:cs typeface="Times New Roman" panose="02020603050405020304" pitchFamily="18" charset="0"/>
            </a:rPr>
            <a:t>depth of 1.5 m </a:t>
          </a:r>
          <a:r>
            <a:rPr lang="en-GB" sz="1700" b="0" kern="1200" dirty="0">
              <a:cs typeface="Times New Roman" panose="02020603050405020304" pitchFamily="18" charset="0"/>
            </a:rPr>
            <a:t>from the water surface.</a:t>
          </a:r>
          <a:endParaRPr lang="en-US" sz="1700" b="0" kern="1200" dirty="0"/>
        </a:p>
        <a:p>
          <a:pPr marL="171450" lvl="1" indent="-171450" algn="l" defTabSz="755650">
            <a:lnSpc>
              <a:spcPct val="90000"/>
            </a:lnSpc>
            <a:spcBef>
              <a:spcPct val="0"/>
            </a:spcBef>
            <a:spcAft>
              <a:spcPct val="15000"/>
            </a:spcAft>
            <a:buChar char="•"/>
          </a:pPr>
          <a:r>
            <a:rPr lang="en-GB" sz="1700" b="0" kern="1200" dirty="0">
              <a:cs typeface="Times New Roman" panose="02020603050405020304" pitchFamily="18" charset="0"/>
            </a:rPr>
            <a:t>Analysed for </a:t>
          </a:r>
          <a:r>
            <a:rPr lang="en-GB" sz="1700" b="1" kern="1200" dirty="0">
              <a:cs typeface="Times New Roman" panose="02020603050405020304" pitchFamily="18" charset="0"/>
            </a:rPr>
            <a:t>Ph, EC, TSS, nutrients, a suite of heavy metals, and 16 PAHs. </a:t>
          </a:r>
          <a:endParaRPr lang="en-US" sz="1700" b="1" kern="1200" dirty="0"/>
        </a:p>
      </dsp:txBody>
      <dsp:txXfrm rot="-5400000">
        <a:off x="2525386" y="89730"/>
        <a:ext cx="4401659" cy="1625115"/>
      </dsp:txXfrm>
    </dsp:sp>
    <dsp:sp modelId="{733CE6FC-7123-4976-8A9B-343A8FA2D91E}">
      <dsp:nvSpPr>
        <dsp:cNvPr id="0" name=""/>
        <dsp:cNvSpPr/>
      </dsp:nvSpPr>
      <dsp:spPr>
        <a:xfrm>
          <a:off x="0" y="503401"/>
          <a:ext cx="2525385" cy="79777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Water samples</a:t>
          </a:r>
        </a:p>
      </dsp:txBody>
      <dsp:txXfrm>
        <a:off x="38944" y="542345"/>
        <a:ext cx="2447497" cy="719885"/>
      </dsp:txXfrm>
    </dsp:sp>
    <dsp:sp modelId="{16F76491-BE53-4F99-A038-C285186A7FC8}">
      <dsp:nvSpPr>
        <dsp:cNvPr id="0" name=""/>
        <dsp:cNvSpPr/>
      </dsp:nvSpPr>
      <dsp:spPr>
        <a:xfrm rot="5400000">
          <a:off x="3869700" y="571004"/>
          <a:ext cx="1800945" cy="448957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a:t>Collected from 3 stations out of 6 </a:t>
          </a:r>
          <a:r>
            <a:rPr lang="en-US" sz="1700" b="0" kern="1200" dirty="0"/>
            <a:t>(</a:t>
          </a:r>
          <a:r>
            <a:rPr lang="en-GB" sz="1700" b="0" kern="1200" dirty="0">
              <a:cs typeface="Times New Roman" panose="02020603050405020304" pitchFamily="18" charset="0"/>
            </a:rPr>
            <a:t>S3, S4, and R).</a:t>
          </a:r>
          <a:endParaRPr lang="en-US" sz="1700" b="0" kern="1200" dirty="0"/>
        </a:p>
        <a:p>
          <a:pPr marL="171450" lvl="1" indent="-171450" algn="l" defTabSz="755650">
            <a:lnSpc>
              <a:spcPct val="90000"/>
            </a:lnSpc>
            <a:spcBef>
              <a:spcPct val="0"/>
            </a:spcBef>
            <a:spcAft>
              <a:spcPct val="15000"/>
            </a:spcAft>
            <a:buChar char="•"/>
          </a:pPr>
          <a:r>
            <a:rPr lang="en-GB" sz="1700" b="0" kern="1200" dirty="0">
              <a:cs typeface="Times New Roman" panose="02020603050405020304" pitchFamily="18" charset="0"/>
            </a:rPr>
            <a:t>Collected with a </a:t>
          </a:r>
          <a:r>
            <a:rPr lang="en-GB" sz="1700" b="1" kern="1200" dirty="0">
              <a:cs typeface="Times New Roman" panose="02020603050405020304" pitchFamily="18" charset="0"/>
            </a:rPr>
            <a:t>Van Veen grab</a:t>
          </a:r>
          <a:r>
            <a:rPr lang="en-GB" sz="1700" b="0" kern="1200" dirty="0">
              <a:cs typeface="Times New Roman" panose="02020603050405020304" pitchFamily="18" charset="0"/>
            </a:rPr>
            <a:t>.</a:t>
          </a:r>
          <a:endParaRPr lang="en-US" sz="1700" b="0" kern="1200" dirty="0"/>
        </a:p>
        <a:p>
          <a:pPr marL="171450" lvl="1" indent="-171450" algn="l" defTabSz="755650">
            <a:lnSpc>
              <a:spcPct val="90000"/>
            </a:lnSpc>
            <a:spcBef>
              <a:spcPct val="0"/>
            </a:spcBef>
            <a:spcAft>
              <a:spcPct val="15000"/>
            </a:spcAft>
            <a:buChar char="•"/>
          </a:pPr>
          <a:r>
            <a:rPr lang="en-GB" sz="1700" b="1" kern="1200" dirty="0">
              <a:cs typeface="Times New Roman" panose="02020603050405020304" pitchFamily="18" charset="0"/>
            </a:rPr>
            <a:t>Granulometric analysis, TOC,</a:t>
          </a:r>
          <a:r>
            <a:rPr lang="en-US" sz="1700" b="1" i="1" kern="1200" dirty="0"/>
            <a:t> </a:t>
          </a:r>
          <a:r>
            <a:rPr lang="en-US" sz="1700" b="1" kern="1200" dirty="0" err="1">
              <a:cs typeface="Times New Roman" panose="02020603050405020304" pitchFamily="18" charset="0"/>
            </a:rPr>
            <a:t>Kjeldahl</a:t>
          </a:r>
          <a:r>
            <a:rPr lang="en-US" sz="1700" b="1" kern="1200" dirty="0">
              <a:cs typeface="Times New Roman" panose="02020603050405020304" pitchFamily="18" charset="0"/>
            </a:rPr>
            <a:t> nitrogen, </a:t>
          </a:r>
          <a:r>
            <a:rPr lang="en-GB" sz="1700" b="1" kern="1200" dirty="0">
              <a:cs typeface="Times New Roman" panose="02020603050405020304" pitchFamily="18" charset="0"/>
            </a:rPr>
            <a:t>a suite of heavy metals and 16 PAHs content.</a:t>
          </a:r>
          <a:endParaRPr lang="en-US" sz="1700" b="1" kern="1200" dirty="0"/>
        </a:p>
      </dsp:txBody>
      <dsp:txXfrm rot="-5400000">
        <a:off x="2525386" y="2003234"/>
        <a:ext cx="4401659" cy="1625115"/>
      </dsp:txXfrm>
    </dsp:sp>
    <dsp:sp modelId="{120C3435-8DF8-41FA-959D-A91D3A3C3298}">
      <dsp:nvSpPr>
        <dsp:cNvPr id="0" name=""/>
        <dsp:cNvSpPr/>
      </dsp:nvSpPr>
      <dsp:spPr>
        <a:xfrm>
          <a:off x="0" y="2460443"/>
          <a:ext cx="2525385" cy="71069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Sediment samples</a:t>
          </a:r>
        </a:p>
      </dsp:txBody>
      <dsp:txXfrm>
        <a:off x="34693" y="2495136"/>
        <a:ext cx="2455999" cy="6413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DF57B-B8AD-4132-A7A6-E1F386F2E2FC}">
      <dsp:nvSpPr>
        <dsp:cNvPr id="0" name=""/>
        <dsp:cNvSpPr/>
      </dsp:nvSpPr>
      <dsp:spPr>
        <a:xfrm>
          <a:off x="3709868" y="1730157"/>
          <a:ext cx="1921902" cy="1856586"/>
        </a:xfrm>
        <a:prstGeom prst="ellipse">
          <a:avLst/>
        </a:prstGeom>
        <a:solidFill>
          <a:schemeClr val="accent2"/>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0000"/>
              </a:solidFill>
            </a:rPr>
            <a:t>Existing monitoring data</a:t>
          </a:r>
        </a:p>
      </dsp:txBody>
      <dsp:txXfrm>
        <a:off x="3991324" y="2002048"/>
        <a:ext cx="1358990" cy="1312804"/>
      </dsp:txXfrm>
    </dsp:sp>
    <dsp:sp modelId="{315711AE-449C-4505-9CB4-1D12D6D90C50}">
      <dsp:nvSpPr>
        <dsp:cNvPr id="0" name=""/>
        <dsp:cNvSpPr/>
      </dsp:nvSpPr>
      <dsp:spPr>
        <a:xfrm rot="20069413">
          <a:off x="5494091" y="2063777"/>
          <a:ext cx="785664" cy="28733"/>
        </a:xfrm>
        <a:custGeom>
          <a:avLst/>
          <a:gdLst/>
          <a:ahLst/>
          <a:cxnLst/>
          <a:rect l="0" t="0" r="0" b="0"/>
          <a:pathLst>
            <a:path>
              <a:moveTo>
                <a:pt x="0" y="14366"/>
              </a:moveTo>
              <a:lnTo>
                <a:pt x="785664" y="14366"/>
              </a:lnTo>
            </a:path>
          </a:pathLst>
        </a:custGeom>
        <a:noFill/>
        <a:ln w="25400" cap="flat" cmpd="sng" algn="ctr">
          <a:solidFill>
            <a:schemeClr val="accent1">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867281" y="2058502"/>
        <a:ext cx="39283" cy="39283"/>
      </dsp:txXfrm>
    </dsp:sp>
    <dsp:sp modelId="{C23C7461-CD6F-49C1-BBAF-D169C2D81E7F}">
      <dsp:nvSpPr>
        <dsp:cNvPr id="0" name=""/>
        <dsp:cNvSpPr/>
      </dsp:nvSpPr>
      <dsp:spPr>
        <a:xfrm>
          <a:off x="6089158" y="-256726"/>
          <a:ext cx="3056841" cy="30180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HELCOM Biodiversity database 2004-2020</a:t>
          </a:r>
        </a:p>
        <a:p>
          <a:pPr marL="0" lvl="0" indent="0" algn="ctr" defTabSz="800100">
            <a:lnSpc>
              <a:spcPct val="90000"/>
            </a:lnSpc>
            <a:spcBef>
              <a:spcPct val="0"/>
            </a:spcBef>
            <a:spcAft>
              <a:spcPct val="35000"/>
            </a:spcAft>
            <a:buNone/>
          </a:pPr>
          <a:r>
            <a:rPr lang="en-US" sz="1800" kern="1200" dirty="0"/>
            <a:t>Benthic invertebrates, phytoplankton, macrophytes, fish and lamprey, and bacteria. </a:t>
          </a:r>
        </a:p>
      </dsp:txBody>
      <dsp:txXfrm>
        <a:off x="6536822" y="185258"/>
        <a:ext cx="2161513" cy="2134086"/>
      </dsp:txXfrm>
    </dsp:sp>
    <dsp:sp modelId="{16009C90-B5BB-4AAC-B33D-487BFE944DAE}">
      <dsp:nvSpPr>
        <dsp:cNvPr id="0" name=""/>
        <dsp:cNvSpPr/>
      </dsp:nvSpPr>
      <dsp:spPr>
        <a:xfrm rot="1731923">
          <a:off x="5499588" y="3126915"/>
          <a:ext cx="94260" cy="28733"/>
        </a:xfrm>
        <a:custGeom>
          <a:avLst/>
          <a:gdLst/>
          <a:ahLst/>
          <a:cxnLst/>
          <a:rect l="0" t="0" r="0" b="0"/>
          <a:pathLst>
            <a:path>
              <a:moveTo>
                <a:pt x="0" y="14366"/>
              </a:moveTo>
              <a:lnTo>
                <a:pt x="94260" y="14366"/>
              </a:lnTo>
            </a:path>
          </a:pathLst>
        </a:custGeom>
        <a:noFill/>
        <a:ln w="25400" cap="flat" cmpd="sng" algn="ctr">
          <a:solidFill>
            <a:schemeClr val="accent1">
              <a:shade val="60000"/>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544362" y="3138926"/>
        <a:ext cx="4713" cy="4713"/>
      </dsp:txXfrm>
    </dsp:sp>
    <dsp:sp modelId="{5D667684-206B-4E0E-BA57-11202DCDE715}">
      <dsp:nvSpPr>
        <dsp:cNvPr id="0" name=""/>
        <dsp:cNvSpPr/>
      </dsp:nvSpPr>
      <dsp:spPr>
        <a:xfrm>
          <a:off x="5401673" y="2482685"/>
          <a:ext cx="2816322" cy="27097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Rijkswaterstaat 2003-2019 </a:t>
          </a:r>
        </a:p>
        <a:p>
          <a:pPr marL="0" lvl="0" indent="0" algn="ctr" defTabSz="800100">
            <a:lnSpc>
              <a:spcPct val="90000"/>
            </a:lnSpc>
            <a:spcBef>
              <a:spcPct val="0"/>
            </a:spcBef>
            <a:spcAft>
              <a:spcPct val="35000"/>
            </a:spcAft>
            <a:buNone/>
          </a:pPr>
          <a:r>
            <a:rPr lang="en-US" sz="1800" kern="1200" dirty="0"/>
            <a:t>Phytoplankton, </a:t>
          </a:r>
          <a:r>
            <a:rPr lang="en-US" sz="1800" kern="1200" dirty="0" err="1"/>
            <a:t>diatomeae</a:t>
          </a:r>
          <a:r>
            <a:rPr lang="en-US" sz="1800" kern="1200" dirty="0"/>
            <a:t> and </a:t>
          </a:r>
          <a:r>
            <a:rPr lang="en-US" sz="1800" kern="1200" dirty="0" err="1"/>
            <a:t>macrozoobenthos</a:t>
          </a:r>
          <a:r>
            <a:rPr lang="en-US" sz="1800" kern="1200" dirty="0"/>
            <a:t>, water physical and chemical parameters. </a:t>
          </a:r>
        </a:p>
      </dsp:txBody>
      <dsp:txXfrm>
        <a:off x="5814114" y="2879520"/>
        <a:ext cx="1991440" cy="1916089"/>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18.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48C55-F10A-A34E-B576-0DDD545779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442222-1824-B44D-AC1B-A4C287BF5A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0F31A4-0AAE-5D42-BF74-94BB8DDCAF0C}" type="datetime1">
              <a:rPr lang="fr-BE" smtClean="0"/>
              <a:t>05-11-21</a:t>
            </a:fld>
            <a:endParaRPr lang="en-US"/>
          </a:p>
        </p:txBody>
      </p:sp>
      <p:sp>
        <p:nvSpPr>
          <p:cNvPr id="4" name="Footer Placeholder 3">
            <a:extLst>
              <a:ext uri="{FF2B5EF4-FFF2-40B4-BE49-F238E27FC236}">
                <a16:creationId xmlns:a16="http://schemas.microsoft.com/office/drawing/2014/main" id="{624B62B2-3F98-EC46-A692-A155818ECC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FCE58C-926C-434B-BE69-E7A89D07A0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B26912-4A31-8B4D-9B32-C18B32DE4378}" type="slidenum">
              <a:rPr lang="en-US" smtClean="0"/>
              <a:t>‹#›</a:t>
            </a:fld>
            <a:endParaRPr lang="en-US"/>
          </a:p>
        </p:txBody>
      </p:sp>
    </p:spTree>
    <p:extLst>
      <p:ext uri="{BB962C8B-B14F-4D97-AF65-F5344CB8AC3E}">
        <p14:creationId xmlns:p14="http://schemas.microsoft.com/office/powerpoint/2010/main" val="190242396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8C71F-430D-2547-9F87-899D8CFED790}" type="datetime1">
              <a:rPr lang="fr-BE" smtClean="0"/>
              <a:t>05-11-21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6ECE3-4FF3-E743-AEAB-B05CFE66FC10}" type="slidenum">
              <a:rPr lang="en-US" smtClean="0"/>
              <a:t>‹#›</a:t>
            </a:fld>
            <a:endParaRPr lang="en-US"/>
          </a:p>
        </p:txBody>
      </p:sp>
    </p:spTree>
    <p:extLst>
      <p:ext uri="{BB962C8B-B14F-4D97-AF65-F5344CB8AC3E}">
        <p14:creationId xmlns:p14="http://schemas.microsoft.com/office/powerpoint/2010/main" val="235945577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9C8C68-13F7-433F-A6BD-D8BE43CD5938}"/>
              </a:ext>
            </a:extLst>
          </p:cNvPr>
          <p:cNvSpPr>
            <a:spLocks noGrp="1" noChangeArrowheads="1"/>
          </p:cNvSpPr>
          <p:nvPr>
            <p:ph type="sldNum"/>
          </p:nvPr>
        </p:nvSpPr>
        <p:spPr>
          <a:ln/>
        </p:spPr>
        <p:txBody>
          <a:bodyPr/>
          <a:lstStyle/>
          <a:p>
            <a:fld id="{5098589F-DDB8-4DF1-9670-F87726F8F5F8}" type="slidenum">
              <a:rPr lang="en-US" altLang="en-US"/>
              <a:pPr/>
              <a:t>4</a:t>
            </a:fld>
            <a:endParaRPr lang="en-US" altLang="en-US"/>
          </a:p>
        </p:txBody>
      </p:sp>
      <p:sp>
        <p:nvSpPr>
          <p:cNvPr id="18433" name="Rectangle 1">
            <a:extLst>
              <a:ext uri="{FF2B5EF4-FFF2-40B4-BE49-F238E27FC236}">
                <a16:creationId xmlns:a16="http://schemas.microsoft.com/office/drawing/2014/main" id="{30C8A5C2-AE2B-4BBA-8CDC-56A01C85A6E7}"/>
              </a:ext>
            </a:extLst>
          </p:cNvPr>
          <p:cNvSpPr txBox="1">
            <a:spLocks noGrp="1" noRot="1" noChangeAspect="1" noChangeArrowheads="1"/>
          </p:cNvSpPr>
          <p:nvPr>
            <p:ph type="sldImg"/>
          </p:nvPr>
        </p:nvSpPr>
        <p:spPr bwMode="auto">
          <a:xfrm>
            <a:off x="217488" y="812800"/>
            <a:ext cx="7124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a:extLst>
              <a:ext uri="{FF2B5EF4-FFF2-40B4-BE49-F238E27FC236}">
                <a16:creationId xmlns:a16="http://schemas.microsoft.com/office/drawing/2014/main" id="{672E8382-06C9-4CE7-8DA0-0C696E822A6C}"/>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8DDA7FE1-CF98-4D9D-B492-269F281D8EDB}"/>
              </a:ext>
            </a:extLst>
          </p:cNvPr>
          <p:cNvSpPr>
            <a:spLocks noGrp="1" noChangeArrowheads="1"/>
          </p:cNvSpPr>
          <p:nvPr>
            <p:ph type="sldNum"/>
          </p:nvPr>
        </p:nvSpPr>
        <p:spPr>
          <a:ln/>
        </p:spPr>
        <p:txBody>
          <a:bodyPr/>
          <a:lstStyle/>
          <a:p>
            <a:fld id="{DD225729-37F6-4E0C-8891-23B5D433F92B}" type="slidenum">
              <a:rPr lang="en-US" altLang="en-US"/>
              <a:pPr/>
              <a:t>13</a:t>
            </a:fld>
            <a:endParaRPr lang="en-US" altLang="en-US"/>
          </a:p>
        </p:txBody>
      </p:sp>
      <p:sp>
        <p:nvSpPr>
          <p:cNvPr id="27649" name="Rectangle 1">
            <a:extLst>
              <a:ext uri="{FF2B5EF4-FFF2-40B4-BE49-F238E27FC236}">
                <a16:creationId xmlns:a16="http://schemas.microsoft.com/office/drawing/2014/main" id="{B3EB4F52-0A65-4FB3-BD08-8678167A4FAB}"/>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a:extLst>
              <a:ext uri="{FF2B5EF4-FFF2-40B4-BE49-F238E27FC236}">
                <a16:creationId xmlns:a16="http://schemas.microsoft.com/office/drawing/2014/main" id="{F43BAA69-DB16-486A-8B77-30043FD5DB08}"/>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7651" name="Rectangle 3">
            <a:extLst>
              <a:ext uri="{FF2B5EF4-FFF2-40B4-BE49-F238E27FC236}">
                <a16:creationId xmlns:a16="http://schemas.microsoft.com/office/drawing/2014/main" id="{09CA0F4B-1B68-4DA0-9AD8-01AEE354C99A}"/>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E3F17065-23C0-4D0E-99F3-05F158D677BB}" type="slidenum">
              <a:rPr lang="en-US" altLang="en-US">
                <a:latin typeface="+mn-lt" charset="0"/>
                <a:cs typeface="+mn-ea" charset="0"/>
              </a:rPr>
              <a:pPr algn="r" hangingPunct="1">
                <a:lnSpc>
                  <a:spcPct val="100000"/>
                </a:lnSpc>
              </a:pPr>
              <a:t>13</a:t>
            </a:fld>
            <a:endParaRPr lang="en-US" altLang="en-US">
              <a:latin typeface="+mn-lt" charset="0"/>
              <a:cs typeface="+mn-e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E49EC019-167E-4A66-9466-3AD25C26A617}"/>
              </a:ext>
            </a:extLst>
          </p:cNvPr>
          <p:cNvSpPr>
            <a:spLocks noGrp="1" noChangeArrowheads="1"/>
          </p:cNvSpPr>
          <p:nvPr>
            <p:ph type="sldNum"/>
          </p:nvPr>
        </p:nvSpPr>
        <p:spPr>
          <a:ln/>
        </p:spPr>
        <p:txBody>
          <a:bodyPr/>
          <a:lstStyle/>
          <a:p>
            <a:fld id="{49A05445-9093-4769-81BB-9A95B3D41ECA}" type="slidenum">
              <a:rPr lang="en-US" altLang="en-US"/>
              <a:pPr/>
              <a:t>14</a:t>
            </a:fld>
            <a:endParaRPr lang="en-US" altLang="en-US"/>
          </a:p>
        </p:txBody>
      </p:sp>
      <p:sp>
        <p:nvSpPr>
          <p:cNvPr id="28673" name="Rectangle 1">
            <a:extLst>
              <a:ext uri="{FF2B5EF4-FFF2-40B4-BE49-F238E27FC236}">
                <a16:creationId xmlns:a16="http://schemas.microsoft.com/office/drawing/2014/main" id="{ECBAE4A6-3471-41DF-888C-643DEC9CE9E8}"/>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a:extLst>
              <a:ext uri="{FF2B5EF4-FFF2-40B4-BE49-F238E27FC236}">
                <a16:creationId xmlns:a16="http://schemas.microsoft.com/office/drawing/2014/main" id="{1C4E1A7B-C64B-48AF-9F3D-0A11D9FD021E}"/>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8675" name="Rectangle 3">
            <a:extLst>
              <a:ext uri="{FF2B5EF4-FFF2-40B4-BE49-F238E27FC236}">
                <a16:creationId xmlns:a16="http://schemas.microsoft.com/office/drawing/2014/main" id="{B6EB6658-AFE3-4FD8-A723-698E49DE3F69}"/>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44643421-D30F-48DE-9592-6A135994C452}" type="slidenum">
              <a:rPr lang="en-US" altLang="en-US">
                <a:latin typeface="+mn-lt" charset="0"/>
                <a:cs typeface="+mn-ea" charset="0"/>
              </a:rPr>
              <a:pPr algn="r" hangingPunct="1">
                <a:lnSpc>
                  <a:spcPct val="100000"/>
                </a:lnSpc>
              </a:pPr>
              <a:t>14</a:t>
            </a:fld>
            <a:endParaRPr lang="en-US" altLang="en-US">
              <a:latin typeface="+mn-lt" charset="0"/>
              <a:cs typeface="+mn-e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7055EF7E-7B7A-49C1-A52B-1BF97E2A2D91}"/>
              </a:ext>
            </a:extLst>
          </p:cNvPr>
          <p:cNvSpPr>
            <a:spLocks noGrp="1" noChangeArrowheads="1"/>
          </p:cNvSpPr>
          <p:nvPr>
            <p:ph type="sldNum"/>
          </p:nvPr>
        </p:nvSpPr>
        <p:spPr>
          <a:ln/>
        </p:spPr>
        <p:txBody>
          <a:bodyPr/>
          <a:lstStyle/>
          <a:p>
            <a:fld id="{CB5E029B-60D4-479F-BF61-397BB489ACAB}" type="slidenum">
              <a:rPr lang="en-US" altLang="en-US"/>
              <a:pPr/>
              <a:t>15</a:t>
            </a:fld>
            <a:endParaRPr lang="en-US" altLang="en-US"/>
          </a:p>
        </p:txBody>
      </p:sp>
      <p:sp>
        <p:nvSpPr>
          <p:cNvPr id="29697" name="Rectangle 1">
            <a:extLst>
              <a:ext uri="{FF2B5EF4-FFF2-40B4-BE49-F238E27FC236}">
                <a16:creationId xmlns:a16="http://schemas.microsoft.com/office/drawing/2014/main" id="{1C1BD8B5-BEEA-4EA4-92C6-74436EEC752D}"/>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86BE178F-326F-40A8-BDD6-AF5818D07418}"/>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nl-NL" altLang="en-US" sz="2000">
                <a:latin typeface="Calibri" panose="020F0502020204030204" pitchFamily="34" charset="0"/>
                <a:cs typeface="Noto Sans SC Regular" charset="0"/>
              </a:rPr>
              <a:t>Variation of the feed solution</a:t>
            </a:r>
          </a:p>
        </p:txBody>
      </p:sp>
      <p:sp>
        <p:nvSpPr>
          <p:cNvPr id="29699" name="Rectangle 3">
            <a:extLst>
              <a:ext uri="{FF2B5EF4-FFF2-40B4-BE49-F238E27FC236}">
                <a16:creationId xmlns:a16="http://schemas.microsoft.com/office/drawing/2014/main" id="{3A50BFF4-7A1D-4F35-8DAD-EAD9E9C9E7B0}"/>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BC40DFD3-41AA-4299-B148-62283B521DCE}" type="slidenum">
              <a:rPr lang="en-US" altLang="en-US">
                <a:latin typeface="+mn-lt" charset="0"/>
                <a:cs typeface="+mn-ea" charset="0"/>
              </a:rPr>
              <a:pPr algn="r" hangingPunct="1">
                <a:lnSpc>
                  <a:spcPct val="100000"/>
                </a:lnSpc>
              </a:pPr>
              <a:t>15</a:t>
            </a:fld>
            <a:endParaRPr lang="en-US" altLang="en-US">
              <a:latin typeface="+mn-lt" charset="0"/>
              <a:cs typeface="+mn-e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D84D5B13-2151-4874-A7B8-40BC3DB2A601}"/>
              </a:ext>
            </a:extLst>
          </p:cNvPr>
          <p:cNvSpPr>
            <a:spLocks noGrp="1" noChangeArrowheads="1"/>
          </p:cNvSpPr>
          <p:nvPr>
            <p:ph type="sldNum"/>
          </p:nvPr>
        </p:nvSpPr>
        <p:spPr>
          <a:ln/>
        </p:spPr>
        <p:txBody>
          <a:bodyPr/>
          <a:lstStyle/>
          <a:p>
            <a:fld id="{A2E8A300-6F7B-43E3-AC2F-E7AF2E3B82CF}" type="slidenum">
              <a:rPr lang="en-US" altLang="en-US"/>
              <a:pPr/>
              <a:t>16</a:t>
            </a:fld>
            <a:endParaRPr lang="en-US" altLang="en-US"/>
          </a:p>
        </p:txBody>
      </p:sp>
      <p:sp>
        <p:nvSpPr>
          <p:cNvPr id="30721" name="Rectangle 1">
            <a:extLst>
              <a:ext uri="{FF2B5EF4-FFF2-40B4-BE49-F238E27FC236}">
                <a16:creationId xmlns:a16="http://schemas.microsoft.com/office/drawing/2014/main" id="{2A4291F1-EDB5-4D0A-A2B1-34625F4B4A0D}"/>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a:extLst>
              <a:ext uri="{FF2B5EF4-FFF2-40B4-BE49-F238E27FC236}">
                <a16:creationId xmlns:a16="http://schemas.microsoft.com/office/drawing/2014/main" id="{880147AA-877C-411C-9EEF-8AC09F7A4CBF}"/>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0723" name="Rectangle 3">
            <a:extLst>
              <a:ext uri="{FF2B5EF4-FFF2-40B4-BE49-F238E27FC236}">
                <a16:creationId xmlns:a16="http://schemas.microsoft.com/office/drawing/2014/main" id="{3477255B-918F-457F-AA3C-C8350ACC6230}"/>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9C6B956E-CE51-448F-A445-4FB8811F6CF8}" type="slidenum">
              <a:rPr lang="en-US" altLang="en-US">
                <a:latin typeface="+mn-lt" charset="0"/>
                <a:cs typeface="+mn-ea" charset="0"/>
              </a:rPr>
              <a:pPr algn="r" hangingPunct="1">
                <a:lnSpc>
                  <a:spcPct val="100000"/>
                </a:lnSpc>
              </a:pPr>
              <a:t>16</a:t>
            </a:fld>
            <a:endParaRPr lang="en-US" altLang="en-US">
              <a:latin typeface="+mn-lt" charset="0"/>
              <a:cs typeface="+mn-e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2AE58D64-EA85-46BF-8910-EB58A4654749}"/>
              </a:ext>
            </a:extLst>
          </p:cNvPr>
          <p:cNvSpPr>
            <a:spLocks noGrp="1" noChangeArrowheads="1"/>
          </p:cNvSpPr>
          <p:nvPr>
            <p:ph type="sldNum"/>
          </p:nvPr>
        </p:nvSpPr>
        <p:spPr>
          <a:ln/>
        </p:spPr>
        <p:txBody>
          <a:bodyPr/>
          <a:lstStyle/>
          <a:p>
            <a:fld id="{A3F09305-1A42-46E9-B2AB-EAE56DBF9354}" type="slidenum">
              <a:rPr lang="en-US" altLang="en-US"/>
              <a:pPr/>
              <a:t>17</a:t>
            </a:fld>
            <a:endParaRPr lang="en-US" altLang="en-US"/>
          </a:p>
        </p:txBody>
      </p:sp>
      <p:sp>
        <p:nvSpPr>
          <p:cNvPr id="31745" name="Rectangle 1">
            <a:extLst>
              <a:ext uri="{FF2B5EF4-FFF2-40B4-BE49-F238E27FC236}">
                <a16:creationId xmlns:a16="http://schemas.microsoft.com/office/drawing/2014/main" id="{473D15FE-9B11-40D2-B2DF-F5400FC98D64}"/>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a:extLst>
              <a:ext uri="{FF2B5EF4-FFF2-40B4-BE49-F238E27FC236}">
                <a16:creationId xmlns:a16="http://schemas.microsoft.com/office/drawing/2014/main" id="{43941E32-71D6-4652-804F-5641C5BF0743}"/>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1747" name="Rectangle 3">
            <a:extLst>
              <a:ext uri="{FF2B5EF4-FFF2-40B4-BE49-F238E27FC236}">
                <a16:creationId xmlns:a16="http://schemas.microsoft.com/office/drawing/2014/main" id="{4F89985F-8927-42FE-9BCF-FF4102415786}"/>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5DB261F5-28F4-4A22-9D15-BDE1273D1167}" type="slidenum">
              <a:rPr lang="en-US" altLang="en-US">
                <a:latin typeface="+mn-lt" charset="0"/>
                <a:cs typeface="+mn-ea" charset="0"/>
              </a:rPr>
              <a:pPr algn="r" hangingPunct="1">
                <a:lnSpc>
                  <a:spcPct val="100000"/>
                </a:lnSpc>
              </a:pPr>
              <a:t>17</a:t>
            </a:fld>
            <a:endParaRPr lang="en-US" altLang="en-US">
              <a:latin typeface="+mn-lt" charset="0"/>
              <a:cs typeface="+mn-e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1E38C71F-430D-2547-9F87-899D8CFED790}" type="datetime1">
              <a:rPr lang="fr-BE" smtClean="0"/>
              <a:t>05-11-21</a:t>
            </a:fld>
            <a:endParaRPr lang="en-US"/>
          </a:p>
        </p:txBody>
      </p:sp>
      <p:sp>
        <p:nvSpPr>
          <p:cNvPr id="5" name="Slide Number Placeholder 4"/>
          <p:cNvSpPr>
            <a:spLocks noGrp="1"/>
          </p:cNvSpPr>
          <p:nvPr>
            <p:ph type="sldNum" sz="quarter" idx="5"/>
          </p:nvPr>
        </p:nvSpPr>
        <p:spPr/>
        <p:txBody>
          <a:bodyPr/>
          <a:lstStyle/>
          <a:p>
            <a:fld id="{6136ECE3-4FF3-E743-AEAB-B05CFE66FC10}" type="slidenum">
              <a:rPr lang="en-US" smtClean="0"/>
              <a:t>52</a:t>
            </a:fld>
            <a:endParaRPr lang="en-US"/>
          </a:p>
        </p:txBody>
      </p:sp>
    </p:spTree>
    <p:extLst>
      <p:ext uri="{BB962C8B-B14F-4D97-AF65-F5344CB8AC3E}">
        <p14:creationId xmlns:p14="http://schemas.microsoft.com/office/powerpoint/2010/main" val="471738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laceHolder 1"/>
          <p:cNvSpPr>
            <a:spLocks noGrp="1" noRot="1" noChangeAspect="1"/>
          </p:cNvSpPr>
          <p:nvPr>
            <p:ph type="sldImg"/>
          </p:nvPr>
        </p:nvSpPr>
        <p:spPr>
          <a:xfrm>
            <a:off x="685800" y="1143000"/>
            <a:ext cx="5486400" cy="3086100"/>
          </a:xfrm>
          <a:prstGeom prst="rect">
            <a:avLst/>
          </a:prstGeom>
        </p:spPr>
      </p:sp>
      <p:sp>
        <p:nvSpPr>
          <p:cNvPr id="20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2000" b="0" strike="noStrike" spc="-1">
                <a:latin typeface="Calibri"/>
              </a:rPr>
              <a:t>Good afternoon everyone. </a:t>
            </a:r>
            <a:endParaRPr lang="en-US" sz="2000" b="0" strike="noStrike" spc="-1">
              <a:latin typeface="Calibri"/>
            </a:endParaRPr>
          </a:p>
          <a:p>
            <a:pPr marL="216000" indent="-216000">
              <a:lnSpc>
                <a:spcPct val="100000"/>
              </a:lnSpc>
            </a:pPr>
            <a:r>
              <a:rPr lang="en-GB" sz="2000" b="0" strike="noStrike" spc="-1">
                <a:latin typeface="Calibri"/>
              </a:rPr>
              <a:t>How was the lunch? </a:t>
            </a:r>
            <a:endParaRPr lang="en-US" sz="2000" b="0" strike="noStrike" spc="-1">
              <a:latin typeface="Calibri"/>
            </a:endParaRPr>
          </a:p>
          <a:p>
            <a:pPr marL="216000" indent="-216000">
              <a:lnSpc>
                <a:spcPct val="100000"/>
              </a:lnSpc>
            </a:pPr>
            <a:r>
              <a:rPr lang="en-GB" sz="2000" b="0" strike="noStrike" spc="-1">
                <a:latin typeface="Calibri"/>
              </a:rPr>
              <a:t>Nice, then we have two things in common. We both liked the lunch and you don’t know what I’m going to say… and neither do I. </a:t>
            </a:r>
            <a:endParaRPr lang="en-US" sz="2000" b="0" strike="noStrike" spc="-1">
              <a:latin typeface="Calibri"/>
            </a:endParaRPr>
          </a:p>
          <a:p>
            <a:pPr marL="216000" indent="-216000">
              <a:lnSpc>
                <a:spcPct val="100000"/>
              </a:lnSpc>
            </a:pPr>
            <a:endParaRPr lang="en-US" sz="2000" b="0" strike="noStrike" spc="-1">
              <a:latin typeface="Calibri"/>
            </a:endParaRPr>
          </a:p>
        </p:txBody>
      </p:sp>
      <p:sp>
        <p:nvSpPr>
          <p:cNvPr id="207"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24308-78CB-4EA4-8FAF-DBC3344FC411}"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aceHolder 1"/>
          <p:cNvSpPr>
            <a:spLocks noGrp="1" noRot="1" noChangeAspect="1"/>
          </p:cNvSpPr>
          <p:nvPr>
            <p:ph type="sldImg"/>
          </p:nvPr>
        </p:nvSpPr>
        <p:spPr>
          <a:xfrm>
            <a:off x="685800" y="1143000"/>
            <a:ext cx="5486400" cy="3086100"/>
          </a:xfrm>
          <a:prstGeom prst="rect">
            <a:avLst/>
          </a:prstGeom>
        </p:spPr>
      </p:sp>
      <p:sp>
        <p:nvSpPr>
          <p:cNvPr id="209"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2000" b="0" strike="noStrike" spc="-1">
                <a:latin typeface="Calibri"/>
              </a:rPr>
              <a:t>Let me then start with introducing myself and two coathours of the paper where my presentation is based on. </a:t>
            </a:r>
            <a:endParaRPr lang="en-US" sz="2000" b="0" strike="noStrike" spc="-1">
              <a:latin typeface="Calibri"/>
            </a:endParaRPr>
          </a:p>
          <a:p>
            <a:pPr marL="171360" indent="-171000">
              <a:lnSpc>
                <a:spcPct val="100000"/>
              </a:lnSpc>
              <a:buClr>
                <a:srgbClr val="000000"/>
              </a:buClr>
              <a:buFont typeface="StarSymbol"/>
              <a:buChar char="-"/>
            </a:pPr>
            <a:r>
              <a:rPr lang="en-GB" sz="2000" b="0" strike="noStrike" spc="-1">
                <a:latin typeface="Calibri"/>
              </a:rPr>
              <a:t>My name is Amir haidari and I’m the one in the white lab coat for the case you didn’t recognize me from the two handsome gentelmens </a:t>
            </a:r>
            <a:endParaRPr lang="en-US" sz="2000" b="0" strike="noStrike" spc="-1">
              <a:latin typeface="Calibri"/>
            </a:endParaRPr>
          </a:p>
          <a:p>
            <a:pPr marL="171360" indent="-171000">
              <a:lnSpc>
                <a:spcPct val="100000"/>
              </a:lnSpc>
              <a:buClr>
                <a:srgbClr val="000000"/>
              </a:buClr>
              <a:buFont typeface="StarSymbol"/>
              <a:buChar char="-"/>
            </a:pPr>
            <a:r>
              <a:rPr lang="en-GB" sz="2000" b="0" strike="noStrike" spc="-1">
                <a:latin typeface="Calibri"/>
              </a:rPr>
              <a:t>In the middle is Bas Heijman: associate professor at delft university of technology</a:t>
            </a:r>
            <a:endParaRPr lang="en-US" sz="2000" b="0" strike="noStrike" spc="-1">
              <a:latin typeface="Calibri"/>
            </a:endParaRPr>
          </a:p>
          <a:p>
            <a:pPr marL="171360" indent="-171000">
              <a:lnSpc>
                <a:spcPct val="100000"/>
              </a:lnSpc>
              <a:buClr>
                <a:srgbClr val="000000"/>
              </a:buClr>
              <a:buFont typeface="StarSymbol"/>
              <a:buChar char="-"/>
            </a:pPr>
            <a:r>
              <a:rPr lang="en-GB" sz="2000" b="0" strike="noStrike" spc="-1">
                <a:latin typeface="Calibri"/>
              </a:rPr>
              <a:t>On the right of you. A picture of prof Green-Jan witkamp who is working now for couple of years at KAUST as professor in environmental science and engineering</a:t>
            </a:r>
            <a:endParaRPr lang="en-US" sz="2000" b="0" strike="noStrike" spc="-1">
              <a:latin typeface="Calibri"/>
            </a:endParaRPr>
          </a:p>
          <a:p>
            <a:pPr>
              <a:lnSpc>
                <a:spcPct val="100000"/>
              </a:lnSpc>
            </a:pPr>
            <a:endParaRPr lang="en-US" sz="2000" b="0" strike="noStrike" spc="-1">
              <a:latin typeface="Calibri"/>
            </a:endParaRPr>
          </a:p>
        </p:txBody>
      </p:sp>
      <p:sp>
        <p:nvSpPr>
          <p:cNvPr id="210"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2F7459-45BA-42BC-A7DD-18683A51BCAE}"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noRot="1" noChangeAspect="1"/>
          </p:cNvSpPr>
          <p:nvPr>
            <p:ph type="sldImg"/>
          </p:nvPr>
        </p:nvSpPr>
        <p:spPr>
          <a:xfrm>
            <a:off x="685800" y="1143000"/>
            <a:ext cx="5486400" cy="3086100"/>
          </a:xfrm>
          <a:prstGeom prst="rect">
            <a:avLst/>
          </a:prstGeom>
        </p:spPr>
      </p:sp>
      <p:sp>
        <p:nvSpPr>
          <p:cNvPr id="212"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en-GB" sz="2000" b="0" strike="noStrike" spc="-1">
                <a:latin typeface="Calibri"/>
              </a:rPr>
              <a:t>Eutectic Freeze Crystallization (EFC) is one the instrument used during ZEOR BRINE project </a:t>
            </a:r>
            <a:endParaRPr lang="en-US" sz="2000" b="0" strike="noStrike" spc="-1">
              <a:latin typeface="Calibri"/>
            </a:endParaRPr>
          </a:p>
          <a:p>
            <a:pPr>
              <a:lnSpc>
                <a:spcPct val="100000"/>
              </a:lnSpc>
              <a:tabLst>
                <a:tab pos="0" algn="l"/>
              </a:tabLst>
            </a:pPr>
            <a:r>
              <a:rPr lang="en-GB" sz="2000" b="0" strike="noStrike" spc="-1">
                <a:latin typeface="Calibri"/>
              </a:rPr>
              <a:t>EFC is a device the separate the inorganic aqueous solution into pure ice and solidified solutes by means of freezing at eutectic point. The device is made of different units, such as pipe, valves, pumps, data acquisition unit and the crystalizator, where the separation between ice and salts happens.  </a:t>
            </a:r>
            <a:endParaRPr lang="en-US" sz="2000" b="0" strike="noStrike" spc="-1">
              <a:latin typeface="Calibri"/>
            </a:endParaRPr>
          </a:p>
          <a:p>
            <a:pPr>
              <a:lnSpc>
                <a:spcPct val="100000"/>
              </a:lnSpc>
              <a:tabLst>
                <a:tab pos="0" algn="l"/>
              </a:tabLst>
            </a:pPr>
            <a:endParaRPr lang="en-US" sz="2000" b="0" strike="noStrike" spc="-1">
              <a:latin typeface="Calibri"/>
            </a:endParaRPr>
          </a:p>
        </p:txBody>
      </p:sp>
      <p:sp>
        <p:nvSpPr>
          <p:cNvPr id="213"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03F20-3610-475A-A75B-22F4F71960AA}"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noRot="1" noChangeAspect="1"/>
          </p:cNvSpPr>
          <p:nvPr>
            <p:ph type="sldImg"/>
          </p:nvPr>
        </p:nvSpPr>
        <p:spPr>
          <a:xfrm>
            <a:off x="685800" y="1143000"/>
            <a:ext cx="5486400" cy="3086100"/>
          </a:xfrm>
          <a:prstGeom prst="rect">
            <a:avLst/>
          </a:prstGeom>
        </p:spPr>
      </p:sp>
      <p:sp>
        <p:nvSpPr>
          <p:cNvPr id="215"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en-GB" sz="2000" b="0" strike="noStrike" spc="-1">
                <a:latin typeface="Calibri"/>
              </a:rPr>
              <a:t>Imagine a solution with a temperature of 20oC at point A, if we cool the solution at 0oC or 273K ice starts to form, this means that density of the solution increase a bit. In this way the formed ice stay above the solution. By further freezing of the solution the concentration of ions solution increases and reach point C and eventually point D, or so called eutectic point. In this point ions become oversaturated and start to form salts. Since the density difference of ice and salts is in order of 1000, the salts settled in bottom and ice floats in top of the solution and in this way they can separated.</a:t>
            </a:r>
            <a:endParaRPr lang="en-US" sz="2000" b="0" strike="noStrike" spc="-1">
              <a:latin typeface="Calibri"/>
            </a:endParaRPr>
          </a:p>
          <a:p>
            <a:pPr>
              <a:lnSpc>
                <a:spcPct val="100000"/>
              </a:lnSpc>
              <a:tabLst>
                <a:tab pos="0" algn="l"/>
              </a:tabLst>
            </a:pPr>
            <a:r>
              <a:rPr lang="en-GB" sz="2000" b="0" strike="noStrike" spc="-1">
                <a:latin typeface="Calibri"/>
              </a:rPr>
              <a:t>Now that is nice, but what is the problem then.   </a:t>
            </a:r>
            <a:endParaRPr lang="en-US" sz="2000" b="0" strike="noStrike" spc="-1">
              <a:latin typeface="Calibri"/>
            </a:endParaRPr>
          </a:p>
          <a:p>
            <a:pPr>
              <a:lnSpc>
                <a:spcPct val="100000"/>
              </a:lnSpc>
              <a:tabLst>
                <a:tab pos="0" algn="l"/>
              </a:tabLst>
            </a:pPr>
            <a:r>
              <a:rPr lang="en-GB" sz="2000" b="0" strike="noStrike" spc="-1">
                <a:latin typeface="Calibri"/>
              </a:rPr>
              <a:t>Compared to evaporators, EFC needs less energy however, when compared with for instance RO the required energy for m3 of produces water is much higher.  So to increase the efficiency of EFC, a common method is to provide a water to the instrument with high concentration of salts and less water. </a:t>
            </a:r>
            <a:endParaRPr lang="en-US" sz="2000" b="0" strike="noStrike" spc="-1">
              <a:latin typeface="Calibri"/>
            </a:endParaRPr>
          </a:p>
          <a:p>
            <a:pPr>
              <a:lnSpc>
                <a:spcPct val="100000"/>
              </a:lnSpc>
              <a:tabLst>
                <a:tab pos="0" algn="l"/>
              </a:tabLst>
            </a:pPr>
            <a:r>
              <a:rPr lang="en-GB" sz="2000" b="0" strike="noStrike" spc="-1">
                <a:latin typeface="Calibri"/>
              </a:rPr>
              <a:t>If there was a method to achieve both goals. I hope you realize that somebody who done 4-years of his PhD on reverse osmosis will not come up with any other solution than RO. </a:t>
            </a:r>
            <a:endParaRPr lang="en-US" sz="2000" b="0" strike="noStrike" spc="-1">
              <a:latin typeface="Calibri"/>
            </a:endParaRPr>
          </a:p>
          <a:p>
            <a:pPr>
              <a:lnSpc>
                <a:spcPct val="100000"/>
              </a:lnSpc>
              <a:tabLst>
                <a:tab pos="0" algn="l"/>
              </a:tabLst>
            </a:pPr>
            <a:endParaRPr lang="en-US" sz="2000" b="0" strike="noStrike" spc="-1">
              <a:latin typeface="Calibri"/>
            </a:endParaRPr>
          </a:p>
        </p:txBody>
      </p:sp>
      <p:sp>
        <p:nvSpPr>
          <p:cNvPr id="216"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0E7B7F-4129-489F-B89B-9F2694A85F45}"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9D295928-0FFA-4A5D-9F37-0C1BBDA9DD2E}"/>
              </a:ext>
            </a:extLst>
          </p:cNvPr>
          <p:cNvSpPr>
            <a:spLocks noGrp="1" noChangeArrowheads="1"/>
          </p:cNvSpPr>
          <p:nvPr>
            <p:ph type="sldNum"/>
          </p:nvPr>
        </p:nvSpPr>
        <p:spPr>
          <a:ln/>
        </p:spPr>
        <p:txBody>
          <a:bodyPr/>
          <a:lstStyle/>
          <a:p>
            <a:fld id="{AD260370-EF01-4471-8027-94D4704BD4C0}" type="slidenum">
              <a:rPr lang="en-US" altLang="en-US"/>
              <a:pPr/>
              <a:t>5</a:t>
            </a:fld>
            <a:endParaRPr lang="en-US" altLang="en-US"/>
          </a:p>
        </p:txBody>
      </p:sp>
      <p:sp>
        <p:nvSpPr>
          <p:cNvPr id="19457" name="Rectangle 1">
            <a:extLst>
              <a:ext uri="{FF2B5EF4-FFF2-40B4-BE49-F238E27FC236}">
                <a16:creationId xmlns:a16="http://schemas.microsoft.com/office/drawing/2014/main" id="{87A01D97-F004-4777-80FE-0AA1E229934B}"/>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87DB4C0B-4C8B-4CFA-8A2C-EE24D0A14D51}"/>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9459" name="Rectangle 3">
            <a:extLst>
              <a:ext uri="{FF2B5EF4-FFF2-40B4-BE49-F238E27FC236}">
                <a16:creationId xmlns:a16="http://schemas.microsoft.com/office/drawing/2014/main" id="{EB1C52DE-786C-42CF-A8B5-97CC152FDE75}"/>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1528C95E-C1A8-41EA-AE20-9DDCCE6DB613}" type="slidenum">
              <a:rPr lang="en-US" altLang="en-US">
                <a:latin typeface="+mn-lt" charset="0"/>
                <a:cs typeface="+mn-ea" charset="0"/>
              </a:rPr>
              <a:pPr algn="r" hangingPunct="1">
                <a:lnSpc>
                  <a:spcPct val="100000"/>
                </a:lnSpc>
              </a:pPr>
              <a:t>5</a:t>
            </a:fld>
            <a:endParaRPr lang="en-US" altLang="en-US">
              <a:latin typeface="+mn-lt" charset="0"/>
              <a:cs typeface="+mn-e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noRot="1" noChangeAspect="1"/>
          </p:cNvSpPr>
          <p:nvPr>
            <p:ph type="sldImg"/>
          </p:nvPr>
        </p:nvSpPr>
        <p:spPr>
          <a:xfrm>
            <a:off x="685800" y="1143000"/>
            <a:ext cx="5486400" cy="3086100"/>
          </a:xfrm>
          <a:prstGeom prst="rect">
            <a:avLst/>
          </a:prstGeom>
        </p:spPr>
      </p:sp>
      <p:sp>
        <p:nvSpPr>
          <p:cNvPr id="218"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2000" b="0" strike="noStrike" spc="-1">
                <a:latin typeface="Calibri"/>
              </a:rPr>
              <a:t>The first things I learnt during my study was that high concentration and RO are not best friends. </a:t>
            </a:r>
            <a:endParaRPr lang="en-US" sz="2000" b="0" strike="noStrike" spc="-1">
              <a:latin typeface="Calibri"/>
            </a:endParaRPr>
          </a:p>
          <a:p>
            <a:pPr marL="216000" indent="-216000">
              <a:lnSpc>
                <a:spcPct val="100000"/>
              </a:lnSpc>
            </a:pPr>
            <a:r>
              <a:rPr lang="en-GB" sz="2000" b="0" strike="noStrike" spc="-1">
                <a:latin typeface="Calibri"/>
              </a:rPr>
              <a:t>The second thing I learned was look at the feed water composition and particularly, calcium, magnesium and silica. </a:t>
            </a:r>
            <a:endParaRPr lang="en-US" sz="2000" b="0" strike="noStrike" spc="-1">
              <a:latin typeface="Calibri"/>
            </a:endParaRPr>
          </a:p>
          <a:p>
            <a:pPr marL="216000" indent="-216000">
              <a:lnSpc>
                <a:spcPct val="100000"/>
              </a:lnSpc>
            </a:pPr>
            <a:r>
              <a:rPr lang="en-GB" sz="2000" b="0" strike="noStrike" spc="-1">
                <a:latin typeface="Calibri"/>
              </a:rPr>
              <a:t>The third thing  I learnt was that silica is the most devil of all three with regard to RO. You may ask why. Simply because if silica scaling happens on RO membranes, you have better through them away.  Membrane manufacturers do not give any guarantee for their membranes when silica concentration in concentrate of RO exceed 120 mg/L.</a:t>
            </a:r>
            <a:endParaRPr lang="en-US" sz="2000" b="0" strike="noStrike" spc="-1">
              <a:latin typeface="Calibri"/>
            </a:endParaRPr>
          </a:p>
          <a:p>
            <a:pPr marL="216000" indent="-216000">
              <a:lnSpc>
                <a:spcPct val="100000"/>
              </a:lnSpc>
            </a:pPr>
            <a:endParaRPr lang="en-US" sz="2000" b="0" strike="noStrike" spc="-1">
              <a:latin typeface="Calibri"/>
            </a:endParaRPr>
          </a:p>
        </p:txBody>
      </p:sp>
      <p:sp>
        <p:nvSpPr>
          <p:cNvPr id="219"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D2F551-8617-4FFE-8C55-B82E2B97ECB0}"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laceHolder 1"/>
          <p:cNvSpPr>
            <a:spLocks noGrp="1" noRot="1" noChangeAspect="1"/>
          </p:cNvSpPr>
          <p:nvPr>
            <p:ph type="sldImg"/>
          </p:nvPr>
        </p:nvSpPr>
        <p:spPr>
          <a:xfrm>
            <a:off x="685800" y="1143000"/>
            <a:ext cx="5486400" cy="3086100"/>
          </a:xfrm>
          <a:prstGeom prst="rect">
            <a:avLst/>
          </a:prstGeom>
        </p:spPr>
      </p:sp>
      <p:sp>
        <p:nvSpPr>
          <p:cNvPr id="221"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en-GB" sz="2000" b="0" strike="noStrike" spc="-1">
                <a:latin typeface="Calibri"/>
              </a:rPr>
              <a:t>In our case, all kinds of ions were present. Now, the silica concentration was around 60-65mg/L. We though with our self, what happens if we remove other ions or a part of them an increase the silica in concentrate? Does silica scaling happens? And that is what I going to share with you in the remaining of this presentation. </a:t>
            </a:r>
            <a:endParaRPr lang="en-US" sz="2000" b="0" strike="noStrike" spc="-1">
              <a:latin typeface="Calibri"/>
            </a:endParaRPr>
          </a:p>
          <a:p>
            <a:pPr>
              <a:lnSpc>
                <a:spcPct val="100000"/>
              </a:lnSpc>
              <a:tabLst>
                <a:tab pos="0" algn="l"/>
              </a:tabLst>
            </a:pPr>
            <a:endParaRPr lang="en-US" sz="2000" b="0" strike="noStrike" spc="-1">
              <a:latin typeface="Calibri"/>
            </a:endParaRPr>
          </a:p>
          <a:p>
            <a:pPr>
              <a:lnSpc>
                <a:spcPct val="100000"/>
              </a:lnSpc>
              <a:tabLst>
                <a:tab pos="0" algn="l"/>
              </a:tabLst>
            </a:pPr>
            <a:r>
              <a:rPr lang="en-GB" sz="2000" b="0" strike="noStrike" spc="-1">
                <a:latin typeface="Calibri"/>
              </a:rPr>
              <a:t>In our case, all kinds of ions were present. Now, the silica concentration was around 60-65mg/L. We though with ourselves, what happens if we remove other ions or a part of them an increase the silica in concentrate? Does silica scaling still happen at 120mg/L or a higher silica concentration is possible? And that is what I going to share with you in the remaining of this presentation. </a:t>
            </a:r>
            <a:endParaRPr lang="en-US" sz="2000" b="0" strike="noStrike" spc="-1">
              <a:latin typeface="Calibri"/>
            </a:endParaRPr>
          </a:p>
          <a:p>
            <a:pPr>
              <a:lnSpc>
                <a:spcPct val="100000"/>
              </a:lnSpc>
              <a:tabLst>
                <a:tab pos="0" algn="l"/>
              </a:tabLst>
            </a:pPr>
            <a:endParaRPr lang="en-US" sz="2000" b="0" strike="noStrike" spc="-1">
              <a:latin typeface="Calibri"/>
            </a:endParaRPr>
          </a:p>
          <a:p>
            <a:pPr>
              <a:lnSpc>
                <a:spcPct val="100000"/>
              </a:lnSpc>
              <a:tabLst>
                <a:tab pos="0" algn="l"/>
              </a:tabLst>
            </a:pPr>
            <a:r>
              <a:rPr lang="en-GB" sz="2000" b="0" strike="noStrike" spc="-1">
                <a:latin typeface="Calibri"/>
              </a:rPr>
              <a:t>To find the answer, we thought removing of other difficult ions, thus Ca and Mg, or to soften the water which is also a very typical process in water treatment. </a:t>
            </a:r>
            <a:endParaRPr lang="en-US" sz="2000" b="0" strike="noStrike" spc="-1">
              <a:latin typeface="Calibri"/>
            </a:endParaRPr>
          </a:p>
          <a:p>
            <a:pPr>
              <a:lnSpc>
                <a:spcPct val="100000"/>
              </a:lnSpc>
              <a:tabLst>
                <a:tab pos="0" algn="l"/>
              </a:tabLst>
            </a:pPr>
            <a:endParaRPr lang="en-US" sz="2000" b="0" strike="noStrike" spc="-1">
              <a:latin typeface="Calibri"/>
            </a:endParaRPr>
          </a:p>
          <a:p>
            <a:pPr>
              <a:lnSpc>
                <a:spcPct val="100000"/>
              </a:lnSpc>
              <a:tabLst>
                <a:tab pos="0" algn="l"/>
              </a:tabLst>
            </a:pPr>
            <a:r>
              <a:rPr lang="en-GB" sz="2000" b="0" strike="noStrike" spc="-1">
                <a:latin typeface="Calibri"/>
              </a:rPr>
              <a:t>The step-up is straight forward. The water extracted form the concentrate of an existing O, passes through an IEX column to remove ions such as Ca, Mg, Iron, Mn, etc. the softer water serves the feed of the RO in our experiment. </a:t>
            </a:r>
            <a:endParaRPr lang="en-US" sz="2000" b="0" strike="noStrike" spc="-1">
              <a:latin typeface="Calibri"/>
            </a:endParaRPr>
          </a:p>
          <a:p>
            <a:pPr>
              <a:lnSpc>
                <a:spcPct val="100000"/>
              </a:lnSpc>
              <a:tabLst>
                <a:tab pos="0" algn="l"/>
              </a:tabLst>
            </a:pPr>
            <a:r>
              <a:rPr lang="en-GB" sz="2000" b="0" strike="noStrike" spc="-1">
                <a:latin typeface="Calibri"/>
              </a:rPr>
              <a:t>The feed temperature of RO kept constant using a cool spiral. The concentrate recirculated back al the time to the feed water tanks of RO. For permeate, there was two option or discharge into drain or also recirculated back to the feed water tank of RO.  </a:t>
            </a:r>
            <a:endParaRPr lang="en-US" sz="2000" b="0" strike="noStrike" spc="-1">
              <a:latin typeface="Calibri"/>
            </a:endParaRPr>
          </a:p>
        </p:txBody>
      </p:sp>
      <p:sp>
        <p:nvSpPr>
          <p:cNvPr id="222"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CD1-9705-4438-9099-011B955B859F}"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noRot="1" noChangeAspect="1"/>
          </p:cNvSpPr>
          <p:nvPr>
            <p:ph type="sldImg"/>
          </p:nvPr>
        </p:nvSpPr>
        <p:spPr>
          <a:xfrm>
            <a:off x="685800" y="1143000"/>
            <a:ext cx="5486400" cy="3086100"/>
          </a:xfrm>
          <a:prstGeom prst="rect">
            <a:avLst/>
          </a:prstGeom>
        </p:spPr>
      </p:sp>
      <p:sp>
        <p:nvSpPr>
          <p:cNvPr id="224"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2000" b="0" strike="noStrike" spc="-1">
                <a:latin typeface="Calibri"/>
              </a:rPr>
              <a:t>Now, why discharging or recirculating the permeate. </a:t>
            </a:r>
            <a:endParaRPr lang="en-US" sz="2000" b="0" strike="noStrike" spc="-1">
              <a:latin typeface="Calibri"/>
            </a:endParaRPr>
          </a:p>
          <a:p>
            <a:pPr marL="216000" indent="-216000">
              <a:lnSpc>
                <a:spcPct val="100000"/>
              </a:lnSpc>
            </a:pPr>
            <a:endParaRPr lang="en-US" sz="2000" b="0" strike="noStrike" spc="-1">
              <a:latin typeface="Calibri"/>
            </a:endParaRPr>
          </a:p>
          <a:p>
            <a:pPr marL="216000" indent="-216000">
              <a:lnSpc>
                <a:spcPct val="100000"/>
              </a:lnSpc>
            </a:pPr>
            <a:r>
              <a:rPr lang="en-US" sz="2000" b="0" strike="noStrike" spc="-1">
                <a:latin typeface="Calibri"/>
              </a:rPr>
              <a:t>During the recirculation of permeate the mass transfer coefficient of the membrane was measured. MTC give an indication about the membrane scaling. </a:t>
            </a:r>
          </a:p>
          <a:p>
            <a:pPr marL="216000" indent="-216000">
              <a:lnSpc>
                <a:spcPct val="100000"/>
              </a:lnSpc>
            </a:pPr>
            <a:endParaRPr lang="en-US" sz="2000" b="0" strike="noStrike" spc="-1">
              <a:latin typeface="Calibri"/>
            </a:endParaRPr>
          </a:p>
          <a:p>
            <a:pPr marL="216000" indent="-216000">
              <a:lnSpc>
                <a:spcPct val="100000"/>
              </a:lnSpc>
            </a:pPr>
            <a:endParaRPr lang="en-US" sz="2000" b="0" strike="noStrike" spc="-1">
              <a:latin typeface="Calibri"/>
            </a:endParaRPr>
          </a:p>
          <a:p>
            <a:pPr marL="216000" indent="-216000">
              <a:lnSpc>
                <a:spcPct val="100000"/>
              </a:lnSpc>
            </a:pPr>
            <a:r>
              <a:rPr lang="en-US" sz="2000" b="0" strike="noStrike" spc="-1">
                <a:latin typeface="Calibri"/>
              </a:rPr>
              <a:t>During discharge of the permeate, the concentration factor was increased </a:t>
            </a:r>
          </a:p>
          <a:p>
            <a:pPr marL="216000" indent="-216000">
              <a:lnSpc>
                <a:spcPct val="100000"/>
              </a:lnSpc>
            </a:pPr>
            <a:endParaRPr lang="en-US" sz="2000" b="0" strike="noStrike" spc="-1">
              <a:latin typeface="Calibri"/>
            </a:endParaRPr>
          </a:p>
        </p:txBody>
      </p:sp>
      <p:sp>
        <p:nvSpPr>
          <p:cNvPr id="225"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C021A-960E-4BB1-96A1-1498692DEE8E}"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laceHolder 1"/>
          <p:cNvSpPr>
            <a:spLocks noGrp="1" noRot="1" noChangeAspect="1"/>
          </p:cNvSpPr>
          <p:nvPr>
            <p:ph type="sldImg"/>
          </p:nvPr>
        </p:nvSpPr>
        <p:spPr>
          <a:xfrm>
            <a:off x="685800" y="1143000"/>
            <a:ext cx="5486400" cy="3086100"/>
          </a:xfrm>
          <a:prstGeom prst="rect">
            <a:avLst/>
          </a:prstGeom>
        </p:spPr>
      </p:sp>
      <p:sp>
        <p:nvSpPr>
          <p:cNvPr id="22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2000" b="0" strike="noStrike" spc="-1">
                <a:latin typeface="Calibri"/>
              </a:rPr>
              <a:t>For implementation of the experiments, we made use of natural breakthrough of the IEX resins. </a:t>
            </a:r>
            <a:endParaRPr lang="en-US" sz="2000" b="0" strike="noStrike" spc="-1">
              <a:latin typeface="Calibri"/>
            </a:endParaRPr>
          </a:p>
          <a:p>
            <a:pPr marL="216000" indent="-216000">
              <a:lnSpc>
                <a:spcPct val="100000"/>
              </a:lnSpc>
            </a:pPr>
            <a:r>
              <a:rPr lang="en-GB" sz="2000" b="0" strike="noStrike" spc="-1">
                <a:latin typeface="Calibri"/>
              </a:rPr>
              <a:t>In the tables the initial value of Calcium and magnesium are shown for each experiment.</a:t>
            </a:r>
            <a:endParaRPr lang="en-US" sz="2000" b="0" strike="noStrike" spc="-1">
              <a:latin typeface="Calibri"/>
            </a:endParaRPr>
          </a:p>
          <a:p>
            <a:pPr marL="216000" indent="-216000">
              <a:lnSpc>
                <a:spcPct val="100000"/>
              </a:lnSpc>
            </a:pPr>
            <a:endParaRPr lang="en-US" sz="2000" b="0" strike="noStrike" spc="-1">
              <a:latin typeface="Calibri"/>
            </a:endParaRPr>
          </a:p>
        </p:txBody>
      </p:sp>
      <p:sp>
        <p:nvSpPr>
          <p:cNvPr id="228"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02509-036D-43F4-9BB1-821142848081}"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PlaceHolder 1"/>
          <p:cNvSpPr>
            <a:spLocks noGrp="1" noRot="1" noChangeAspect="1"/>
          </p:cNvSpPr>
          <p:nvPr>
            <p:ph type="sldImg"/>
          </p:nvPr>
        </p:nvSpPr>
        <p:spPr>
          <a:xfrm>
            <a:off x="685800" y="1143000"/>
            <a:ext cx="5486400" cy="3086100"/>
          </a:xfrm>
          <a:prstGeom prst="rect">
            <a:avLst/>
          </a:prstGeom>
        </p:spPr>
      </p:sp>
      <p:sp>
        <p:nvSpPr>
          <p:cNvPr id="230"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2000" b="0" strike="noStrike" spc="-1">
                <a:latin typeface="Calibri"/>
              </a:rPr>
              <a:t>That is a graph which shows if the membrane undergone an scaling or not. </a:t>
            </a:r>
            <a:endParaRPr lang="en-US" sz="2000" b="0" strike="noStrike" spc="-1">
              <a:latin typeface="Calibri"/>
            </a:endParaRPr>
          </a:p>
          <a:p>
            <a:pPr marL="216000" indent="-216000">
              <a:lnSpc>
                <a:spcPct val="100000"/>
              </a:lnSpc>
            </a:pPr>
            <a:r>
              <a:rPr lang="en-GB" sz="2000" b="0" strike="noStrike" spc="-1">
                <a:latin typeface="Calibri"/>
              </a:rPr>
              <a:t>What you see on the graph MTC on the x-axis and circulated amount of water on the x-axis. The shown volume represents 8-12 hours of water reciurculation. </a:t>
            </a:r>
            <a:endParaRPr lang="en-US" sz="2000" b="0" strike="noStrike" spc="-1">
              <a:latin typeface="Calibri"/>
            </a:endParaRPr>
          </a:p>
          <a:p>
            <a:pPr marL="216000" indent="-216000">
              <a:lnSpc>
                <a:spcPct val="100000"/>
              </a:lnSpc>
            </a:pPr>
            <a:r>
              <a:rPr lang="en-GB" sz="2000" b="0" strike="noStrike" spc="-1">
                <a:latin typeface="Calibri"/>
              </a:rPr>
              <a:t>The concentration factor is calculated based on the electrical conductivity in the feed water.</a:t>
            </a:r>
            <a:endParaRPr lang="en-US" sz="2000" b="0" strike="noStrike" spc="-1">
              <a:latin typeface="Calibri"/>
            </a:endParaRPr>
          </a:p>
          <a:p>
            <a:pPr marL="216000" indent="-216000">
              <a:lnSpc>
                <a:spcPct val="100000"/>
              </a:lnSpc>
            </a:pPr>
            <a:r>
              <a:rPr lang="en-GB" sz="2000" b="0" strike="noStrike" spc="-1">
                <a:latin typeface="Calibri"/>
              </a:rPr>
              <a:t>As the results show the MTC remains stable within 8 hours from starting of the experiment . This was particularly the case by lower concentration factors, thus below 3.0. </a:t>
            </a:r>
            <a:endParaRPr lang="en-US" sz="2000" b="0" strike="noStrike" spc="-1">
              <a:latin typeface="Calibri"/>
            </a:endParaRPr>
          </a:p>
          <a:p>
            <a:pPr marL="216000" indent="-216000">
              <a:lnSpc>
                <a:spcPct val="100000"/>
              </a:lnSpc>
            </a:pPr>
            <a:r>
              <a:rPr lang="en-GB" sz="2000" b="0" strike="noStrike" spc="-1">
                <a:latin typeface="Calibri"/>
              </a:rPr>
              <a:t>By concentration factor 3.5, there was a slight decrease in MTC, in experiment 01 and experiment 02. as an example I showed only the results from experiment 02. </a:t>
            </a:r>
            <a:endParaRPr lang="en-US" sz="2000" b="0" strike="noStrike" spc="-1">
              <a:latin typeface="Calibri"/>
            </a:endParaRPr>
          </a:p>
          <a:p>
            <a:pPr marL="216000" indent="-216000">
              <a:lnSpc>
                <a:spcPct val="100000"/>
              </a:lnSpc>
            </a:pPr>
            <a:r>
              <a:rPr lang="en-GB" sz="2000" b="0" strike="noStrike" spc="-1">
                <a:latin typeface="Calibri"/>
              </a:rPr>
              <a:t>In experiment 3, thus the one with the highest calcium and magnesium concentration, No MTC decrease was observed by concentration factor of 3 or smaller</a:t>
            </a:r>
            <a:endParaRPr lang="en-US" sz="2000" b="0" strike="noStrike" spc="-1">
              <a:latin typeface="Calibri"/>
            </a:endParaRPr>
          </a:p>
          <a:p>
            <a:pPr marL="216000" indent="-216000">
              <a:lnSpc>
                <a:spcPct val="100000"/>
              </a:lnSpc>
            </a:pPr>
            <a:r>
              <a:rPr lang="en-GB" sz="2000" b="0" strike="noStrike" spc="-1">
                <a:latin typeface="Calibri"/>
              </a:rPr>
              <a:t>However, at a higher concentration factor there was a rapid decrease of MTC</a:t>
            </a:r>
            <a:endParaRPr lang="en-US" sz="2000" b="0" strike="noStrike" spc="-1">
              <a:latin typeface="Calibri"/>
            </a:endParaRPr>
          </a:p>
        </p:txBody>
      </p:sp>
      <p:sp>
        <p:nvSpPr>
          <p:cNvPr id="231"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C9A6B-C60D-4D9F-BA91-52E6FB5D4DA4}"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noRot="1" noChangeAspect="1"/>
          </p:cNvSpPr>
          <p:nvPr>
            <p:ph type="sldImg"/>
          </p:nvPr>
        </p:nvSpPr>
        <p:spPr>
          <a:xfrm>
            <a:off x="685800" y="1143000"/>
            <a:ext cx="5486400" cy="3086100"/>
          </a:xfrm>
          <a:prstGeom prst="rect">
            <a:avLst/>
          </a:prstGeom>
        </p:spPr>
      </p:sp>
      <p:sp>
        <p:nvSpPr>
          <p:cNvPr id="233"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2000" b="0" strike="noStrike" spc="-1">
                <a:latin typeface="Calibri"/>
              </a:rPr>
              <a:t>That is how does it look like.</a:t>
            </a:r>
            <a:endParaRPr lang="en-US" sz="2000" b="0" strike="noStrike" spc="-1">
              <a:latin typeface="Calibri"/>
            </a:endParaRPr>
          </a:p>
          <a:p>
            <a:pPr marL="216000" indent="-216000">
              <a:lnSpc>
                <a:spcPct val="100000"/>
              </a:lnSpc>
            </a:pPr>
            <a:r>
              <a:rPr lang="en-GB" sz="2000" b="0" strike="noStrike" spc="-1">
                <a:latin typeface="Calibri"/>
              </a:rPr>
              <a:t>In this graphs we compared the three experiment at a concentration factor around 3,5.</a:t>
            </a:r>
            <a:endParaRPr lang="en-US" sz="2000" b="0" strike="noStrike" spc="-1">
              <a:latin typeface="Calibri"/>
            </a:endParaRPr>
          </a:p>
          <a:p>
            <a:pPr marL="216000" indent="-216000">
              <a:lnSpc>
                <a:spcPct val="100000"/>
              </a:lnSpc>
            </a:pPr>
            <a:r>
              <a:rPr lang="en-GB" sz="2000" b="0" strike="noStrike" spc="-1">
                <a:latin typeface="Calibri"/>
              </a:rPr>
              <a:t>In all three experiments there is a decrease in MTC, however the highest is when the concentration of Ca and Mg is higher. </a:t>
            </a:r>
            <a:endParaRPr lang="en-US" sz="2000" b="0" strike="noStrike" spc="-1">
              <a:latin typeface="Calibri"/>
            </a:endParaRPr>
          </a:p>
          <a:p>
            <a:pPr marL="216000" indent="-216000">
              <a:lnSpc>
                <a:spcPct val="100000"/>
              </a:lnSpc>
            </a:pPr>
            <a:endParaRPr lang="en-US" sz="2000" b="0" strike="noStrike" spc="-1">
              <a:latin typeface="Calibri"/>
            </a:endParaRPr>
          </a:p>
          <a:p>
            <a:pPr marL="216000" indent="-216000">
              <a:lnSpc>
                <a:spcPct val="100000"/>
              </a:lnSpc>
            </a:pPr>
            <a:r>
              <a:rPr lang="en-GB" sz="2000" b="0" strike="noStrike" spc="-1">
                <a:latin typeface="Calibri"/>
              </a:rPr>
              <a:t>So far, we showed only that the amount of water that passes through the membrane decrease, however, we didn’t know the exact reason. Is that really fouling that cased the MTC decrease? </a:t>
            </a:r>
            <a:endParaRPr lang="en-US" sz="2000" b="0" strike="noStrike" spc="-1">
              <a:latin typeface="Calibri"/>
            </a:endParaRPr>
          </a:p>
        </p:txBody>
      </p:sp>
      <p:sp>
        <p:nvSpPr>
          <p:cNvPr id="234"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475D2-5B2A-45CC-BBB1-9310B3FB339E}"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PlaceHolder 1"/>
          <p:cNvSpPr>
            <a:spLocks noGrp="1" noRot="1" noChangeAspect="1"/>
          </p:cNvSpPr>
          <p:nvPr>
            <p:ph type="sldImg"/>
          </p:nvPr>
        </p:nvSpPr>
        <p:spPr>
          <a:xfrm>
            <a:off x="685800" y="1143000"/>
            <a:ext cx="5486400" cy="3086100"/>
          </a:xfrm>
          <a:prstGeom prst="rect">
            <a:avLst/>
          </a:prstGeom>
        </p:spPr>
      </p:sp>
      <p:sp>
        <p:nvSpPr>
          <p:cNvPr id="236"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2000" b="0" strike="noStrike" spc="-1">
                <a:latin typeface="Calibri"/>
              </a:rPr>
              <a:t>To find the answer we made an membrane autopsy. The with eyes look for places which was different than other places, took them out and observed them under the electron microscope. </a:t>
            </a:r>
            <a:endParaRPr lang="en-US" sz="2000" b="0" strike="noStrike" spc="-1">
              <a:latin typeface="Calibri"/>
            </a:endParaRPr>
          </a:p>
          <a:p>
            <a:pPr marL="216000" indent="-216000">
              <a:lnSpc>
                <a:spcPct val="100000"/>
              </a:lnSpc>
            </a:pPr>
            <a:endParaRPr lang="en-US" sz="2000" b="0" strike="noStrike" spc="-1">
              <a:latin typeface="Calibri"/>
            </a:endParaRPr>
          </a:p>
          <a:p>
            <a:pPr marL="216000" indent="-216000">
              <a:lnSpc>
                <a:spcPct val="100000"/>
              </a:lnSpc>
            </a:pPr>
            <a:r>
              <a:rPr lang="en-GB" sz="2000" b="0" strike="noStrike" spc="-1">
                <a:latin typeface="Calibri"/>
              </a:rPr>
              <a:t>This pictures show a suspected part of membrane at different magnitude. But how sure you can be that this is really fouling. And if that is fouling what type of fouling is this? </a:t>
            </a:r>
            <a:endParaRPr lang="en-US" sz="2000" b="0" strike="noStrike" spc="-1">
              <a:latin typeface="Calibri"/>
            </a:endParaRPr>
          </a:p>
        </p:txBody>
      </p:sp>
      <p:sp>
        <p:nvSpPr>
          <p:cNvPr id="237"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798BF-319C-4F88-8580-5A05DB38F269}"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noRot="1" noChangeAspect="1"/>
          </p:cNvSpPr>
          <p:nvPr>
            <p:ph type="sldImg"/>
          </p:nvPr>
        </p:nvSpPr>
        <p:spPr>
          <a:xfrm>
            <a:off x="685800" y="1143000"/>
            <a:ext cx="5486400" cy="3086100"/>
          </a:xfrm>
          <a:prstGeom prst="rect">
            <a:avLst/>
          </a:prstGeom>
        </p:spPr>
      </p:sp>
      <p:sp>
        <p:nvSpPr>
          <p:cNvPr id="239"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GB" sz="2000" b="0" strike="noStrike" spc="-1">
                <a:latin typeface="Calibri"/>
              </a:rPr>
              <a:t>To find the answer we destruct a part of membrane and determine the consisting elements. </a:t>
            </a:r>
            <a:endParaRPr lang="en-US" sz="2000" b="0" strike="noStrike" spc="-1">
              <a:latin typeface="Calibri"/>
            </a:endParaRPr>
          </a:p>
          <a:p>
            <a:pPr marL="216000" indent="-216000">
              <a:lnSpc>
                <a:spcPct val="100000"/>
              </a:lnSpc>
            </a:pPr>
            <a:r>
              <a:rPr lang="en-GB" sz="2000" b="0" strike="noStrike" spc="-1">
                <a:latin typeface="Calibri"/>
              </a:rPr>
              <a:t>We used a clean membrane a cut of a 5x5cm part and also a 5x5cm part from the used membrane. The membrane is destructed in HF solution and elemental part are measured using ICPMS.   </a:t>
            </a:r>
            <a:endParaRPr lang="en-US" sz="2000" b="0" strike="noStrike" spc="-1">
              <a:latin typeface="Calibri"/>
            </a:endParaRPr>
          </a:p>
          <a:p>
            <a:pPr marL="216000" indent="-216000">
              <a:lnSpc>
                <a:spcPct val="100000"/>
              </a:lnSpc>
            </a:pPr>
            <a:r>
              <a:rPr lang="en-GB" sz="2000" b="0" strike="noStrike" spc="-1">
                <a:latin typeface="Calibri"/>
              </a:rPr>
              <a:t>The most interesting elements are shown in this table. </a:t>
            </a:r>
            <a:endParaRPr lang="en-US" sz="2000" b="0" strike="noStrike" spc="-1">
              <a:latin typeface="Calibri"/>
            </a:endParaRPr>
          </a:p>
          <a:p>
            <a:pPr marL="216000" indent="-216000">
              <a:lnSpc>
                <a:spcPct val="100000"/>
              </a:lnSpc>
            </a:pPr>
            <a:r>
              <a:rPr lang="en-GB" sz="2000" b="0" strike="noStrike" spc="-1">
                <a:latin typeface="Calibri"/>
              </a:rPr>
              <a:t>An obvious increase in silica concentration, iron and magnesium shows that most probably these materials are precipitating on the membrane. </a:t>
            </a:r>
            <a:endParaRPr lang="en-US" sz="2000" b="0" strike="noStrike" spc="-1">
              <a:latin typeface="Calibri"/>
            </a:endParaRPr>
          </a:p>
          <a:p>
            <a:pPr marL="216000" indent="-216000">
              <a:lnSpc>
                <a:spcPct val="100000"/>
              </a:lnSpc>
            </a:pPr>
            <a:r>
              <a:rPr lang="en-GB" sz="2000" b="0" strike="noStrike" spc="-1">
                <a:latin typeface="Calibri"/>
              </a:rPr>
              <a:t>The calcium concentration is strange.  In the foulded coupon the calcium concentration becomes lower. We couldn’t find out why. But if any of you have any idea please let us also know.  </a:t>
            </a:r>
            <a:endParaRPr lang="en-US" sz="2000" b="0" strike="noStrike" spc="-1">
              <a:latin typeface="Calibri"/>
            </a:endParaRPr>
          </a:p>
        </p:txBody>
      </p:sp>
      <p:sp>
        <p:nvSpPr>
          <p:cNvPr id="240"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F25D2D-169E-4679-A606-647E21E49EC1}"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PlaceHolder 1"/>
          <p:cNvSpPr>
            <a:spLocks noGrp="1" noRot="1" noChangeAspect="1"/>
          </p:cNvSpPr>
          <p:nvPr>
            <p:ph type="sldImg"/>
          </p:nvPr>
        </p:nvSpPr>
        <p:spPr>
          <a:xfrm>
            <a:off x="685800" y="1143000"/>
            <a:ext cx="5486400" cy="3086100"/>
          </a:xfrm>
          <a:prstGeom prst="rect">
            <a:avLst/>
          </a:prstGeom>
        </p:spPr>
      </p:sp>
      <p:sp>
        <p:nvSpPr>
          <p:cNvPr id="242" name="PlaceHolder 2"/>
          <p:cNvSpPr>
            <a:spLocks noGrp="1"/>
          </p:cNvSpPr>
          <p:nvPr>
            <p:ph type="body"/>
          </p:nvPr>
        </p:nvSpPr>
        <p:spPr>
          <a:xfrm>
            <a:off x="685800" y="4400640"/>
            <a:ext cx="5486040" cy="3600000"/>
          </a:xfrm>
          <a:prstGeom prst="rect">
            <a:avLst/>
          </a:prstGeom>
        </p:spPr>
        <p:txBody>
          <a:bodyPr>
            <a:noAutofit/>
          </a:bodyPr>
          <a:lstStyle/>
          <a:p>
            <a:pPr>
              <a:lnSpc>
                <a:spcPct val="200000"/>
              </a:lnSpc>
              <a:spcBef>
                <a:spcPts val="601"/>
              </a:spcBef>
              <a:tabLst>
                <a:tab pos="0" algn="l"/>
              </a:tabLst>
            </a:pPr>
            <a:r>
              <a:rPr lang="en-GB" sz="2000" b="0" strike="noStrike" spc="-1">
                <a:latin typeface="Calibri"/>
              </a:rPr>
              <a:t>The last thing we done was to model the experiment no 03 in PhreeqC to investigate if the destruction experiment is correct or not. So the ion concentration from the solution by the last experiment where filled in PhreeqC and satuation idexes are calculated.</a:t>
            </a:r>
            <a:endParaRPr lang="en-US" sz="2000" b="0" strike="noStrike" spc="-1">
              <a:latin typeface="Calibri"/>
            </a:endParaRPr>
          </a:p>
          <a:p>
            <a:pPr>
              <a:lnSpc>
                <a:spcPct val="200000"/>
              </a:lnSpc>
              <a:spcBef>
                <a:spcPts val="601"/>
              </a:spcBef>
              <a:tabLst>
                <a:tab pos="0" algn="l"/>
              </a:tabLst>
            </a:pPr>
            <a:r>
              <a:rPr lang="en-GB" sz="2000" b="0" strike="noStrike" spc="-1">
                <a:latin typeface="Calibri"/>
              </a:rPr>
              <a:t>This graph shows the achieved saturation indexes. There are three classes that could bedistingusished. </a:t>
            </a:r>
            <a:endParaRPr lang="en-US" sz="2000" b="0" strike="noStrike" spc="-1">
              <a:latin typeface="Calibri"/>
            </a:endParaRPr>
          </a:p>
          <a:p>
            <a:pPr>
              <a:lnSpc>
                <a:spcPct val="200000"/>
              </a:lnSpc>
              <a:spcBef>
                <a:spcPts val="601"/>
              </a:spcBef>
              <a:tabLst>
                <a:tab pos="0" algn="l"/>
              </a:tabLst>
            </a:pPr>
            <a:endParaRPr lang="en-US" sz="2000" b="0" strike="noStrike" spc="-1">
              <a:latin typeface="Calibri"/>
            </a:endParaRPr>
          </a:p>
          <a:p>
            <a:pPr>
              <a:lnSpc>
                <a:spcPct val="200000"/>
              </a:lnSpc>
              <a:spcBef>
                <a:spcPts val="601"/>
              </a:spcBef>
              <a:tabLst>
                <a:tab pos="0" algn="l"/>
              </a:tabLst>
            </a:pPr>
            <a:r>
              <a:rPr lang="en-GB" sz="2000" b="0" strike="noStrike" spc="-1">
                <a:latin typeface="Calibri"/>
              </a:rPr>
              <a:t> </a:t>
            </a:r>
            <a:endParaRPr lang="en-US" sz="2000" b="0" strike="noStrike" spc="-1">
              <a:latin typeface="Calibri"/>
            </a:endParaRPr>
          </a:p>
          <a:p>
            <a:pPr marL="343080" indent="-342720">
              <a:lnSpc>
                <a:spcPct val="200000"/>
              </a:lnSpc>
              <a:spcBef>
                <a:spcPts val="601"/>
              </a:spcBef>
              <a:buClr>
                <a:srgbClr val="000000"/>
              </a:buClr>
              <a:buFont typeface="+mj-lt"/>
              <a:buAutoNum type="arabicParenR"/>
              <a:tabLst>
                <a:tab pos="0" algn="l"/>
              </a:tabLst>
            </a:pPr>
            <a:r>
              <a:rPr lang="en-GB" sz="2000" b="0" strike="noStrike" spc="-1">
                <a:latin typeface="Calibri"/>
              </a:rPr>
              <a:t> </a:t>
            </a:r>
            <a:r>
              <a:rPr lang="en-GB" sz="1800" b="0" strike="noStrike" spc="-1">
                <a:solidFill>
                  <a:srgbClr val="000000"/>
                </a:solidFill>
                <a:latin typeface="Calibri"/>
                <a:ea typeface="Calibri"/>
              </a:rPr>
              <a:t>substances that have only silica molecules in their chemical formulations such as chalcedony, quartz and silicic acid (SiO</a:t>
            </a:r>
            <a:r>
              <a:rPr lang="en-GB" sz="1800" b="0" strike="noStrike" spc="-1" baseline="-25000">
                <a:solidFill>
                  <a:srgbClr val="000000"/>
                </a:solidFill>
                <a:latin typeface="Calibri"/>
                <a:ea typeface="Calibri"/>
              </a:rPr>
              <a:t>2</a:t>
            </a:r>
            <a:r>
              <a:rPr lang="en-GB" sz="1800" b="0" strike="noStrike" spc="-1">
                <a:solidFill>
                  <a:srgbClr val="000000"/>
                </a:solidFill>
                <a:latin typeface="Calibri"/>
                <a:ea typeface="Calibri"/>
              </a:rPr>
              <a:t>(a)). The SI value of this group increases by increasing the CF up to CF = 3.28 and then decreases by further increase, which indicates that they are used up somewhere.  </a:t>
            </a:r>
            <a:endParaRPr lang="en-US" sz="1800" b="0" strike="noStrike" spc="-1">
              <a:latin typeface="Calibri"/>
            </a:endParaRPr>
          </a:p>
          <a:p>
            <a:pPr marL="343080" indent="-342720">
              <a:lnSpc>
                <a:spcPct val="200000"/>
              </a:lnSpc>
              <a:buClr>
                <a:srgbClr val="000000"/>
              </a:buClr>
              <a:buFont typeface="+mj-lt"/>
              <a:buAutoNum type="arabicParenR"/>
              <a:tabLst>
                <a:tab pos="0" algn="l"/>
              </a:tabLst>
            </a:pPr>
            <a:r>
              <a:rPr lang="en-GB" sz="1800" b="0" strike="noStrike" spc="-1">
                <a:solidFill>
                  <a:srgbClr val="000000"/>
                </a:solidFill>
                <a:latin typeface="Calibri"/>
                <a:ea typeface="Calibri"/>
              </a:rPr>
              <a:t>Substances with magnesium and silica in their chemical formulation such as sepiolite and talc. The SI values of this group show a fast increase with the increase of the CF. In the last concentration step the SI does not further increase indicating the start of scaling.</a:t>
            </a:r>
            <a:endParaRPr lang="en-US" sz="1800" b="0" strike="noStrike" spc="-1">
              <a:latin typeface="Calibri"/>
            </a:endParaRPr>
          </a:p>
          <a:p>
            <a:pPr marL="457200">
              <a:lnSpc>
                <a:spcPct val="200000"/>
              </a:lnSpc>
              <a:tabLst>
                <a:tab pos="0" algn="l"/>
              </a:tabLst>
            </a:pPr>
            <a:r>
              <a:rPr lang="en-GB" sz="1800" b="0" strike="noStrike" spc="-1">
                <a:solidFill>
                  <a:srgbClr val="000000"/>
                </a:solidFill>
                <a:latin typeface="Calibri"/>
                <a:ea typeface="Calibri"/>
              </a:rPr>
              <a:t>It is observed that Talc has a very high supersaturation, but the SI increases with each concentration step. Only the last concentration step shows a constant SI indicating that the ions for this salt are no longer accumulating and scaling occurs. This agrees with the MTC-decrease at highest concentration of experiment 03.</a:t>
            </a:r>
            <a:endParaRPr lang="en-US" sz="1800" b="0" strike="noStrike" spc="-1">
              <a:latin typeface="Calibri"/>
            </a:endParaRPr>
          </a:p>
          <a:p>
            <a:pPr marL="457200">
              <a:lnSpc>
                <a:spcPct val="200000"/>
              </a:lnSpc>
              <a:tabLst>
                <a:tab pos="0" algn="l"/>
              </a:tabLst>
            </a:pPr>
            <a:r>
              <a:rPr lang="en-GB" sz="1800" b="0" strike="noStrike" spc="-1">
                <a:solidFill>
                  <a:srgbClr val="000000"/>
                </a:solidFill>
                <a:latin typeface="Calibri"/>
                <a:ea typeface="Calibri"/>
              </a:rPr>
              <a:t>Also, the SI of seplolite is not further increasing at the last concentration step. So also, this silica component will be scaling in this experiment. </a:t>
            </a:r>
            <a:endParaRPr lang="en-US" sz="1800" b="0" strike="noStrike" spc="-1">
              <a:latin typeface="Calibri"/>
            </a:endParaRPr>
          </a:p>
          <a:p>
            <a:pPr marL="343080" indent="-342720">
              <a:lnSpc>
                <a:spcPct val="200000"/>
              </a:lnSpc>
              <a:spcAft>
                <a:spcPts val="1001"/>
              </a:spcAft>
              <a:buClr>
                <a:srgbClr val="000000"/>
              </a:buClr>
              <a:buFont typeface="+mj-lt"/>
              <a:buAutoNum type="arabicParenR"/>
              <a:tabLst>
                <a:tab pos="0" algn="l"/>
              </a:tabLst>
            </a:pPr>
            <a:r>
              <a:rPr lang="en-GB" sz="1800" b="0" strike="noStrike" spc="-1">
                <a:solidFill>
                  <a:srgbClr val="000000"/>
                </a:solidFill>
                <a:latin typeface="Calibri"/>
                <a:ea typeface="Calibri"/>
              </a:rPr>
              <a:t>Apparently, no calcium-silica precipitates were formed during the experiment. Additionally, dolomite which is composed of the calcium, magnesium and carbonate is a possible scaling component.</a:t>
            </a:r>
            <a:endParaRPr lang="en-US" sz="1800" b="0" strike="noStrike" spc="-1">
              <a:latin typeface="Calibri"/>
            </a:endParaRPr>
          </a:p>
          <a:p>
            <a:pPr>
              <a:lnSpc>
                <a:spcPct val="100000"/>
              </a:lnSpc>
              <a:tabLst>
                <a:tab pos="0" algn="l"/>
              </a:tabLst>
            </a:pPr>
            <a:endParaRPr lang="en-US" sz="1800" b="0" strike="noStrike" spc="-1">
              <a:latin typeface="Calibri"/>
            </a:endParaRPr>
          </a:p>
        </p:txBody>
      </p:sp>
      <p:sp>
        <p:nvSpPr>
          <p:cNvPr id="243"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43B73-615E-429F-BA55-8D743E31C870}"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PlaceHolder 1"/>
          <p:cNvSpPr>
            <a:spLocks noGrp="1" noRot="1" noChangeAspect="1"/>
          </p:cNvSpPr>
          <p:nvPr>
            <p:ph type="sldImg"/>
          </p:nvPr>
        </p:nvSpPr>
        <p:spPr>
          <a:xfrm>
            <a:off x="685800" y="1143000"/>
            <a:ext cx="5486400" cy="3086100"/>
          </a:xfrm>
          <a:prstGeom prst="rect">
            <a:avLst/>
          </a:prstGeom>
        </p:spPr>
      </p:sp>
      <p:sp>
        <p:nvSpPr>
          <p:cNvPr id="245"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en-GB" sz="1800" b="0" strike="noStrike" spc="-1">
                <a:latin typeface="Calibri"/>
                <a:ea typeface="Calibri"/>
              </a:rPr>
              <a:t>The main aim of this study was to determine the effects of calcium and magnesium in silica scaling of reverse osmosis (RO). Magnesium plays an important role in silica scaling. In fact, in the absence of any antiscalant, no membrane mass transfer (MTC) decrease was observed up to a silica concentration of 280 mg SiO</a:t>
            </a:r>
            <a:r>
              <a:rPr lang="en-GB" sz="1800" b="0" strike="noStrike" spc="-1" baseline="-25000">
                <a:latin typeface="Calibri"/>
                <a:ea typeface="Calibri"/>
              </a:rPr>
              <a:t>2</a:t>
            </a:r>
            <a:r>
              <a:rPr lang="en-GB" sz="1800" b="0" strike="noStrike" spc="-1">
                <a:latin typeface="Calibri"/>
                <a:ea typeface="Calibri"/>
              </a:rPr>
              <a:t>/L at low concentration of calcium and magnesium, indicating no membrane fouling. This is of course only valid for the timeframe of this experiment (8 hours). </a:t>
            </a:r>
            <a:endParaRPr lang="en-US" sz="1800" b="0" strike="noStrike" spc="-1">
              <a:latin typeface="Calibri"/>
            </a:endParaRPr>
          </a:p>
          <a:p>
            <a:pPr>
              <a:lnSpc>
                <a:spcPct val="100000"/>
              </a:lnSpc>
              <a:tabLst>
                <a:tab pos="0" algn="l"/>
              </a:tabLst>
            </a:pPr>
            <a:endParaRPr lang="en-US" sz="1800" b="0" strike="noStrike" spc="-1">
              <a:latin typeface="Calibri"/>
            </a:endParaRPr>
          </a:p>
          <a:p>
            <a:pPr>
              <a:lnSpc>
                <a:spcPct val="200000"/>
              </a:lnSpc>
              <a:spcAft>
                <a:spcPts val="799"/>
              </a:spcAft>
              <a:tabLst>
                <a:tab pos="0" algn="l"/>
              </a:tabLst>
            </a:pPr>
            <a:r>
              <a:rPr lang="en-GB" sz="1800" b="0" strike="noStrike" spc="-1">
                <a:latin typeface="Calibri"/>
                <a:ea typeface="Calibri"/>
              </a:rPr>
              <a:t>Increasing calcium and magnesium concentration resulted in decline of mass transfer coefficient (MTC) in the membrane. </a:t>
            </a:r>
            <a:endParaRPr lang="en-US" sz="1800" b="0" strike="noStrike" spc="-1">
              <a:latin typeface="Calibri"/>
            </a:endParaRPr>
          </a:p>
          <a:p>
            <a:pPr>
              <a:lnSpc>
                <a:spcPct val="200000"/>
              </a:lnSpc>
              <a:spcAft>
                <a:spcPts val="799"/>
              </a:spcAft>
              <a:tabLst>
                <a:tab pos="0" algn="l"/>
              </a:tabLst>
            </a:pPr>
            <a:r>
              <a:rPr lang="en-GB" sz="1800" b="0" strike="noStrike" spc="-1">
                <a:latin typeface="Calibri"/>
                <a:ea typeface="Calibri"/>
              </a:rPr>
              <a:t>Analysing different membrane coupons obtained from the membrane with decreased MTC showed a high concentration of silica on some parts of the membrane and calcium on other parts. Simulation with PHREEQC software and results from membrane destruction showed that the potential of formation of magnesium-silica precipitates is much greater than calcium-silica precipitates at the given conditions. The conclusion is that for the conditions such as those of this study especially magnesium ions enhance the silica scaling probably by formation of talc and/or sepiolite. It is probably helpful to use the closed-circuit reverse osmosis (CCRO) techniques instead of continues RO to reduce the concentrate volume from BWRO without having silica scaling. This could be topic for our next study. </a:t>
            </a:r>
            <a:endParaRPr lang="en-US" sz="1800" b="0" strike="noStrike" spc="-1">
              <a:latin typeface="Calibri"/>
            </a:endParaRPr>
          </a:p>
          <a:p>
            <a:pPr>
              <a:lnSpc>
                <a:spcPct val="100000"/>
              </a:lnSpc>
              <a:tabLst>
                <a:tab pos="0" algn="l"/>
              </a:tabLst>
            </a:pPr>
            <a:endParaRPr lang="en-US" sz="1800" b="0" strike="noStrike" spc="-1">
              <a:latin typeface="Calibri"/>
            </a:endParaRPr>
          </a:p>
        </p:txBody>
      </p:sp>
      <p:sp>
        <p:nvSpPr>
          <p:cNvPr id="246"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CA26E3-F6DC-4878-9A47-85532E6150D6}"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B62209A2-65F2-41C6-AE73-2826E82E8477}"/>
              </a:ext>
            </a:extLst>
          </p:cNvPr>
          <p:cNvSpPr>
            <a:spLocks noGrp="1" noChangeArrowheads="1"/>
          </p:cNvSpPr>
          <p:nvPr>
            <p:ph type="sldNum"/>
          </p:nvPr>
        </p:nvSpPr>
        <p:spPr>
          <a:ln/>
        </p:spPr>
        <p:txBody>
          <a:bodyPr/>
          <a:lstStyle/>
          <a:p>
            <a:fld id="{FB1D4EAC-C6C6-4654-B791-EF47554ACC42}" type="slidenum">
              <a:rPr lang="en-US" altLang="en-US"/>
              <a:pPr/>
              <a:t>6</a:t>
            </a:fld>
            <a:endParaRPr lang="en-US" altLang="en-US"/>
          </a:p>
        </p:txBody>
      </p:sp>
      <p:sp>
        <p:nvSpPr>
          <p:cNvPr id="20481" name="Rectangle 1">
            <a:extLst>
              <a:ext uri="{FF2B5EF4-FFF2-40B4-BE49-F238E27FC236}">
                <a16:creationId xmlns:a16="http://schemas.microsoft.com/office/drawing/2014/main" id="{D92C3B32-5443-44DE-9329-B2AE2EA96E02}"/>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9F0BECF3-976A-4B6B-8017-753BD5C0B43B}"/>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GB" altLang="en-US" sz="1800">
                <a:latin typeface="Arial" panose="020B0604020202020204" pitchFamily="34" charset="0"/>
                <a:cs typeface="Calibri" panose="020F0502020204030204" pitchFamily="34" charset="0"/>
              </a:rPr>
              <a:t>Therefore, maximizing the separation of monovalent and divalent ions by NF, contributes to the improvement of the quality of the NaCl solution, which leads to a more efficient regeneration of the IEX resin and limits the need for new NaCl for the regeneration of the IEX resin</a:t>
            </a:r>
          </a:p>
        </p:txBody>
      </p:sp>
      <p:sp>
        <p:nvSpPr>
          <p:cNvPr id="20483" name="Rectangle 3">
            <a:extLst>
              <a:ext uri="{FF2B5EF4-FFF2-40B4-BE49-F238E27FC236}">
                <a16:creationId xmlns:a16="http://schemas.microsoft.com/office/drawing/2014/main" id="{263A67F7-9237-4C62-B9FC-2EE9D5A5D0C5}"/>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66C4D06D-F3EE-423C-9F24-76B20F9D99AC}" type="slidenum">
              <a:rPr lang="en-US" altLang="en-US">
                <a:latin typeface="+mn-lt" charset="0"/>
                <a:cs typeface="+mn-ea" charset="0"/>
              </a:rPr>
              <a:pPr algn="r" hangingPunct="1">
                <a:lnSpc>
                  <a:spcPct val="100000"/>
                </a:lnSpc>
              </a:pPr>
              <a:t>6</a:t>
            </a:fld>
            <a:endParaRPr lang="en-US" altLang="en-US">
              <a:latin typeface="+mn-lt" charset="0"/>
              <a:cs typeface="+mn-e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1E38C71F-430D-2547-9F87-899D8CFED790}" type="datetime1">
              <a:rPr lang="fr-BE" smtClean="0"/>
              <a:t>05-11-21</a:t>
            </a:fld>
            <a:endParaRPr lang="en-US"/>
          </a:p>
        </p:txBody>
      </p:sp>
      <p:sp>
        <p:nvSpPr>
          <p:cNvPr id="5" name="Slide Number Placeholder 4"/>
          <p:cNvSpPr>
            <a:spLocks noGrp="1"/>
          </p:cNvSpPr>
          <p:nvPr>
            <p:ph type="sldNum" sz="quarter" idx="5"/>
          </p:nvPr>
        </p:nvSpPr>
        <p:spPr/>
        <p:txBody>
          <a:bodyPr/>
          <a:lstStyle/>
          <a:p>
            <a:fld id="{6136ECE3-4FF3-E743-AEAB-B05CFE66FC10}" type="slidenum">
              <a:rPr lang="en-US" smtClean="0"/>
              <a:t>67</a:t>
            </a:fld>
            <a:endParaRPr lang="en-US"/>
          </a:p>
        </p:txBody>
      </p:sp>
    </p:spTree>
    <p:extLst>
      <p:ext uri="{BB962C8B-B14F-4D97-AF65-F5344CB8AC3E}">
        <p14:creationId xmlns:p14="http://schemas.microsoft.com/office/powerpoint/2010/main" val="2808564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PlaceHolder 1"/>
          <p:cNvSpPr>
            <a:spLocks noGrp="1" noRot="1" noChangeAspect="1"/>
          </p:cNvSpPr>
          <p:nvPr>
            <p:ph type="sldImg"/>
          </p:nvPr>
        </p:nvSpPr>
        <p:spPr>
          <a:xfrm>
            <a:off x="685800" y="1143000"/>
            <a:ext cx="5486400" cy="3086100"/>
          </a:xfrm>
          <a:prstGeom prst="rect">
            <a:avLst/>
          </a:prstGeom>
        </p:spPr>
      </p:sp>
      <p:sp>
        <p:nvSpPr>
          <p:cNvPr id="26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en-US" sz="1200" b="0" strike="noStrike" spc="-1">
                <a:latin typeface="Calibri"/>
                <a:ea typeface="MS Mincho"/>
              </a:rPr>
              <a:t>This study focuses on the impacts of brine on </a:t>
            </a:r>
            <a:r>
              <a:rPr lang="en-US" sz="1200" b="1" strike="noStrike" spc="-1">
                <a:latin typeface="Calibri"/>
                <a:ea typeface="MS Mincho"/>
              </a:rPr>
              <a:t>benthic macroinvertebrates </a:t>
            </a:r>
            <a:r>
              <a:rPr lang="en-US" sz="1200" b="0" strike="noStrike" spc="-1">
                <a:latin typeface="Calibri"/>
                <a:ea typeface="MS Mincho"/>
              </a:rPr>
              <a:t>as:</a:t>
            </a:r>
            <a:endParaRPr lang="en-US" sz="1200" b="0" strike="noStrike" spc="-1">
              <a:latin typeface="Calibri"/>
            </a:endParaRPr>
          </a:p>
          <a:p>
            <a:pPr marL="399960" indent="-399600">
              <a:lnSpc>
                <a:spcPct val="100000"/>
              </a:lnSpc>
              <a:buClr>
                <a:srgbClr val="000000"/>
              </a:buClr>
              <a:buFont typeface="StarSymbol"/>
              <a:buAutoNum type="romanLcParenR"/>
              <a:tabLst>
                <a:tab pos="0" algn="l"/>
              </a:tabLst>
            </a:pPr>
            <a:r>
              <a:rPr lang="en-US" sz="1200" b="0" strike="noStrike" spc="-1">
                <a:latin typeface="Calibri"/>
                <a:ea typeface="MS Mincho"/>
              </a:rPr>
              <a:t>they are ideal bioindicators due to their sensitivity to water quality and inability to escape a disturbance once settled (Clark et al., 2018). </a:t>
            </a:r>
            <a:endParaRPr lang="en-US" sz="1200" b="0" strike="noStrike" spc="-1">
              <a:latin typeface="Calibri"/>
            </a:endParaRPr>
          </a:p>
          <a:p>
            <a:pPr marL="399960" indent="-399600">
              <a:lnSpc>
                <a:spcPct val="100000"/>
              </a:lnSpc>
              <a:buClr>
                <a:srgbClr val="000000"/>
              </a:buClr>
              <a:buFont typeface="StarSymbol"/>
              <a:buAutoNum type="romanLcParenR"/>
              <a:tabLst>
                <a:tab pos="0" algn="l"/>
              </a:tabLst>
            </a:pPr>
            <a:r>
              <a:rPr lang="en-US" sz="1200" b="0" strike="noStrike" spc="-1">
                <a:latin typeface="Calibri"/>
                <a:ea typeface="MS Mincho"/>
              </a:rPr>
              <a:t>constitute a biological quality element in the European umbrella regulations for water systems, namely the Water Framework Directive 2000/60/EC (WFD) and the Marine Strategy Framework Directive 2008/56/EC (MSFD) for the assessment of the ecological quality status of a water body. </a:t>
            </a:r>
            <a:endParaRPr lang="en-US" sz="1200" b="0" strike="noStrike" spc="-1">
              <a:latin typeface="Calibri"/>
            </a:endParaRPr>
          </a:p>
          <a:p>
            <a:pPr>
              <a:lnSpc>
                <a:spcPct val="100000"/>
              </a:lnSpc>
              <a:tabLst>
                <a:tab pos="0" algn="l"/>
              </a:tabLst>
            </a:pPr>
            <a:r>
              <a:rPr lang="en-US" sz="1200" b="1" strike="noStrike" spc="-1">
                <a:latin typeface="Calibri"/>
                <a:ea typeface="MS Mincho"/>
              </a:rPr>
              <a:t>Physical and chemical parameters </a:t>
            </a:r>
            <a:r>
              <a:rPr lang="en-US" sz="1200" b="0" strike="noStrike" spc="-1">
                <a:latin typeface="Calibri"/>
                <a:ea typeface="MS Mincho"/>
              </a:rPr>
              <a:t>of the </a:t>
            </a:r>
            <a:r>
              <a:rPr lang="en-US" sz="1200" b="1" strike="noStrike" spc="-1">
                <a:latin typeface="Calibri"/>
                <a:ea typeface="MS Mincho"/>
              </a:rPr>
              <a:t>aquatic environment </a:t>
            </a:r>
            <a:r>
              <a:rPr lang="en-US" sz="1200" b="0" strike="noStrike" spc="-1">
                <a:latin typeface="Calibri"/>
                <a:ea typeface="MS Mincho"/>
              </a:rPr>
              <a:t>and </a:t>
            </a:r>
            <a:r>
              <a:rPr lang="en-US" sz="1200" b="1" strike="noStrike" spc="-1">
                <a:latin typeface="Calibri"/>
                <a:ea typeface="MS Mincho"/>
              </a:rPr>
              <a:t>seabed</a:t>
            </a:r>
            <a:r>
              <a:rPr lang="en-US" sz="1200" b="0" strike="noStrike" spc="-1">
                <a:latin typeface="Calibri"/>
                <a:ea typeface="MS Mincho"/>
              </a:rPr>
              <a:t> as well as </a:t>
            </a:r>
            <a:r>
              <a:rPr lang="en-US" sz="1200" b="1" strike="noStrike" spc="-1">
                <a:latin typeface="Calibri"/>
                <a:ea typeface="MS Mincho"/>
              </a:rPr>
              <a:t>macroalgal species </a:t>
            </a:r>
            <a:r>
              <a:rPr lang="en-US" sz="1200" b="0" strike="noStrike" spc="-1">
                <a:latin typeface="Calibri"/>
                <a:ea typeface="MS Mincho"/>
              </a:rPr>
              <a:t>were also studied as they are considered important for the thorough assessment of the aquatic environmental quality.</a:t>
            </a:r>
            <a:endParaRPr lang="en-US" sz="1200" b="0" strike="noStrike" spc="-1">
              <a:latin typeface="Calibri"/>
            </a:endParaRPr>
          </a:p>
          <a:p>
            <a:pPr>
              <a:lnSpc>
                <a:spcPct val="100000"/>
              </a:lnSpc>
              <a:tabLst>
                <a:tab pos="0" algn="l"/>
              </a:tabLst>
            </a:pPr>
            <a:endParaRPr lang="en-US" sz="1200" b="0" strike="noStrike" spc="-1">
              <a:latin typeface="Calibri"/>
            </a:endParaRPr>
          </a:p>
        </p:txBody>
      </p:sp>
      <p:sp>
        <p:nvSpPr>
          <p:cNvPr id="264"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40B5F5-3C26-4180-BCE9-F3AA9BE05F59}"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noRot="1" noChangeAspect="1"/>
          </p:cNvSpPr>
          <p:nvPr>
            <p:ph type="sldImg"/>
          </p:nvPr>
        </p:nvSpPr>
        <p:spPr>
          <a:xfrm>
            <a:off x="685800" y="1143000"/>
            <a:ext cx="5486400" cy="3086100"/>
          </a:xfrm>
          <a:prstGeom prst="rect">
            <a:avLst/>
          </a:prstGeom>
        </p:spPr>
      </p:sp>
      <p:sp>
        <p:nvSpPr>
          <p:cNvPr id="266" name="PlaceHolder 2"/>
          <p:cNvSpPr>
            <a:spLocks noGrp="1"/>
          </p:cNvSpPr>
          <p:nvPr>
            <p:ph type="body"/>
          </p:nvPr>
        </p:nvSpPr>
        <p:spPr>
          <a:xfrm>
            <a:off x="685800" y="4400640"/>
            <a:ext cx="5486040" cy="3600000"/>
          </a:xfrm>
          <a:prstGeom prst="rect">
            <a:avLst/>
          </a:prstGeom>
        </p:spPr>
        <p:txBody>
          <a:bodyPr>
            <a:noAutofit/>
          </a:bodyPr>
          <a:lstStyle/>
          <a:p>
            <a:pPr marL="216000" indent="-216000" algn="just">
              <a:lnSpc>
                <a:spcPct val="100000"/>
              </a:lnSpc>
            </a:pPr>
            <a:r>
              <a:rPr lang="en-US" sz="1200" b="1" strike="noStrike" spc="-1">
                <a:latin typeface="Calibri"/>
                <a:ea typeface="MS Mincho"/>
              </a:rPr>
              <a:t>Between 1960 and 1970 </a:t>
            </a:r>
            <a:r>
              <a:rPr lang="en-US" sz="1200" b="0" strike="noStrike" spc="-1">
                <a:latin typeface="Calibri"/>
                <a:ea typeface="MS Mincho"/>
              </a:rPr>
              <a:t>the pollution of the Port of Rotterdam was severely </a:t>
            </a:r>
            <a:r>
              <a:rPr lang="en-US" sz="1200" b="1" strike="noStrike" spc="-1">
                <a:latin typeface="Calibri"/>
                <a:ea typeface="MS Mincho"/>
              </a:rPr>
              <a:t>degrading the ecosystem</a:t>
            </a:r>
            <a:r>
              <a:rPr lang="en-US" sz="1200" b="0" strike="noStrike" spc="-1">
                <a:latin typeface="Calibri"/>
                <a:ea typeface="MS Mincho"/>
              </a:rPr>
              <a:t>, reducing biodiversity to a low number of pollution-tolerant species (Wolff, 1978). </a:t>
            </a:r>
            <a:endParaRPr lang="en-US" sz="1200" b="0" strike="noStrike" spc="-1">
              <a:latin typeface="Calibri"/>
            </a:endParaRPr>
          </a:p>
          <a:p>
            <a:pPr marL="216000" indent="-216000" algn="just">
              <a:lnSpc>
                <a:spcPct val="100000"/>
              </a:lnSpc>
            </a:pPr>
            <a:endParaRPr lang="en-US" sz="1200" b="0" strike="noStrike" spc="-1">
              <a:latin typeface="Calibri"/>
            </a:endParaRPr>
          </a:p>
          <a:p>
            <a:pPr marL="216000" indent="-216000" algn="just">
              <a:lnSpc>
                <a:spcPct val="100000"/>
              </a:lnSpc>
            </a:pPr>
            <a:r>
              <a:rPr lang="en-US" sz="1200" b="1" strike="noStrike" spc="-1">
                <a:latin typeface="Calibri"/>
                <a:ea typeface="MS Mincho"/>
              </a:rPr>
              <a:t>During more recent years</a:t>
            </a:r>
            <a:r>
              <a:rPr lang="en-US" sz="1200" b="0" strike="noStrike" spc="-1">
                <a:latin typeface="Calibri"/>
                <a:ea typeface="MS Mincho"/>
              </a:rPr>
              <a:t>, the pollution status of the Rhine and of many of its tributaries was </a:t>
            </a:r>
            <a:r>
              <a:rPr lang="en-US" sz="1200" b="1" strike="noStrike" spc="-1">
                <a:latin typeface="Calibri"/>
                <a:ea typeface="MS Mincho"/>
              </a:rPr>
              <a:t>distinctly improved </a:t>
            </a:r>
            <a:r>
              <a:rPr lang="en-US" sz="1200" b="0" strike="noStrike" spc="-1">
                <a:latin typeface="Calibri"/>
                <a:ea typeface="MS Mincho"/>
              </a:rPr>
              <a:t>due to the implementation of the </a:t>
            </a:r>
            <a:r>
              <a:rPr lang="en-US" sz="1200" b="1" strike="noStrike" spc="-1">
                <a:latin typeface="Calibri"/>
                <a:ea typeface="MS Mincho"/>
              </a:rPr>
              <a:t>Rhine Action Programme (RAP) </a:t>
            </a:r>
            <a:r>
              <a:rPr lang="en-US" sz="1200" b="0" strike="noStrike" spc="-1">
                <a:latin typeface="Calibri"/>
                <a:ea typeface="MS Mincho"/>
              </a:rPr>
              <a:t>introduced by the International Commission for the Protection of the Rhine (ICPR) in 1987, a year after the Sandoz chemical accident (ICPR. International 2021). </a:t>
            </a:r>
            <a:endParaRPr lang="en-US" sz="1200" b="0" strike="noStrike" spc="-1">
              <a:latin typeface="Calibri"/>
            </a:endParaRPr>
          </a:p>
          <a:p>
            <a:pPr marL="216000" indent="-216000" algn="just">
              <a:lnSpc>
                <a:spcPct val="100000"/>
              </a:lnSpc>
            </a:pPr>
            <a:endParaRPr lang="en-US" sz="1200" b="0" strike="noStrike" spc="-1">
              <a:latin typeface="Calibri"/>
            </a:endParaRPr>
          </a:p>
          <a:p>
            <a:pPr marL="216000" indent="-216000" algn="just">
              <a:lnSpc>
                <a:spcPct val="100000"/>
              </a:lnSpc>
            </a:pPr>
            <a:r>
              <a:rPr lang="en-US" sz="1200" b="0" strike="noStrike" spc="-1">
                <a:latin typeface="Calibri"/>
                <a:ea typeface="MS Mincho"/>
              </a:rPr>
              <a:t>Also, the European Parliament and the European Council adopted the </a:t>
            </a:r>
            <a:r>
              <a:rPr lang="en-US" sz="1200" b="1" strike="noStrike" spc="-1">
                <a:latin typeface="Calibri"/>
                <a:ea typeface="MS Mincho"/>
              </a:rPr>
              <a:t>WFD</a:t>
            </a:r>
            <a:r>
              <a:rPr lang="en-US" sz="1200" b="0" strike="noStrike" spc="-1">
                <a:latin typeface="Calibri"/>
                <a:ea typeface="MS Mincho"/>
              </a:rPr>
              <a:t> with the purpose to establish a framework </a:t>
            </a:r>
            <a:r>
              <a:rPr lang="en-US" sz="1200" b="1" strike="noStrike" spc="-1">
                <a:latin typeface="Calibri"/>
                <a:ea typeface="MS Mincho"/>
              </a:rPr>
              <a:t>for the protection of European waters.</a:t>
            </a:r>
            <a:r>
              <a:rPr lang="en-US" sz="1200" b="0" strike="noStrike" spc="-1">
                <a:latin typeface="Calibri"/>
                <a:ea typeface="MS Mincho"/>
              </a:rPr>
              <a:t> </a:t>
            </a:r>
            <a:r>
              <a:rPr lang="en-US" sz="1200" b="1" strike="noStrike" spc="-1">
                <a:latin typeface="Calibri"/>
                <a:ea typeface="MS Mincho"/>
              </a:rPr>
              <a:t>For artificial water bodies, like the Port of Rotterdam, the WFD stipulates that Member States shall protect and achieve good ecological potential and good chemical status by 2015, with extensions to 2021 and 2027, respectively.  </a:t>
            </a:r>
            <a:endParaRPr lang="en-US" sz="1200" b="0" strike="noStrike" spc="-1">
              <a:latin typeface="Calibri"/>
            </a:endParaRPr>
          </a:p>
          <a:p>
            <a:pPr marL="216000" indent="-216000">
              <a:lnSpc>
                <a:spcPct val="100000"/>
              </a:lnSpc>
            </a:pPr>
            <a:endParaRPr lang="en-US" sz="1200" b="0" strike="noStrike" spc="-1">
              <a:latin typeface="Calibri"/>
            </a:endParaRPr>
          </a:p>
        </p:txBody>
      </p:sp>
      <p:sp>
        <p:nvSpPr>
          <p:cNvPr id="267"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0CD60-520B-48EA-9FAA-A9BDCC2D193C}"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noRot="1" noChangeAspect="1"/>
          </p:cNvSpPr>
          <p:nvPr>
            <p:ph type="sldImg"/>
          </p:nvPr>
        </p:nvSpPr>
        <p:spPr>
          <a:xfrm>
            <a:off x="685800" y="1143000"/>
            <a:ext cx="5486400" cy="3086100"/>
          </a:xfrm>
          <a:prstGeom prst="rect">
            <a:avLst/>
          </a:prstGeom>
        </p:spPr>
      </p:sp>
      <p:sp>
        <p:nvSpPr>
          <p:cNvPr id="269"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en-US" sz="1200" b="0" strike="noStrike" spc="-1">
                <a:latin typeface="Calibri"/>
                <a:ea typeface="MS Mincho"/>
              </a:rPr>
              <a:t>The Port of Rotterdam is </a:t>
            </a:r>
            <a:r>
              <a:rPr lang="en-US" sz="1200" b="1" strike="noStrike" spc="-1">
                <a:latin typeface="Calibri"/>
                <a:ea typeface="MS Mincho"/>
              </a:rPr>
              <a:t>highly industrialized</a:t>
            </a:r>
            <a:r>
              <a:rPr lang="en-US" sz="1200" b="0" strike="noStrike" spc="-1">
                <a:latin typeface="Calibri"/>
                <a:ea typeface="MS Mincho"/>
              </a:rPr>
              <a:t>. The total area of the Port of Rotterdam is 12,713 ha of which the land area is 7,903 ha and the water area is 4,810 ha. </a:t>
            </a:r>
            <a:r>
              <a:rPr lang="en-US" sz="1200" b="1" strike="noStrike" spc="-1">
                <a:latin typeface="Calibri"/>
                <a:ea typeface="MS Mincho"/>
              </a:rPr>
              <a:t>In 2019</a:t>
            </a:r>
            <a:r>
              <a:rPr lang="en-US" sz="1200" b="0" strike="noStrike" spc="-1">
                <a:latin typeface="Calibri"/>
                <a:ea typeface="MS Mincho"/>
              </a:rPr>
              <a:t>, the Port of Rotterdam was </a:t>
            </a:r>
            <a:r>
              <a:rPr lang="en-US" sz="1200" b="1" strike="noStrike" spc="-1">
                <a:latin typeface="Calibri"/>
                <a:ea typeface="MS Mincho"/>
              </a:rPr>
              <a:t>Europe’s largest seaport</a:t>
            </a:r>
            <a:r>
              <a:rPr lang="en-US" sz="1200" b="0" strike="noStrike" spc="-1">
                <a:latin typeface="Calibri"/>
                <a:ea typeface="MS Mincho"/>
              </a:rPr>
              <a:t>. Shipping in the Port of Rotterdam is intensive. 29,491 seagoing vessels and 85,969 inland vessels visited the port of Rotterdam in 2019 (P.o.R. Authority, 2019). </a:t>
            </a:r>
            <a:endParaRPr lang="en-US" sz="1200" b="0" strike="noStrike" spc="-1">
              <a:latin typeface="Calibri"/>
            </a:endParaRPr>
          </a:p>
          <a:p>
            <a:pPr>
              <a:lnSpc>
                <a:spcPct val="100000"/>
              </a:lnSpc>
              <a:tabLst>
                <a:tab pos="0" algn="l"/>
              </a:tabLst>
            </a:pPr>
            <a:endParaRPr lang="en-US" sz="1200" b="0" strike="noStrike" spc="-1">
              <a:latin typeface="Calibri"/>
            </a:endParaRPr>
          </a:p>
        </p:txBody>
      </p:sp>
      <p:sp>
        <p:nvSpPr>
          <p:cNvPr id="270"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44D32-0765-4793-8672-131D852BE44B}"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685800" y="1143000"/>
            <a:ext cx="5486400" cy="3086100"/>
          </a:xfrm>
          <a:prstGeom prst="rect">
            <a:avLst/>
          </a:prstGeom>
        </p:spPr>
      </p:sp>
      <p:sp>
        <p:nvSpPr>
          <p:cNvPr id="272" name="PlaceHolder 2"/>
          <p:cNvSpPr>
            <a:spLocks noGrp="1"/>
          </p:cNvSpPr>
          <p:nvPr>
            <p:ph type="body"/>
          </p:nvPr>
        </p:nvSpPr>
        <p:spPr>
          <a:xfrm>
            <a:off x="685800" y="4400640"/>
            <a:ext cx="5486040" cy="3600000"/>
          </a:xfrm>
          <a:prstGeom prst="rect">
            <a:avLst/>
          </a:prstGeom>
        </p:spPr>
        <p:txBody>
          <a:bodyPr>
            <a:noAutofit/>
          </a:bodyPr>
          <a:lstStyle/>
          <a:p>
            <a:pPr algn="just">
              <a:lnSpc>
                <a:spcPct val="100000"/>
              </a:lnSpc>
              <a:tabLst>
                <a:tab pos="0" algn="l"/>
              </a:tabLst>
            </a:pPr>
            <a:r>
              <a:rPr lang="en-US" sz="1200" b="0" strike="noStrike" spc="-1">
                <a:latin typeface="Calibri"/>
                <a:ea typeface="MS Mincho"/>
              </a:rPr>
              <a:t>3 sites were sampled : </a:t>
            </a:r>
            <a:endParaRPr lang="en-US" sz="1200" b="0" strike="noStrike" spc="-1">
              <a:latin typeface="Calibri"/>
            </a:endParaRPr>
          </a:p>
          <a:p>
            <a:pPr marL="399960" indent="-399600" algn="just">
              <a:lnSpc>
                <a:spcPct val="100000"/>
              </a:lnSpc>
              <a:spcAft>
                <a:spcPts val="1599"/>
              </a:spcAft>
              <a:buClr>
                <a:srgbClr val="000000"/>
              </a:buClr>
              <a:buFont typeface="StarSymbol"/>
              <a:buAutoNum type="romanUcParenR"/>
              <a:tabLst>
                <a:tab pos="0" algn="l"/>
              </a:tabLst>
            </a:pPr>
            <a:r>
              <a:rPr lang="en-US" sz="1200" b="0" strike="noStrike" spc="-1">
                <a:latin typeface="Calibri"/>
                <a:ea typeface="MS Mincho"/>
              </a:rPr>
              <a:t>Sampling site A in the vicinity of DWP Maasvlakte in the Hartelkanaal area.</a:t>
            </a:r>
            <a:endParaRPr lang="en-US" sz="1200" b="0" strike="noStrike" spc="-1">
              <a:latin typeface="Calibri"/>
            </a:endParaRPr>
          </a:p>
          <a:p>
            <a:pPr marL="399960" indent="-399600" algn="just">
              <a:lnSpc>
                <a:spcPct val="100000"/>
              </a:lnSpc>
              <a:spcAft>
                <a:spcPts val="1599"/>
              </a:spcAft>
              <a:buClr>
                <a:srgbClr val="000000"/>
              </a:buClr>
              <a:buFont typeface="StarSymbol"/>
              <a:buAutoNum type="romanUcParenR"/>
              <a:tabLst>
                <a:tab pos="0" algn="l"/>
              </a:tabLst>
            </a:pPr>
            <a:r>
              <a:rPr lang="en-US" sz="1200" b="0" strike="noStrike" spc="-1">
                <a:latin typeface="Calibri"/>
                <a:ea typeface="MS Mincho"/>
              </a:rPr>
              <a:t> Sampling site B: one in the vicinity of the DWP Botlek in the Brittaniëhaven area.</a:t>
            </a:r>
            <a:endParaRPr lang="en-US" sz="1200" b="0" strike="noStrike" spc="-1">
              <a:latin typeface="Calibri"/>
            </a:endParaRPr>
          </a:p>
          <a:p>
            <a:pPr marL="399960" indent="-399600" algn="just">
              <a:lnSpc>
                <a:spcPct val="100000"/>
              </a:lnSpc>
              <a:spcAft>
                <a:spcPts val="1599"/>
              </a:spcAft>
              <a:buClr>
                <a:srgbClr val="000000"/>
              </a:buClr>
              <a:buFont typeface="StarSymbol"/>
              <a:buAutoNum type="romanUcParenR"/>
              <a:tabLst>
                <a:tab pos="0" algn="l"/>
              </a:tabLst>
            </a:pPr>
            <a:r>
              <a:rPr lang="en-US" sz="1200" b="0" strike="noStrike" spc="-1">
                <a:latin typeface="Calibri"/>
                <a:ea typeface="MS Mincho"/>
              </a:rPr>
              <a:t>Reference site: one in the Elbeweg area of Hartelkanaal that was designated as Reference site. </a:t>
            </a:r>
            <a:endParaRPr lang="en-US" sz="1200" b="0" strike="noStrike" spc="-1">
              <a:latin typeface="Calibri"/>
            </a:endParaRPr>
          </a:p>
          <a:p>
            <a:pPr>
              <a:lnSpc>
                <a:spcPct val="100000"/>
              </a:lnSpc>
              <a:tabLst>
                <a:tab pos="0" algn="l"/>
              </a:tabLst>
            </a:pPr>
            <a:endParaRPr lang="en-US" sz="1200" b="0" strike="noStrike" spc="-1">
              <a:latin typeface="Calibri"/>
            </a:endParaRPr>
          </a:p>
        </p:txBody>
      </p:sp>
      <p:sp>
        <p:nvSpPr>
          <p:cNvPr id="273"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04FEC-6032-4435-8EA7-01F12307840C}"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685800" y="1143000"/>
            <a:ext cx="5486400" cy="3086100"/>
          </a:xfrm>
          <a:prstGeom prst="rect">
            <a:avLst/>
          </a:prstGeom>
        </p:spPr>
      </p:sp>
      <p:sp>
        <p:nvSpPr>
          <p:cNvPr id="275" name="PlaceHolder 2"/>
          <p:cNvSpPr>
            <a:spLocks noGrp="1"/>
          </p:cNvSpPr>
          <p:nvPr>
            <p:ph type="body"/>
          </p:nvPr>
        </p:nvSpPr>
        <p:spPr>
          <a:xfrm>
            <a:off x="685800" y="4400640"/>
            <a:ext cx="5486040" cy="3600000"/>
          </a:xfrm>
          <a:prstGeom prst="rect">
            <a:avLst/>
          </a:prstGeom>
        </p:spPr>
        <p:txBody>
          <a:bodyPr>
            <a:noAutofit/>
          </a:bodyPr>
          <a:lstStyle/>
          <a:p>
            <a:pPr marL="216000" indent="-216000" algn="just">
              <a:lnSpc>
                <a:spcPct val="100000"/>
              </a:lnSpc>
            </a:pPr>
            <a:r>
              <a:rPr lang="en-GB" sz="2000" b="1" strike="noStrike" spc="-1">
                <a:latin typeface="Calibri"/>
                <a:ea typeface="MS Mincho"/>
              </a:rPr>
              <a:t>Sampling site A (Hartelkanaal): </a:t>
            </a:r>
            <a:r>
              <a:rPr lang="en-GB" sz="1200" b="0" strike="noStrike" spc="-1">
                <a:latin typeface="Calibri"/>
                <a:ea typeface="Calibri"/>
              </a:rPr>
              <a:t>inherently variable salinities due to being located on a waterway directly connected with the open North Sea, well flushed environment, seabed consists of </a:t>
            </a:r>
            <a:r>
              <a:rPr lang="en-GB" sz="1200" b="1" i="1" strike="noStrike" spc="-1">
                <a:latin typeface="Calibri"/>
                <a:ea typeface="Calibri"/>
              </a:rPr>
              <a:t>Crassostrea gigas</a:t>
            </a:r>
            <a:r>
              <a:rPr lang="en-GB" sz="1200" b="1" strike="noStrike" spc="-1">
                <a:latin typeface="Calibri"/>
                <a:ea typeface="Calibri"/>
              </a:rPr>
              <a:t> reef</a:t>
            </a:r>
            <a:r>
              <a:rPr lang="en-GB" sz="1200" b="0" strike="noStrike" spc="-1">
                <a:latin typeface="Calibri"/>
                <a:ea typeface="Calibri"/>
              </a:rPr>
              <a:t>, depth around 6-8 meters depending on tide conditions.</a:t>
            </a:r>
            <a:endParaRPr lang="en-US" sz="1200" b="0" strike="noStrike" spc="-1">
              <a:latin typeface="Calibri"/>
            </a:endParaRPr>
          </a:p>
          <a:p>
            <a:pPr marL="216000" indent="-216000" algn="just">
              <a:lnSpc>
                <a:spcPct val="100000"/>
              </a:lnSpc>
            </a:pPr>
            <a:endParaRPr lang="en-US" sz="1200" b="0" strike="noStrike" spc="-1">
              <a:latin typeface="Calibri"/>
            </a:endParaRPr>
          </a:p>
          <a:p>
            <a:pPr marL="216000" indent="-216000" algn="just">
              <a:lnSpc>
                <a:spcPct val="100000"/>
              </a:lnSpc>
            </a:pPr>
            <a:r>
              <a:rPr lang="en-GB" sz="1200" b="1" strike="noStrike" spc="-1">
                <a:latin typeface="Calibri"/>
                <a:ea typeface="Calibri"/>
              </a:rPr>
              <a:t>Sampling site B (Brittaniëhaven): </a:t>
            </a:r>
            <a:r>
              <a:rPr lang="en-GB" sz="1200" b="0" strike="noStrike" spc="-1">
                <a:latin typeface="Calibri"/>
                <a:ea typeface="Calibri"/>
              </a:rPr>
              <a:t>dead-end waterway, i.e. it has no river input and it is entirely marine, poorly flushed environment, receives also effluents from Huntsman WWTP and Wilmar which is an oil refinery processing vegetable oils, seabed consists mainly of silt and the depth reaches 10 meters. </a:t>
            </a:r>
            <a:endParaRPr lang="en-US" sz="1200" b="0" strike="noStrike" spc="-1">
              <a:latin typeface="Calibri"/>
            </a:endParaRPr>
          </a:p>
          <a:p>
            <a:pPr marL="216000" indent="-216000" algn="just">
              <a:lnSpc>
                <a:spcPct val="100000"/>
              </a:lnSpc>
            </a:pPr>
            <a:endParaRPr lang="en-US" sz="1200" b="0" strike="noStrike" spc="-1">
              <a:latin typeface="Calibri"/>
            </a:endParaRPr>
          </a:p>
          <a:p>
            <a:pPr marL="216000" indent="-216000" algn="just">
              <a:lnSpc>
                <a:spcPct val="100000"/>
              </a:lnSpc>
            </a:pPr>
            <a:r>
              <a:rPr lang="en-GB" sz="1200" b="0" strike="noStrike" spc="-1">
                <a:latin typeface="Calibri"/>
                <a:ea typeface="Calibri"/>
              </a:rPr>
              <a:t>The </a:t>
            </a:r>
            <a:r>
              <a:rPr lang="en-GB" sz="1200" b="1" strike="noStrike" spc="-1">
                <a:latin typeface="Calibri"/>
                <a:ea typeface="Calibri"/>
              </a:rPr>
              <a:t>Reference site </a:t>
            </a:r>
            <a:r>
              <a:rPr lang="en-GB" sz="1200" b="0" strike="noStrike" spc="-1">
                <a:latin typeface="Calibri"/>
                <a:ea typeface="Calibri"/>
              </a:rPr>
              <a:t>has been selected following the advice of the Port of Rotterdam Authority as a less-polluted site in the port. </a:t>
            </a:r>
            <a:endParaRPr lang="en-US" sz="1200" b="0" strike="noStrike" spc="-1">
              <a:latin typeface="Calibri"/>
            </a:endParaRPr>
          </a:p>
          <a:p>
            <a:pPr marL="216000" indent="-216000">
              <a:lnSpc>
                <a:spcPct val="100000"/>
              </a:lnSpc>
            </a:pPr>
            <a:endParaRPr lang="en-US" sz="1200" b="0" strike="noStrike" spc="-1">
              <a:latin typeface="Calibri"/>
            </a:endParaRPr>
          </a:p>
        </p:txBody>
      </p:sp>
      <p:sp>
        <p:nvSpPr>
          <p:cNvPr id="276"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18CC7-6BB2-4C46-8DC8-00CC66197B05}"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laceHolder 1"/>
          <p:cNvSpPr>
            <a:spLocks noGrp="1" noRot="1" noChangeAspect="1"/>
          </p:cNvSpPr>
          <p:nvPr>
            <p:ph type="sldImg"/>
          </p:nvPr>
        </p:nvSpPr>
        <p:spPr>
          <a:xfrm>
            <a:off x="685800" y="1143000"/>
            <a:ext cx="5486400" cy="3086100"/>
          </a:xfrm>
          <a:prstGeom prst="rect">
            <a:avLst/>
          </a:prstGeom>
        </p:spPr>
      </p:sp>
      <p:sp>
        <p:nvSpPr>
          <p:cNvPr id="278" name="PlaceHolder 2"/>
          <p:cNvSpPr>
            <a:spLocks noGrp="1"/>
          </p:cNvSpPr>
          <p:nvPr>
            <p:ph type="body"/>
          </p:nvPr>
        </p:nvSpPr>
        <p:spPr>
          <a:xfrm>
            <a:off x="685800" y="4400640"/>
            <a:ext cx="5486040" cy="3600000"/>
          </a:xfrm>
          <a:prstGeom prst="rect">
            <a:avLst/>
          </a:prstGeom>
        </p:spPr>
        <p:txBody>
          <a:bodyPr>
            <a:noAutofit/>
          </a:bodyPr>
          <a:lstStyle/>
          <a:p>
            <a:pPr marL="216000" indent="-216000" algn="just">
              <a:lnSpc>
                <a:spcPct val="100000"/>
              </a:lnSpc>
            </a:pPr>
            <a:r>
              <a:rPr lang="en-GB" sz="2000" b="1" strike="noStrike" spc="-1">
                <a:latin typeface="Calibri"/>
              </a:rPr>
              <a:t>Water samples </a:t>
            </a:r>
            <a:r>
              <a:rPr lang="en-GB" sz="2000" b="0" strike="noStrike" spc="-1">
                <a:latin typeface="Calibri"/>
              </a:rPr>
              <a:t>from S1, S4, and R were analysed for </a:t>
            </a:r>
            <a:r>
              <a:rPr lang="en-GB" sz="2000" b="1" strike="noStrike" spc="-1">
                <a:latin typeface="Calibri"/>
              </a:rPr>
              <a:t>Ph, EC, TSS, nutrients, a suite of heavy metals, and 16 PAHs</a:t>
            </a:r>
            <a:r>
              <a:rPr lang="en-GB" sz="2000" b="0" strike="noStrike" spc="-1">
                <a:latin typeface="Calibri"/>
              </a:rPr>
              <a:t>. </a:t>
            </a:r>
            <a:r>
              <a:rPr lang="en-GB" sz="2000" b="1" strike="noStrike" spc="-1">
                <a:latin typeface="Calibri"/>
              </a:rPr>
              <a:t>Water samples were collected from a depth of 1.5 m from the water surface </a:t>
            </a:r>
            <a:r>
              <a:rPr lang="en-GB" sz="2000" b="0" strike="noStrike" spc="-1">
                <a:latin typeface="Calibri"/>
              </a:rPr>
              <a:t>and were stored in appropriate bottles and analyzed in the laboratories of SYNLAB Analytics &amp; Services B.V. (Steenhouwerstraat 15, 3194 AG Rotterdam, Netherlands) and C-MARK B.V (Munsterstraat 9, 7418 EV Deventer, Netherlands). </a:t>
            </a:r>
            <a:endParaRPr lang="en-US" sz="2000" b="0" strike="noStrike" spc="-1">
              <a:latin typeface="Calibri"/>
            </a:endParaRPr>
          </a:p>
          <a:p>
            <a:pPr marL="216000" indent="-216000" algn="just">
              <a:lnSpc>
                <a:spcPct val="100000"/>
              </a:lnSpc>
            </a:pPr>
            <a:r>
              <a:rPr lang="en-GB" sz="2000" b="1" strike="noStrike" spc="-1">
                <a:latin typeface="Calibri"/>
              </a:rPr>
              <a:t>Sediment</a:t>
            </a:r>
            <a:r>
              <a:rPr lang="en-GB" sz="2000" b="0" strike="noStrike" spc="-1">
                <a:latin typeface="Calibri"/>
              </a:rPr>
              <a:t> was also sampled as it is a major sink for contaminants such as trace metals that are not biodegradable and can accumulate over time and sediments may reach a level toxic to aquatic life. Specifically, samples from S3, S4, and R were analysed for </a:t>
            </a:r>
            <a:r>
              <a:rPr lang="en-GB" sz="2000" b="1" strike="noStrike" spc="-1">
                <a:latin typeface="Calibri"/>
              </a:rPr>
              <a:t>granulometric analysis, TOC,</a:t>
            </a:r>
            <a:r>
              <a:rPr lang="en-US" sz="2000" b="0" i="1" strike="noStrike" spc="-1">
                <a:latin typeface="Calibri"/>
              </a:rPr>
              <a:t> </a:t>
            </a:r>
            <a:r>
              <a:rPr lang="en-US" sz="2000" b="1" strike="noStrike" spc="-1">
                <a:latin typeface="Calibri"/>
              </a:rPr>
              <a:t>Kjeldahl nitrogen, </a:t>
            </a:r>
            <a:r>
              <a:rPr lang="en-GB" sz="2000" b="1" strike="noStrike" spc="-1">
                <a:latin typeface="Calibri"/>
              </a:rPr>
              <a:t>a suite of heavy metals and 16 PAHs content. Sediment samples were collected with a Van Veen grab </a:t>
            </a:r>
            <a:r>
              <a:rPr lang="en-GB" sz="2000" b="0" strike="noStrike" spc="-1">
                <a:latin typeface="Calibri"/>
              </a:rPr>
              <a:t>and stored in appropriate bottles and analysed by the laboratory Eurofins (Barneveld, Netherlands). </a:t>
            </a:r>
            <a:endParaRPr lang="en-US" sz="2000" b="0" strike="noStrike" spc="-1">
              <a:latin typeface="Calibri"/>
            </a:endParaRPr>
          </a:p>
          <a:p>
            <a:pPr marL="216000" indent="-216000">
              <a:lnSpc>
                <a:spcPct val="100000"/>
              </a:lnSpc>
            </a:pPr>
            <a:endParaRPr lang="en-US" sz="2000" b="0" strike="noStrike" spc="-1">
              <a:latin typeface="Calibri"/>
            </a:endParaRPr>
          </a:p>
        </p:txBody>
      </p:sp>
      <p:sp>
        <p:nvSpPr>
          <p:cNvPr id="279"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B0434-1B1E-424D-A246-D9FC8D1F4E23}"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noRot="1" noChangeAspect="1"/>
          </p:cNvSpPr>
          <p:nvPr>
            <p:ph type="sldImg"/>
          </p:nvPr>
        </p:nvSpPr>
        <p:spPr>
          <a:xfrm>
            <a:off x="685800" y="1143000"/>
            <a:ext cx="5486400" cy="3086100"/>
          </a:xfrm>
          <a:prstGeom prst="rect">
            <a:avLst/>
          </a:prstGeom>
        </p:spPr>
      </p:sp>
      <p:sp>
        <p:nvSpPr>
          <p:cNvPr id="281"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en-US" sz="1800" b="0" strike="noStrike" spc="-1">
                <a:latin typeface="Calibri"/>
                <a:ea typeface="MS Mincho"/>
              </a:rPr>
              <a:t>Data on benthic invertebrates, </a:t>
            </a:r>
            <a:r>
              <a:rPr lang="en-US" sz="1800" b="0" strike="noStrike" spc="-1">
                <a:latin typeface="Calibri"/>
                <a:ea typeface="Times New Roman"/>
              </a:rPr>
              <a:t>phytoplankton, macrophytes, fish and lamprey, and bacteria in the Port of Rotterdam are reported to the </a:t>
            </a:r>
            <a:r>
              <a:rPr lang="en-US" sz="1800" b="0" strike="noStrike" spc="-1">
                <a:latin typeface="Calibri"/>
                <a:ea typeface="MS Mincho"/>
              </a:rPr>
              <a:t>HELCOM Biodiversity database (2004-2020 – one measurement of 1982 is also included) and were taken into consideration for the evaluation of the results of this study. Similarly, Rijkswaterstaat monitors phytoplankton, diatomeae and macrozoobenthos in the Port of Rotterdam and the results from 2003 to 2019 were also considered. Some of the monitoring stations coincide with the sampling site B. Apart from the biological indicators, Rijkswaterstaat monitors periodically the physical and chemical parameters in the Port of Rotterdam through a dense monitoring network with long timeseries. None of these monitoring stations coincide with the study sites.</a:t>
            </a:r>
            <a:endParaRPr lang="en-US" sz="1800" b="0" strike="noStrike" spc="-1">
              <a:latin typeface="Calibri"/>
            </a:endParaRPr>
          </a:p>
          <a:p>
            <a:pPr>
              <a:lnSpc>
                <a:spcPct val="100000"/>
              </a:lnSpc>
              <a:tabLst>
                <a:tab pos="0" algn="l"/>
              </a:tabLst>
            </a:pPr>
            <a:endParaRPr lang="en-US" sz="1800" b="0" strike="noStrike" spc="-1">
              <a:latin typeface="Calibri"/>
            </a:endParaRPr>
          </a:p>
        </p:txBody>
      </p:sp>
      <p:sp>
        <p:nvSpPr>
          <p:cNvPr id="282"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5B539-581D-47AA-878B-2B0122025D0F}"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noRot="1" noChangeAspect="1"/>
          </p:cNvSpPr>
          <p:nvPr>
            <p:ph type="sldImg"/>
          </p:nvPr>
        </p:nvSpPr>
        <p:spPr>
          <a:xfrm>
            <a:off x="685800" y="1143000"/>
            <a:ext cx="5486400" cy="3086100"/>
          </a:xfrm>
          <a:prstGeom prst="rect">
            <a:avLst/>
          </a:prstGeom>
        </p:spPr>
      </p:sp>
      <p:sp>
        <p:nvSpPr>
          <p:cNvPr id="284" name="PlaceHolder 2"/>
          <p:cNvSpPr>
            <a:spLocks noGrp="1"/>
          </p:cNvSpPr>
          <p:nvPr>
            <p:ph type="body"/>
          </p:nvPr>
        </p:nvSpPr>
        <p:spPr>
          <a:xfrm>
            <a:off x="685800" y="4400640"/>
            <a:ext cx="5486040" cy="3600000"/>
          </a:xfrm>
          <a:prstGeom prst="rect">
            <a:avLst/>
          </a:prstGeom>
        </p:spPr>
        <p:txBody>
          <a:bodyPr>
            <a:noAutofit/>
          </a:bodyPr>
          <a:lstStyle/>
          <a:p>
            <a:pPr marL="216000" indent="-216000" algn="just">
              <a:lnSpc>
                <a:spcPct val="100000"/>
              </a:lnSpc>
            </a:pPr>
            <a:r>
              <a:rPr lang="en-GB" sz="1200" b="0" strike="noStrike" spc="-1">
                <a:latin typeface="Calibri"/>
                <a:ea typeface="Calibri"/>
              </a:rPr>
              <a:t>In both DWPs, the purification process combines ion exchange technology (IEX) and membrane technology (RO). </a:t>
            </a:r>
            <a:r>
              <a:rPr lang="en-GB" sz="1200" b="1" u="sng" strike="noStrike" spc="-1">
                <a:uFillTx/>
                <a:latin typeface="Calibri"/>
                <a:ea typeface="Calibri"/>
              </a:rPr>
              <a:t>Two effluent streams are generated</a:t>
            </a:r>
            <a:r>
              <a:rPr lang="en-GB" sz="1200" b="0" strike="noStrike" spc="-1">
                <a:latin typeface="Calibri"/>
                <a:ea typeface="Calibri"/>
              </a:rPr>
              <a:t>. </a:t>
            </a:r>
            <a:endParaRPr lang="en-US" sz="1200" b="0" strike="noStrike" spc="-1">
              <a:latin typeface="Calibri"/>
            </a:endParaRPr>
          </a:p>
          <a:p>
            <a:pPr marL="216000" indent="-216000" algn="just">
              <a:lnSpc>
                <a:spcPct val="100000"/>
              </a:lnSpc>
            </a:pPr>
            <a:endParaRPr lang="en-US" sz="1200" b="0" strike="noStrike" spc="-1">
              <a:latin typeface="Calibri"/>
            </a:endParaRPr>
          </a:p>
          <a:p>
            <a:pPr marL="216000" indent="-216000" algn="just">
              <a:lnSpc>
                <a:spcPct val="100000"/>
              </a:lnSpc>
            </a:pPr>
            <a:r>
              <a:rPr lang="en-GB" sz="2000" b="0" strike="noStrike" spc="-1">
                <a:latin typeface="Calibri"/>
                <a:ea typeface="Calibri"/>
              </a:rPr>
              <a:t>The IEX and RO effluent is characterized by its </a:t>
            </a:r>
            <a:r>
              <a:rPr lang="en-GB" sz="2000" b="1" strike="noStrike" spc="-1">
                <a:latin typeface="Calibri"/>
                <a:ea typeface="Calibri"/>
              </a:rPr>
              <a:t>high salinity </a:t>
            </a:r>
            <a:r>
              <a:rPr lang="en-GB" sz="2000" b="0" strike="noStrike" spc="-1">
                <a:latin typeface="Calibri"/>
                <a:ea typeface="Calibri"/>
              </a:rPr>
              <a:t>and </a:t>
            </a:r>
            <a:r>
              <a:rPr lang="en-GB" sz="2000" b="1" strike="noStrike" spc="-1">
                <a:latin typeface="Calibri"/>
                <a:ea typeface="Calibri"/>
              </a:rPr>
              <a:t>density </a:t>
            </a:r>
            <a:r>
              <a:rPr lang="en-GB" sz="2000" b="0" strike="noStrike" spc="-1">
                <a:latin typeface="Calibri"/>
                <a:ea typeface="Calibri"/>
              </a:rPr>
              <a:t>(negatively buoyant), ambient seawater temperature, </a:t>
            </a:r>
            <a:r>
              <a:rPr lang="en-GB" sz="2000" b="1" strike="noStrike" spc="-1">
                <a:latin typeface="Calibri"/>
                <a:ea typeface="Calibri"/>
              </a:rPr>
              <a:t>low nutrient content</a:t>
            </a:r>
            <a:r>
              <a:rPr lang="en-GB" sz="2000" b="0" strike="noStrike" spc="-1">
                <a:latin typeface="Calibri"/>
                <a:ea typeface="Calibri"/>
              </a:rPr>
              <a:t>, and </a:t>
            </a:r>
            <a:r>
              <a:rPr lang="en-GB" sz="2000" b="1" strike="noStrike" spc="-1">
                <a:latin typeface="Calibri"/>
                <a:ea typeface="Calibri"/>
              </a:rPr>
              <a:t>elevated levels of chloride (Cl), TDS, bicarbonate (HCO3), sulphate (SO4). RO effluent also contains high organic content</a:t>
            </a:r>
            <a:r>
              <a:rPr lang="en-GB" sz="2000" b="0" strike="noStrike" spc="-1">
                <a:latin typeface="Calibri"/>
                <a:ea typeface="Calibri"/>
              </a:rPr>
              <a:t>. </a:t>
            </a:r>
            <a:endParaRPr lang="en-US" sz="2000" b="0" strike="noStrike" spc="-1">
              <a:latin typeface="Calibri"/>
            </a:endParaRPr>
          </a:p>
          <a:p>
            <a:pPr marL="216000" indent="-216000" algn="just">
              <a:lnSpc>
                <a:spcPct val="100000"/>
              </a:lnSpc>
            </a:pPr>
            <a:endParaRPr lang="en-US" sz="2000" b="0" strike="noStrike" spc="-1">
              <a:latin typeface="Calibri"/>
            </a:endParaRPr>
          </a:p>
          <a:p>
            <a:pPr marL="216000" indent="-216000" algn="just">
              <a:lnSpc>
                <a:spcPct val="100000"/>
              </a:lnSpc>
            </a:pPr>
            <a:r>
              <a:rPr lang="en-GB" sz="2000" b="0" strike="noStrike" spc="-1">
                <a:latin typeface="Calibri"/>
                <a:ea typeface="Calibri"/>
              </a:rPr>
              <a:t>As for heavy metal concentrations, the IEX effluent contains </a:t>
            </a:r>
            <a:r>
              <a:rPr lang="en-GB" sz="2000" b="1" strike="noStrike" spc="-1">
                <a:latin typeface="Calibri"/>
                <a:ea typeface="Calibri"/>
              </a:rPr>
              <a:t>elevated levels of chromium (Cr), aluminum (Al), copper (Cu), zinc (Zn), barium (Ba) and lead (Pb). </a:t>
            </a:r>
            <a:endParaRPr lang="en-US" sz="2000" b="0" strike="noStrike" spc="-1">
              <a:latin typeface="Calibri"/>
            </a:endParaRPr>
          </a:p>
          <a:p>
            <a:pPr marL="216000" indent="-216000" algn="just">
              <a:lnSpc>
                <a:spcPct val="100000"/>
              </a:lnSpc>
            </a:pPr>
            <a:endParaRPr lang="en-US" sz="2000" b="0" strike="noStrike" spc="-1">
              <a:latin typeface="Calibri"/>
            </a:endParaRPr>
          </a:p>
          <a:p>
            <a:pPr marL="216000" indent="-216000" algn="just">
              <a:lnSpc>
                <a:spcPct val="100000"/>
              </a:lnSpc>
            </a:pPr>
            <a:r>
              <a:rPr lang="en-GB" sz="2000" b="0" strike="noStrike" spc="-1">
                <a:latin typeface="Calibri"/>
                <a:ea typeface="Calibri"/>
              </a:rPr>
              <a:t>The RO effluent contains elevated levels of lithium (Li) and boron (B).</a:t>
            </a:r>
            <a:endParaRPr lang="en-US" sz="2000" b="0" strike="noStrike" spc="-1">
              <a:latin typeface="Calibri"/>
            </a:endParaRPr>
          </a:p>
          <a:p>
            <a:pPr marL="216000" indent="-216000">
              <a:lnSpc>
                <a:spcPct val="100000"/>
              </a:lnSpc>
            </a:pPr>
            <a:endParaRPr lang="en-US" sz="2000" b="0" strike="noStrike" spc="-1">
              <a:latin typeface="Calibri"/>
            </a:endParaRPr>
          </a:p>
        </p:txBody>
      </p:sp>
      <p:sp>
        <p:nvSpPr>
          <p:cNvPr id="285"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337053-3006-4C40-BEB4-CF4EB0F64410}"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noRot="1" noChangeAspect="1"/>
          </p:cNvSpPr>
          <p:nvPr>
            <p:ph type="sldImg"/>
          </p:nvPr>
        </p:nvSpPr>
        <p:spPr>
          <a:xfrm>
            <a:off x="685800" y="1143000"/>
            <a:ext cx="5486400" cy="3086100"/>
          </a:xfrm>
          <a:prstGeom prst="rect">
            <a:avLst/>
          </a:prstGeom>
        </p:spPr>
      </p:sp>
      <p:sp>
        <p:nvSpPr>
          <p:cNvPr id="287" name="PlaceHolder 2"/>
          <p:cNvSpPr>
            <a:spLocks noGrp="1"/>
          </p:cNvSpPr>
          <p:nvPr>
            <p:ph type="body"/>
          </p:nvPr>
        </p:nvSpPr>
        <p:spPr>
          <a:xfrm>
            <a:off x="685800" y="4400640"/>
            <a:ext cx="5486040" cy="3600000"/>
          </a:xfrm>
          <a:prstGeom prst="rect">
            <a:avLst/>
          </a:prstGeom>
        </p:spPr>
        <p:txBody>
          <a:bodyPr>
            <a:noAutofit/>
          </a:bodyPr>
          <a:lstStyle/>
          <a:p>
            <a:pPr marL="216000" indent="-216000" algn="just">
              <a:lnSpc>
                <a:spcPct val="100000"/>
              </a:lnSpc>
              <a:spcAft>
                <a:spcPts val="1599"/>
              </a:spcAft>
            </a:pPr>
            <a:r>
              <a:rPr lang="en-US" sz="2000" b="0" strike="noStrike" spc="-1">
                <a:latin typeface="Calibri"/>
                <a:ea typeface="MS Mincho"/>
              </a:rPr>
              <a:t>According to the WISE-WFD database for the River Basin Management Plan (RBMP) 2015 (WISE-WFD, 2015), the ecological potential of the Surface Water Body (SWB NL94_9) was characterized as “moderate” and the chemical status as “not good”</a:t>
            </a:r>
            <a:r>
              <a:rPr lang="en-US" sz="2000" b="0" strike="noStrike" spc="-1" baseline="30000">
                <a:latin typeface="Calibri"/>
                <a:ea typeface="MS Mincho"/>
              </a:rPr>
              <a:t>.</a:t>
            </a:r>
            <a:r>
              <a:rPr lang="en-US" sz="2000" b="0" strike="noStrike" spc="-1">
                <a:latin typeface="Calibri"/>
                <a:ea typeface="MS Mincho"/>
              </a:rPr>
              <a:t> </a:t>
            </a:r>
            <a:endParaRPr lang="en-US" sz="2000" b="0" strike="noStrike" spc="-1">
              <a:latin typeface="Calibri"/>
            </a:endParaRPr>
          </a:p>
          <a:p>
            <a:pPr marL="216000" indent="-216000" algn="just">
              <a:lnSpc>
                <a:spcPct val="100000"/>
              </a:lnSpc>
              <a:spcAft>
                <a:spcPts val="1599"/>
              </a:spcAft>
            </a:pPr>
            <a:r>
              <a:rPr lang="en-US" sz="2000" b="0" strike="noStrike" spc="-1">
                <a:latin typeface="Calibri"/>
                <a:ea typeface="MS Mincho"/>
              </a:rPr>
              <a:t>Regarding the biological quality elements, phytoplankton, phytobenthos</a:t>
            </a:r>
            <a:r>
              <a:rPr lang="el-GR" sz="2000" b="0" strike="noStrike" spc="-1">
                <a:latin typeface="Calibri"/>
                <a:ea typeface="MS Mincho"/>
              </a:rPr>
              <a:t> </a:t>
            </a:r>
            <a:r>
              <a:rPr lang="en-US" sz="2000" b="0" strike="noStrike" spc="-1">
                <a:latin typeface="Calibri"/>
                <a:ea typeface="MS Mincho"/>
              </a:rPr>
              <a:t>/</a:t>
            </a:r>
            <a:r>
              <a:rPr lang="el-GR" sz="2000" b="0" strike="noStrike" spc="-1">
                <a:latin typeface="Calibri"/>
                <a:ea typeface="MS Mincho"/>
              </a:rPr>
              <a:t> </a:t>
            </a:r>
            <a:r>
              <a:rPr lang="en-US" sz="2000" b="0" strike="noStrike" spc="-1">
                <a:latin typeface="Calibri"/>
                <a:ea typeface="MS Mincho"/>
              </a:rPr>
              <a:t>macrophytes and macrozoobenthos were characterized as “good” ecological potential and the fish fauna with “moderate” ecological potential. </a:t>
            </a:r>
            <a:endParaRPr lang="en-US" sz="2000" b="0" strike="noStrike" spc="-1">
              <a:latin typeface="Calibri"/>
            </a:endParaRPr>
          </a:p>
          <a:p>
            <a:pPr marL="216000" indent="-216000" algn="just">
              <a:lnSpc>
                <a:spcPct val="100000"/>
              </a:lnSpc>
              <a:spcAft>
                <a:spcPts val="1599"/>
              </a:spcAft>
            </a:pPr>
            <a:r>
              <a:rPr lang="en-US" sz="2000" b="0" strike="noStrike" spc="-1">
                <a:latin typeface="Calibri"/>
                <a:ea typeface="MS Mincho"/>
              </a:rPr>
              <a:t>In WISE-WFD 2015 database, it</a:t>
            </a:r>
            <a:r>
              <a:rPr lang="en-GB" sz="2000" b="0" strike="noStrike" spc="-1">
                <a:latin typeface="Calibri"/>
                <a:ea typeface="MS Mincho"/>
              </a:rPr>
              <a:t> was stated that</a:t>
            </a:r>
            <a:r>
              <a:rPr lang="en-US" sz="2000" b="0" strike="noStrike" spc="-1">
                <a:latin typeface="Calibri"/>
                <a:ea typeface="MS Mincho"/>
              </a:rPr>
              <a:t> </a:t>
            </a:r>
            <a:r>
              <a:rPr lang="en-US" sz="2000" b="1" strike="noStrike" spc="-1">
                <a:latin typeface="Calibri"/>
                <a:ea typeface="MS Mincho"/>
              </a:rPr>
              <a:t>the goal of WFD for “good” ecological potential and “good” chemical status </a:t>
            </a:r>
            <a:r>
              <a:rPr lang="en-US" sz="2000" b="1" u="sng" strike="noStrike" spc="-1">
                <a:uFillTx/>
                <a:latin typeface="Calibri"/>
                <a:ea typeface="MS Mincho"/>
              </a:rPr>
              <a:t>will not </a:t>
            </a:r>
            <a:r>
              <a:rPr lang="en-US" sz="2000" b="1" strike="noStrike" spc="-1">
                <a:latin typeface="Calibri"/>
                <a:ea typeface="MS Mincho"/>
              </a:rPr>
              <a:t>be achieved in 2021 but it is expected to be achieved beyond 2027.</a:t>
            </a:r>
            <a:r>
              <a:rPr lang="en-US" sz="2000" b="0" strike="noStrike" spc="-1">
                <a:latin typeface="Calibri"/>
                <a:ea typeface="MS Mincho"/>
              </a:rPr>
              <a:t> </a:t>
            </a:r>
            <a:endParaRPr lang="en-US" sz="2000" b="0" strike="noStrike" spc="-1">
              <a:latin typeface="Calibri"/>
            </a:endParaRPr>
          </a:p>
          <a:p>
            <a:pPr marL="216000" indent="-216000" algn="just">
              <a:lnSpc>
                <a:spcPct val="100000"/>
              </a:lnSpc>
              <a:spcAft>
                <a:spcPts val="1599"/>
              </a:spcAft>
            </a:pPr>
            <a:r>
              <a:rPr lang="en-US" sz="2000" b="0" strike="noStrike" spc="-1">
                <a:latin typeface="Calibri"/>
                <a:ea typeface="MS Mincho"/>
              </a:rPr>
              <a:t>It was also stated that the </a:t>
            </a:r>
            <a:r>
              <a:rPr lang="en-US" sz="2000" b="1" strike="noStrike" spc="-1">
                <a:latin typeface="Calibri"/>
                <a:ea typeface="MS Mincho"/>
              </a:rPr>
              <a:t>most significant pressure </a:t>
            </a:r>
            <a:r>
              <a:rPr lang="en-US" sz="2000" b="0" strike="noStrike" spc="-1">
                <a:latin typeface="Calibri"/>
                <a:ea typeface="MS Mincho"/>
              </a:rPr>
              <a:t>is the </a:t>
            </a:r>
            <a:r>
              <a:rPr lang="en-US" sz="2000" b="1" strike="noStrike" spc="-1">
                <a:latin typeface="Calibri"/>
                <a:ea typeface="MS Mincho"/>
              </a:rPr>
              <a:t>introduced species and diseases </a:t>
            </a:r>
            <a:r>
              <a:rPr lang="en-US" sz="2000" b="0" strike="noStrike" spc="-1">
                <a:latin typeface="Calibri"/>
                <a:ea typeface="MS Mincho"/>
              </a:rPr>
              <a:t>(invasive alien species), and the </a:t>
            </a:r>
            <a:r>
              <a:rPr lang="en-US" sz="2000" b="1" strike="noStrike" spc="-1">
                <a:latin typeface="Calibri"/>
                <a:ea typeface="MS Mincho"/>
              </a:rPr>
              <a:t>most significant </a:t>
            </a:r>
            <a:r>
              <a:rPr lang="en-US" sz="2000" b="0" strike="noStrike" spc="-1">
                <a:latin typeface="Calibri"/>
                <a:ea typeface="MS Mincho"/>
              </a:rPr>
              <a:t>impact is the </a:t>
            </a:r>
            <a:r>
              <a:rPr lang="en-US" sz="2000" b="1" strike="noStrike" spc="-1">
                <a:latin typeface="Calibri"/>
                <a:ea typeface="MS Mincho"/>
              </a:rPr>
              <a:t>elevated temperature.</a:t>
            </a:r>
            <a:endParaRPr lang="en-US" sz="2000" b="0" strike="noStrike" spc="-1">
              <a:latin typeface="Calibri"/>
            </a:endParaRPr>
          </a:p>
          <a:p>
            <a:pPr marL="216000" indent="-216000">
              <a:lnSpc>
                <a:spcPct val="100000"/>
              </a:lnSpc>
            </a:pPr>
            <a:endParaRPr lang="en-US" sz="2000" b="0" strike="noStrike" spc="-1">
              <a:latin typeface="Calibri"/>
            </a:endParaRPr>
          </a:p>
        </p:txBody>
      </p:sp>
      <p:sp>
        <p:nvSpPr>
          <p:cNvPr id="288"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96927F-7CF6-4F2F-AF36-2401872CDDEC}"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B301CFA1-B947-4B5D-B797-46F996F4788C}"/>
              </a:ext>
            </a:extLst>
          </p:cNvPr>
          <p:cNvSpPr>
            <a:spLocks noGrp="1" noChangeArrowheads="1"/>
          </p:cNvSpPr>
          <p:nvPr>
            <p:ph type="sldNum"/>
          </p:nvPr>
        </p:nvSpPr>
        <p:spPr>
          <a:ln/>
        </p:spPr>
        <p:txBody>
          <a:bodyPr/>
          <a:lstStyle/>
          <a:p>
            <a:fld id="{2FEDBC32-1379-4D1A-8374-3EAA637DA497}" type="slidenum">
              <a:rPr lang="en-US" altLang="en-US"/>
              <a:pPr/>
              <a:t>7</a:t>
            </a:fld>
            <a:endParaRPr lang="en-US" altLang="en-US"/>
          </a:p>
        </p:txBody>
      </p:sp>
      <p:sp>
        <p:nvSpPr>
          <p:cNvPr id="21505" name="Rectangle 1">
            <a:extLst>
              <a:ext uri="{FF2B5EF4-FFF2-40B4-BE49-F238E27FC236}">
                <a16:creationId xmlns:a16="http://schemas.microsoft.com/office/drawing/2014/main" id="{D092C517-72C2-4A48-B78A-F7978E9721DD}"/>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8EA449FD-A424-429F-AF75-515273EE82CA}"/>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GB" altLang="en-US" sz="1800">
                <a:latin typeface="Arial" panose="020B0604020202020204" pitchFamily="34" charset="0"/>
                <a:cs typeface="Calibri" panose="020F0502020204030204" pitchFamily="34" charset="0"/>
              </a:rPr>
              <a:t>Therefore, maximizing the separation of monovalent and divalent ions by NF, contributes to the improvement of the quality of the NaCl solution, which leads to a more efficient regeneration of the IEX resin and limits the need for new NaCl for the regeneration of the IEX resin</a:t>
            </a:r>
          </a:p>
        </p:txBody>
      </p:sp>
      <p:sp>
        <p:nvSpPr>
          <p:cNvPr id="21507" name="Rectangle 3">
            <a:extLst>
              <a:ext uri="{FF2B5EF4-FFF2-40B4-BE49-F238E27FC236}">
                <a16:creationId xmlns:a16="http://schemas.microsoft.com/office/drawing/2014/main" id="{50E2C177-63A1-44CC-B3B6-17810C24F515}"/>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937BD0AC-A79F-44F3-8CCC-8DE675B475CF}" type="slidenum">
              <a:rPr lang="en-US" altLang="en-US">
                <a:latin typeface="+mn-lt" charset="0"/>
                <a:cs typeface="+mn-ea" charset="0"/>
              </a:rPr>
              <a:pPr algn="r" hangingPunct="1">
                <a:lnSpc>
                  <a:spcPct val="100000"/>
                </a:lnSpc>
              </a:pPr>
              <a:t>7</a:t>
            </a:fld>
            <a:endParaRPr lang="en-US" altLang="en-US">
              <a:latin typeface="+mn-lt" charset="0"/>
              <a:cs typeface="+mn-ea"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noRot="1" noChangeAspect="1"/>
          </p:cNvSpPr>
          <p:nvPr>
            <p:ph type="sldImg"/>
          </p:nvPr>
        </p:nvSpPr>
        <p:spPr>
          <a:xfrm>
            <a:off x="685800" y="1143000"/>
            <a:ext cx="5486400" cy="3086100"/>
          </a:xfrm>
          <a:prstGeom prst="rect">
            <a:avLst/>
          </a:prstGeom>
        </p:spPr>
      </p:sp>
      <p:sp>
        <p:nvSpPr>
          <p:cNvPr id="290"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n-US" sz="1200" b="0" strike="noStrike" spc="-1">
                <a:latin typeface="Calibri"/>
                <a:ea typeface="MS Mincho"/>
              </a:rPr>
              <a:t>With regards to the PAHs and heavy metals measurements of BEERKNMDN and MAASSS monitoring stations for the time period 2010-2019 (Rijkswaterstaat, 2021) and compared to the </a:t>
            </a:r>
            <a:r>
              <a:rPr lang="en-GB" sz="1200" b="0" strike="noStrike" spc="-1">
                <a:latin typeface="Calibri"/>
                <a:ea typeface="MS Mincho"/>
              </a:rPr>
              <a:t>Maximum Permissible concentration (</a:t>
            </a:r>
            <a:r>
              <a:rPr lang="en-US" sz="1200" b="0" strike="noStrike" spc="-1">
                <a:latin typeface="Calibri"/>
                <a:ea typeface="MS Mincho"/>
              </a:rPr>
              <a:t>MPC) and Target values set in the Staatcourant, The Netherlands, June 2000, it can be concluded that most of the PAHs and heavy metals are below the MPC however in some cases above the Target Value. </a:t>
            </a:r>
            <a:endParaRPr lang="en-US" sz="1200" b="0" strike="noStrike" spc="-1">
              <a:latin typeface="Calibri"/>
            </a:endParaRPr>
          </a:p>
          <a:p>
            <a:pPr marL="216000" indent="-216000">
              <a:lnSpc>
                <a:spcPct val="100000"/>
              </a:lnSpc>
            </a:pPr>
            <a:endParaRPr lang="en-US" sz="1200" b="0" strike="noStrike" spc="-1">
              <a:latin typeface="Calibri"/>
            </a:endParaRPr>
          </a:p>
          <a:p>
            <a:pPr marL="216000" indent="-216000">
              <a:lnSpc>
                <a:spcPct val="100000"/>
              </a:lnSpc>
            </a:pPr>
            <a:r>
              <a:rPr lang="en-US" sz="1200" b="1" strike="noStrike" spc="-1">
                <a:latin typeface="Calibri"/>
                <a:ea typeface="MS Mincho"/>
              </a:rPr>
              <a:t>Copper (Cu), Zinc (Zn), Beryllium (Be) are above MPC </a:t>
            </a:r>
            <a:r>
              <a:rPr lang="en-US" sz="1200" b="0" strike="noStrike" spc="-1">
                <a:latin typeface="Calibri"/>
                <a:ea typeface="MS Mincho"/>
              </a:rPr>
              <a:t>as well as the most measurements of Nickel (Ni), Thallium (Ti). A </a:t>
            </a:r>
            <a:r>
              <a:rPr lang="en-US" sz="1200" b="1" strike="noStrike" spc="-1">
                <a:latin typeface="Calibri"/>
                <a:ea typeface="MS Mincho"/>
              </a:rPr>
              <a:t>slight improvement </a:t>
            </a:r>
            <a:r>
              <a:rPr lang="en-US" sz="1200" b="0" strike="noStrike" spc="-1">
                <a:latin typeface="Calibri"/>
                <a:ea typeface="MS Mincho"/>
              </a:rPr>
              <a:t>was observed in the last five years regarding the concentrations of metals exceeded the MPC. </a:t>
            </a:r>
            <a:endParaRPr lang="en-US" sz="1200" b="0" strike="noStrike" spc="-1">
              <a:latin typeface="Calibri"/>
            </a:endParaRPr>
          </a:p>
          <a:p>
            <a:pPr marL="216000" indent="-216000">
              <a:lnSpc>
                <a:spcPct val="100000"/>
              </a:lnSpc>
            </a:pPr>
            <a:endParaRPr lang="en-US" sz="1200" b="0" strike="noStrike" spc="-1">
              <a:latin typeface="Calibri"/>
            </a:endParaRPr>
          </a:p>
          <a:p>
            <a:pPr marL="216000" indent="-216000">
              <a:lnSpc>
                <a:spcPct val="100000"/>
              </a:lnSpc>
            </a:pPr>
            <a:r>
              <a:rPr lang="en-US" sz="1200" b="1" strike="noStrike" spc="-1">
                <a:latin typeface="Calibri"/>
                <a:ea typeface="MS Mincho"/>
              </a:rPr>
              <a:t>P</a:t>
            </a:r>
            <a:r>
              <a:rPr lang="en-US" sz="1200" b="1" strike="noStrike" spc="-1" baseline="-25000">
                <a:latin typeface="Calibri"/>
                <a:ea typeface="MS Mincho"/>
              </a:rPr>
              <a:t>T </a:t>
            </a:r>
            <a:r>
              <a:rPr lang="en-US" sz="1200" b="1" strike="noStrike" spc="-1">
                <a:latin typeface="Calibri"/>
                <a:ea typeface="MS Mincho"/>
              </a:rPr>
              <a:t>and N</a:t>
            </a:r>
            <a:r>
              <a:rPr lang="en-US" sz="1200" b="1" strike="noStrike" spc="-1" baseline="-25000">
                <a:latin typeface="Calibri"/>
                <a:ea typeface="MS Mincho"/>
              </a:rPr>
              <a:t>T</a:t>
            </a:r>
            <a:r>
              <a:rPr lang="en-US" sz="1200" b="1" strike="noStrike" spc="-1">
                <a:latin typeface="Calibri"/>
                <a:ea typeface="MS Mincho"/>
              </a:rPr>
              <a:t> measurements exceed in some cases the MPC</a:t>
            </a:r>
            <a:r>
              <a:rPr lang="en-US" sz="1200" b="0" strike="noStrike" spc="-1">
                <a:latin typeface="Calibri"/>
                <a:ea typeface="MS Mincho"/>
              </a:rPr>
              <a:t> set in the Staatcourant, The Netherlands, June 2000.</a:t>
            </a:r>
            <a:r>
              <a:rPr lang="el-GR" sz="1200" b="0" strike="noStrike" spc="-1">
                <a:latin typeface="Calibri"/>
                <a:ea typeface="MS Mincho"/>
              </a:rPr>
              <a:t> </a:t>
            </a:r>
            <a:r>
              <a:rPr lang="en-US" sz="1200" b="1" strike="noStrike" spc="-1">
                <a:latin typeface="Calibri"/>
                <a:ea typeface="MS Mincho"/>
              </a:rPr>
              <a:t>Improvement of the quality of the surface water </a:t>
            </a:r>
            <a:r>
              <a:rPr lang="en-GB" sz="1200" b="1" strike="noStrike" spc="-1">
                <a:latin typeface="Calibri"/>
                <a:ea typeface="MS Mincho"/>
              </a:rPr>
              <a:t>in terms of </a:t>
            </a:r>
            <a:r>
              <a:rPr lang="en-US" sz="1200" b="1" strike="noStrike" spc="-1">
                <a:latin typeface="Calibri"/>
                <a:ea typeface="MS Mincho"/>
              </a:rPr>
              <a:t>P</a:t>
            </a:r>
            <a:r>
              <a:rPr lang="en-US" sz="1200" b="1" strike="noStrike" spc="-1" baseline="-25000">
                <a:latin typeface="Calibri"/>
                <a:ea typeface="MS Mincho"/>
              </a:rPr>
              <a:t>T</a:t>
            </a:r>
            <a:r>
              <a:rPr lang="en-US" sz="1200" b="1" strike="noStrike" spc="-1">
                <a:latin typeface="Calibri"/>
                <a:ea typeface="MS Mincho"/>
              </a:rPr>
              <a:t> </a:t>
            </a:r>
            <a:r>
              <a:rPr lang="en-US" sz="1200" b="0" strike="noStrike" spc="-1">
                <a:latin typeface="Calibri"/>
                <a:ea typeface="MS Mincho"/>
              </a:rPr>
              <a:t>has been observed </a:t>
            </a:r>
            <a:r>
              <a:rPr lang="en-GB" sz="1200" b="0" strike="noStrike" spc="-1">
                <a:latin typeface="Calibri"/>
                <a:ea typeface="MS Mincho"/>
              </a:rPr>
              <a:t>over </a:t>
            </a:r>
            <a:r>
              <a:rPr lang="en-US" sz="1200" b="0" strike="noStrike" spc="-1">
                <a:latin typeface="Calibri"/>
                <a:ea typeface="MS Mincho"/>
              </a:rPr>
              <a:t>the last five years but the situation for the concentrations of </a:t>
            </a:r>
            <a:r>
              <a:rPr lang="en-US" sz="1200" b="1" strike="noStrike" spc="-1">
                <a:latin typeface="Calibri"/>
                <a:ea typeface="MS Mincho"/>
              </a:rPr>
              <a:t>N</a:t>
            </a:r>
            <a:r>
              <a:rPr lang="en-US" sz="1200" b="1" strike="noStrike" spc="-1" baseline="-25000">
                <a:latin typeface="Calibri"/>
                <a:ea typeface="MS Mincho"/>
              </a:rPr>
              <a:t>T </a:t>
            </a:r>
            <a:r>
              <a:rPr lang="en-US" sz="1200" b="1" strike="noStrike" spc="-1">
                <a:latin typeface="Calibri"/>
                <a:ea typeface="MS Mincho"/>
              </a:rPr>
              <a:t>is stable.</a:t>
            </a:r>
            <a:endParaRPr lang="en-US" sz="1200" b="0" strike="noStrike" spc="-1">
              <a:latin typeface="Calibri"/>
            </a:endParaRPr>
          </a:p>
          <a:p>
            <a:pPr marL="216000" indent="-216000">
              <a:lnSpc>
                <a:spcPct val="100000"/>
              </a:lnSpc>
            </a:pPr>
            <a:endParaRPr lang="en-US" sz="1200" b="0" strike="noStrike" spc="-1">
              <a:latin typeface="Calibri"/>
            </a:endParaRPr>
          </a:p>
        </p:txBody>
      </p:sp>
      <p:sp>
        <p:nvSpPr>
          <p:cNvPr id="291"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C038B-F474-486A-B50A-50D9D1DA2C0F}"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noRot="1" noChangeAspect="1"/>
          </p:cNvSpPr>
          <p:nvPr>
            <p:ph type="sldImg"/>
          </p:nvPr>
        </p:nvSpPr>
        <p:spPr>
          <a:xfrm>
            <a:off x="685800" y="1143000"/>
            <a:ext cx="5486400" cy="3086100"/>
          </a:xfrm>
          <a:prstGeom prst="rect">
            <a:avLst/>
          </a:prstGeom>
        </p:spPr>
      </p:sp>
      <p:sp>
        <p:nvSpPr>
          <p:cNvPr id="293" name="PlaceHolder 2"/>
          <p:cNvSpPr>
            <a:spLocks noGrp="1"/>
          </p:cNvSpPr>
          <p:nvPr>
            <p:ph type="body"/>
          </p:nvPr>
        </p:nvSpPr>
        <p:spPr>
          <a:xfrm>
            <a:off x="685800" y="4400640"/>
            <a:ext cx="5486040" cy="3600000"/>
          </a:xfrm>
          <a:prstGeom prst="rect">
            <a:avLst/>
          </a:prstGeom>
        </p:spPr>
        <p:txBody>
          <a:bodyPr>
            <a:noAutofit/>
          </a:bodyPr>
          <a:lstStyle/>
          <a:p>
            <a:pPr marL="216000" indent="-216000" algn="just">
              <a:lnSpc>
                <a:spcPct val="100000"/>
              </a:lnSpc>
              <a:spcAft>
                <a:spcPts val="1599"/>
              </a:spcAft>
            </a:pPr>
            <a:r>
              <a:rPr lang="en-US" sz="1200" b="1" u="sng" strike="noStrike" spc="-1">
                <a:uFillTx/>
                <a:latin typeface="Calibri"/>
                <a:ea typeface="MS Mincho"/>
              </a:rPr>
              <a:t>TOC and Kjedahl nitrogen values in sediment samples </a:t>
            </a:r>
            <a:r>
              <a:rPr lang="en-US" sz="1200" b="0" strike="noStrike" spc="-1">
                <a:latin typeface="Calibri"/>
                <a:ea typeface="MS Mincho"/>
              </a:rPr>
              <a:t>are </a:t>
            </a:r>
            <a:r>
              <a:rPr lang="en-US" sz="1200" b="1" u="sng" strike="noStrike" spc="-1">
                <a:uFillTx/>
                <a:latin typeface="Calibri"/>
                <a:ea typeface="MS Mincho"/>
              </a:rPr>
              <a:t>higher at Brittaniehaven (S4) </a:t>
            </a:r>
            <a:r>
              <a:rPr lang="en-US" sz="1200" b="0" strike="noStrike" spc="-1">
                <a:latin typeface="Calibri"/>
                <a:ea typeface="MS Mincho"/>
              </a:rPr>
              <a:t>in comparison to Hartelkanaal (S1 and R). T</a:t>
            </a:r>
            <a:r>
              <a:rPr lang="en-US" sz="1200" b="1" strike="noStrike" spc="-1">
                <a:latin typeface="Calibri"/>
                <a:ea typeface="MS Mincho"/>
              </a:rPr>
              <a:t>his could be a result of the decomposition of biomass of plant, animal or planktonic origin and / or anthropogenic sources. </a:t>
            </a:r>
            <a:r>
              <a:rPr lang="en-US" sz="1200" b="1" u="sng" strike="noStrike" spc="-1">
                <a:uFillTx/>
                <a:latin typeface="Calibri"/>
                <a:ea typeface="MS Mincho"/>
              </a:rPr>
              <a:t>This can also be correlated with the reduced species richness to this station </a:t>
            </a:r>
            <a:r>
              <a:rPr lang="en-US" sz="1200" b="1" strike="noStrike" spc="-1">
                <a:latin typeface="Calibri"/>
                <a:ea typeface="MS Mincho"/>
              </a:rPr>
              <a:t>in comparison to the others as an overabundance of organic matter can lead to this due to due to oxygen depletion and buildup of toxic by-products</a:t>
            </a:r>
            <a:r>
              <a:rPr lang="en-US" sz="1200" b="0" strike="noStrike" spc="-1">
                <a:latin typeface="Calibri"/>
                <a:ea typeface="MS Mincho"/>
              </a:rPr>
              <a:t> (ammonia and sulphide) associated with the break-down of these materials (Pearson &amp; Rosenberg 1978, Diaz &amp; Rosenberg 1995, Gray et al. 2002).  </a:t>
            </a:r>
            <a:endParaRPr lang="en-US" sz="1200" b="0" strike="noStrike" spc="-1">
              <a:latin typeface="Calibri"/>
            </a:endParaRPr>
          </a:p>
          <a:p>
            <a:pPr marL="216000" indent="-216000" algn="just">
              <a:lnSpc>
                <a:spcPct val="100000"/>
              </a:lnSpc>
              <a:spcAft>
                <a:spcPts val="1599"/>
              </a:spcAft>
            </a:pPr>
            <a:r>
              <a:rPr lang="en-US" sz="1200" b="0" strike="noStrike" spc="-1">
                <a:latin typeface="Calibri"/>
                <a:ea typeface="MS Mincho"/>
              </a:rPr>
              <a:t> </a:t>
            </a:r>
            <a:endParaRPr lang="en-US" sz="1200" b="0" strike="noStrike" spc="-1">
              <a:latin typeface="Calibri"/>
            </a:endParaRPr>
          </a:p>
          <a:p>
            <a:pPr marL="216000" indent="-216000" algn="just">
              <a:lnSpc>
                <a:spcPct val="100000"/>
              </a:lnSpc>
              <a:spcAft>
                <a:spcPts val="1599"/>
              </a:spcAft>
            </a:pPr>
            <a:r>
              <a:rPr lang="en-US" sz="1200" b="1" u="sng" strike="noStrike" spc="-1">
                <a:uFillTx/>
                <a:latin typeface="Calibri"/>
                <a:ea typeface="MS Mincho"/>
              </a:rPr>
              <a:t>Brittaniehaven (S4) sediment </a:t>
            </a:r>
            <a:r>
              <a:rPr lang="en-US" sz="1200" b="0" strike="noStrike" spc="-1">
                <a:latin typeface="Calibri"/>
                <a:ea typeface="MS Mincho"/>
              </a:rPr>
              <a:t>has considerably </a:t>
            </a:r>
            <a:r>
              <a:rPr lang="en-US" sz="1200" b="1" u="sng" strike="noStrike" spc="-1">
                <a:uFillTx/>
                <a:latin typeface="Calibri"/>
                <a:ea typeface="MS Mincho"/>
              </a:rPr>
              <a:t>higher concentrations of metals </a:t>
            </a:r>
            <a:r>
              <a:rPr lang="en-US" sz="1200" b="0" strike="noStrike" spc="-1">
                <a:latin typeface="Calibri"/>
                <a:ea typeface="MS Mincho"/>
              </a:rPr>
              <a:t>in comparison to S3 and R which is related to the environment which is much more influenced by anthropogenetic activities. </a:t>
            </a:r>
            <a:r>
              <a:rPr lang="en-US" sz="1200" b="1" u="sng" strike="noStrike" spc="-1">
                <a:uFillTx/>
                <a:latin typeface="Calibri"/>
                <a:ea typeface="MS Mincho"/>
              </a:rPr>
              <a:t>This can be correlated to the presence of tolerant benthic macroinvertebrates species in this area</a:t>
            </a:r>
            <a:r>
              <a:rPr lang="en-US" sz="1200" b="0" strike="noStrike" spc="-1">
                <a:latin typeface="Calibri"/>
                <a:ea typeface="MS Mincho"/>
              </a:rPr>
              <a:t>. </a:t>
            </a:r>
            <a:r>
              <a:rPr lang="en-US" sz="1200" b="1" strike="noStrike" spc="-1">
                <a:latin typeface="Calibri"/>
                <a:ea typeface="MS Mincho"/>
              </a:rPr>
              <a:t>Heavy metal contamination can be associated with atmospheric deposition of  air emissions from industrial</a:t>
            </a:r>
            <a:r>
              <a:rPr lang="en-GB" sz="1200" b="1" strike="noStrike" spc="-1">
                <a:latin typeface="Calibri"/>
                <a:ea typeface="MS Mincho"/>
              </a:rPr>
              <a:t> processes and combustion </a:t>
            </a:r>
            <a:r>
              <a:rPr lang="en-US" sz="1200" b="1" strike="noStrike" spc="-1">
                <a:latin typeface="Calibri"/>
                <a:ea typeface="MS Mincho"/>
              </a:rPr>
              <a:t>plants of fossil fuels and discharge of metal containing effluent without adequate treatment.  </a:t>
            </a:r>
            <a:endParaRPr lang="en-US" sz="1200" b="0" strike="noStrike" spc="-1">
              <a:latin typeface="Calibri"/>
            </a:endParaRPr>
          </a:p>
          <a:p>
            <a:pPr marL="216000" indent="-216000">
              <a:lnSpc>
                <a:spcPct val="100000"/>
              </a:lnSpc>
            </a:pPr>
            <a:endParaRPr lang="en-US" sz="1200" b="0" strike="noStrike" spc="-1">
              <a:latin typeface="Calibri"/>
            </a:endParaRPr>
          </a:p>
        </p:txBody>
      </p:sp>
      <p:sp>
        <p:nvSpPr>
          <p:cNvPr id="294"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33D6C5-7C5C-4399-90C0-FE1DB1E7764A}"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noRot="1" noChangeAspect="1"/>
          </p:cNvSpPr>
          <p:nvPr>
            <p:ph type="sldImg"/>
          </p:nvPr>
        </p:nvSpPr>
        <p:spPr>
          <a:xfrm>
            <a:off x="685800" y="1143000"/>
            <a:ext cx="5486400" cy="3086100"/>
          </a:xfrm>
          <a:prstGeom prst="rect">
            <a:avLst/>
          </a:prstGeom>
        </p:spPr>
      </p:sp>
      <p:sp>
        <p:nvSpPr>
          <p:cNvPr id="296" name="PlaceHolder 2"/>
          <p:cNvSpPr>
            <a:spLocks noGrp="1"/>
          </p:cNvSpPr>
          <p:nvPr>
            <p:ph type="body"/>
          </p:nvPr>
        </p:nvSpPr>
        <p:spPr>
          <a:xfrm>
            <a:off x="685800" y="4400640"/>
            <a:ext cx="5486040" cy="3600000"/>
          </a:xfrm>
          <a:prstGeom prst="rect">
            <a:avLst/>
          </a:prstGeom>
        </p:spPr>
        <p:txBody>
          <a:bodyPr>
            <a:noAutofit/>
          </a:bodyPr>
          <a:lstStyle/>
          <a:p>
            <a:endParaRPr lang="en-US" sz="2000" b="0" strike="noStrike" spc="-1">
              <a:latin typeface="Calibri"/>
            </a:endParaRPr>
          </a:p>
        </p:txBody>
      </p:sp>
      <p:sp>
        <p:nvSpPr>
          <p:cNvPr id="297"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8F96E-BCB7-4A77-A792-3C12B257F537}"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noRot="1" noChangeAspect="1"/>
          </p:cNvSpPr>
          <p:nvPr>
            <p:ph type="sldImg"/>
          </p:nvPr>
        </p:nvSpPr>
        <p:spPr>
          <a:xfrm>
            <a:off x="685800" y="1143000"/>
            <a:ext cx="5486400" cy="3086100"/>
          </a:xfrm>
          <a:prstGeom prst="rect">
            <a:avLst/>
          </a:prstGeom>
        </p:spPr>
      </p:sp>
      <p:sp>
        <p:nvSpPr>
          <p:cNvPr id="299" name="PlaceHolder 2"/>
          <p:cNvSpPr>
            <a:spLocks noGrp="1"/>
          </p:cNvSpPr>
          <p:nvPr>
            <p:ph type="body"/>
          </p:nvPr>
        </p:nvSpPr>
        <p:spPr>
          <a:xfrm>
            <a:off x="685800" y="4400640"/>
            <a:ext cx="5486040" cy="3600000"/>
          </a:xfrm>
          <a:prstGeom prst="rect">
            <a:avLst/>
          </a:prstGeom>
        </p:spPr>
        <p:txBody>
          <a:bodyPr>
            <a:noAutofit/>
          </a:bodyPr>
          <a:lstStyle/>
          <a:p>
            <a:pPr marL="216000" indent="-216000" algn="just">
              <a:lnSpc>
                <a:spcPct val="100000"/>
              </a:lnSpc>
            </a:pPr>
            <a:r>
              <a:rPr lang="en-GB" sz="1200" b="1" u="sng" strike="noStrike" spc="-1">
                <a:uFillTx/>
                <a:latin typeface="Calibri"/>
              </a:rPr>
              <a:t>This study has established a baseline understanding of the environmental conditions in the vicinity of DWP Botlek and DWP Maasvlakte </a:t>
            </a:r>
            <a:r>
              <a:rPr lang="en-GB" sz="1200" b="1" strike="noStrike" spc="-1">
                <a:latin typeface="Calibri"/>
              </a:rPr>
              <a:t>in the Port of Rotterdam and provides essential background information for the assessment of environmental benefits from the implementation of large scale zero brine technology in the future. </a:t>
            </a:r>
            <a:endParaRPr lang="en-US" sz="1200" b="0" strike="noStrike" spc="-1">
              <a:latin typeface="Calibri"/>
            </a:endParaRPr>
          </a:p>
          <a:p>
            <a:pPr marL="216000" indent="-216000" algn="just">
              <a:lnSpc>
                <a:spcPct val="100000"/>
              </a:lnSpc>
            </a:pPr>
            <a:endParaRPr lang="en-US" sz="1200" b="0" strike="noStrike" spc="-1">
              <a:latin typeface="Calibri"/>
            </a:endParaRPr>
          </a:p>
          <a:p>
            <a:pPr marL="216000" indent="-216000" algn="just">
              <a:lnSpc>
                <a:spcPct val="100000"/>
              </a:lnSpc>
            </a:pPr>
            <a:r>
              <a:rPr lang="en-GB" sz="1200" b="1" strike="noStrike" spc="-1">
                <a:latin typeface="Calibri"/>
              </a:rPr>
              <a:t>A </a:t>
            </a:r>
            <a:r>
              <a:rPr lang="en-GB" sz="1200" b="1" u="sng" strike="noStrike" spc="-1">
                <a:uFillTx/>
                <a:latin typeface="Calibri"/>
              </a:rPr>
              <a:t>remarkable diversity of taxa has been observed</a:t>
            </a:r>
            <a:r>
              <a:rPr lang="en-GB" sz="1200" b="1" strike="noStrike" spc="-1">
                <a:latin typeface="Calibri"/>
              </a:rPr>
              <a:t>, enabling a detailed characterization of biological communities, which constitutes a significant asset considering how little published literature exists about the unique system of the Port of Rotterdam.</a:t>
            </a:r>
            <a:endParaRPr lang="en-US" sz="1200" b="0" strike="noStrike" spc="-1">
              <a:latin typeface="Calibri"/>
            </a:endParaRPr>
          </a:p>
          <a:p>
            <a:pPr algn="just">
              <a:lnSpc>
                <a:spcPct val="100000"/>
              </a:lnSpc>
              <a:tabLst>
                <a:tab pos="0" algn="l"/>
              </a:tabLst>
            </a:pPr>
            <a:endParaRPr lang="en-US" sz="1200" b="0" strike="noStrike" spc="-1">
              <a:latin typeface="Calibri"/>
            </a:endParaRPr>
          </a:p>
          <a:p>
            <a:pPr algn="just">
              <a:lnSpc>
                <a:spcPct val="100000"/>
              </a:lnSpc>
              <a:tabLst>
                <a:tab pos="0" algn="l"/>
              </a:tabLst>
            </a:pPr>
            <a:r>
              <a:rPr lang="en-US" sz="1200" b="0" strike="noStrike" spc="-1">
                <a:latin typeface="Calibri"/>
              </a:rPr>
              <a:t>Even when we consider </a:t>
            </a:r>
            <a:r>
              <a:rPr lang="en-US" sz="1200" b="1" u="sng" strike="noStrike" spc="-1">
                <a:uFillTx/>
                <a:latin typeface="Calibri"/>
              </a:rPr>
              <a:t>the invasive species present and the negative biodindicators </a:t>
            </a:r>
            <a:r>
              <a:rPr lang="en-US" sz="1200" b="0" strike="noStrike" spc="-1">
                <a:latin typeface="Calibri"/>
              </a:rPr>
              <a:t>(Spionidae and Capitellidae Families) in the area, the present data confirm that the community established in our study area </a:t>
            </a:r>
            <a:r>
              <a:rPr lang="en-US" sz="1200" b="1" u="sng" strike="noStrike" spc="-1">
                <a:uFillTx/>
                <a:latin typeface="Calibri"/>
              </a:rPr>
              <a:t>is comparable to what has been observed in similarly impacted areas previously</a:t>
            </a:r>
            <a:r>
              <a:rPr lang="en-US" sz="1200" b="0" strike="noStrike" spc="-1">
                <a:latin typeface="Calibri"/>
              </a:rPr>
              <a:t> (Reise et al, 1994 among other studies). Therefore, </a:t>
            </a:r>
            <a:r>
              <a:rPr lang="en-US" sz="1200" b="1" strike="noStrike" spc="-1">
                <a:latin typeface="Calibri"/>
              </a:rPr>
              <a:t>it is necessary to continue monitoring periodically the area to detect any potential impact of the desalination plant in the long term.</a:t>
            </a:r>
            <a:endParaRPr lang="en-US" sz="1200" b="0" strike="noStrike" spc="-1">
              <a:latin typeface="Calibri"/>
            </a:endParaRPr>
          </a:p>
          <a:p>
            <a:pPr algn="just">
              <a:lnSpc>
                <a:spcPct val="100000"/>
              </a:lnSpc>
              <a:tabLst>
                <a:tab pos="0" algn="l"/>
              </a:tabLst>
            </a:pPr>
            <a:endParaRPr lang="en-US" sz="1200" b="0" strike="noStrike" spc="-1">
              <a:latin typeface="Calibri"/>
            </a:endParaRPr>
          </a:p>
          <a:p>
            <a:pPr>
              <a:lnSpc>
                <a:spcPct val="100000"/>
              </a:lnSpc>
              <a:tabLst>
                <a:tab pos="0" algn="l"/>
              </a:tabLst>
            </a:pPr>
            <a:r>
              <a:rPr lang="en-US" sz="1200" b="1" strike="noStrike" spc="-1">
                <a:latin typeface="Calibri"/>
              </a:rPr>
              <a:t>It is necessary to </a:t>
            </a:r>
            <a:r>
              <a:rPr lang="en-US" sz="1200" b="1" u="sng" strike="noStrike" spc="-1">
                <a:uFillTx/>
                <a:latin typeface="Calibri"/>
              </a:rPr>
              <a:t>study the reason behind the larger abundances of </a:t>
            </a:r>
            <a:r>
              <a:rPr lang="en-US" sz="1200" b="1" i="1" u="sng" strike="noStrike" spc="-1">
                <a:uFillTx/>
                <a:latin typeface="Calibri"/>
              </a:rPr>
              <a:t>C. gigas </a:t>
            </a:r>
            <a:r>
              <a:rPr lang="en-US" sz="1200" b="1" strike="noStrike" spc="-1">
                <a:latin typeface="Calibri"/>
              </a:rPr>
              <a:t>at Site 1</a:t>
            </a:r>
            <a:r>
              <a:rPr lang="en-US" sz="1200" b="0" strike="noStrike" spc="-1">
                <a:latin typeface="Calibri"/>
              </a:rPr>
              <a:t>, </a:t>
            </a:r>
            <a:r>
              <a:rPr lang="en-US" sz="1200" b="1" strike="noStrike" spc="-1">
                <a:latin typeface="Calibri"/>
              </a:rPr>
              <a:t>just under one of the outfalls. Temperature measurements and other physico-chemical variables would help us understand its distribution in this area</a:t>
            </a:r>
            <a:r>
              <a:rPr lang="en-US" sz="1200" b="0" strike="noStrike" spc="-1">
                <a:latin typeface="Calibri"/>
              </a:rPr>
              <a:t>, since the temperatures recorded in the area are lower than the 20º C that C. gigas needs for the recruitment of its larvae (Wrange et al., 2010). </a:t>
            </a:r>
            <a:r>
              <a:rPr lang="en-US" sz="1200" b="1" strike="noStrike" spc="-1">
                <a:latin typeface="Calibri"/>
              </a:rPr>
              <a:t>More data on the current velocities, winds and turbulence</a:t>
            </a:r>
            <a:r>
              <a:rPr lang="en-US" sz="1200" b="0" strike="noStrike" spc="-1">
                <a:latin typeface="Calibri"/>
              </a:rPr>
              <a:t> in Site 1 would also help explaining the presence of C. gigas presence as they have shown to determine the conditions necessary for its initial establishment and growth to a full-scale reef (Markert et al. 2010; Kluijver &amp; Leewis, 1994).</a:t>
            </a:r>
          </a:p>
          <a:p>
            <a:pPr>
              <a:lnSpc>
                <a:spcPct val="100000"/>
              </a:lnSpc>
              <a:tabLst>
                <a:tab pos="0" algn="l"/>
              </a:tabLst>
            </a:pPr>
            <a:endParaRPr lang="en-US" sz="1200" b="0" strike="noStrike" spc="-1">
              <a:latin typeface="Calibri"/>
            </a:endParaRPr>
          </a:p>
        </p:txBody>
      </p:sp>
      <p:sp>
        <p:nvSpPr>
          <p:cNvPr id="300" name="TextShape 3"/>
          <p:cNvSpPr txBox="1"/>
          <p:nvPr/>
        </p:nvSpPr>
        <p:spPr>
          <a:xfrm>
            <a:off x="3884760" y="8685360"/>
            <a:ext cx="2971440" cy="458280"/>
          </a:xfrm>
          <a:prstGeom prst="rect">
            <a:avLst/>
          </a:prstGeom>
          <a:noFill/>
          <a:ln>
            <a:noFill/>
          </a:ln>
        </p:spPr>
        <p:txBody>
          <a:bodyPr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7EBFB-0266-429C-ACE8-77DA7582482A}" type="slidenum">
              <a:rPr kumimoji="0" lang="en-US" sz="1200" b="0" i="0" u="none" strike="noStrike" kern="1200" cap="none" spc="-1" normalizeH="0" baseline="0" noProof="0">
                <a:ln>
                  <a:noFill/>
                </a:ln>
                <a:solidFill>
                  <a:prstClr val="black"/>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1E38C71F-430D-2547-9F87-899D8CFED790}" type="datetime1">
              <a:rPr lang="fr-BE" smtClean="0"/>
              <a:t>05-11-21</a:t>
            </a:fld>
            <a:endParaRPr lang="en-US"/>
          </a:p>
        </p:txBody>
      </p:sp>
      <p:sp>
        <p:nvSpPr>
          <p:cNvPr id="5" name="Slide Number Placeholder 4"/>
          <p:cNvSpPr>
            <a:spLocks noGrp="1"/>
          </p:cNvSpPr>
          <p:nvPr>
            <p:ph type="sldNum" sz="quarter" idx="5"/>
          </p:nvPr>
        </p:nvSpPr>
        <p:spPr/>
        <p:txBody>
          <a:bodyPr/>
          <a:lstStyle/>
          <a:p>
            <a:fld id="{6136ECE3-4FF3-E743-AEAB-B05CFE66FC10}" type="slidenum">
              <a:rPr lang="en-US" smtClean="0"/>
              <a:t>89</a:t>
            </a:fld>
            <a:endParaRPr lang="en-US"/>
          </a:p>
        </p:txBody>
      </p:sp>
    </p:spTree>
    <p:extLst>
      <p:ext uri="{BB962C8B-B14F-4D97-AF65-F5344CB8AC3E}">
        <p14:creationId xmlns:p14="http://schemas.microsoft.com/office/powerpoint/2010/main" val="1180973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fld id="{1E38C71F-430D-2547-9F87-899D8CFED790}" type="datetime1">
              <a:rPr lang="fr-BE" smtClean="0"/>
              <a:t>05-11-21</a:t>
            </a:fld>
            <a:endParaRPr lang="en-US"/>
          </a:p>
        </p:txBody>
      </p:sp>
      <p:sp>
        <p:nvSpPr>
          <p:cNvPr id="5" name="Slide Number Placeholder 4"/>
          <p:cNvSpPr>
            <a:spLocks noGrp="1"/>
          </p:cNvSpPr>
          <p:nvPr>
            <p:ph type="sldNum" sz="quarter" idx="5"/>
          </p:nvPr>
        </p:nvSpPr>
        <p:spPr/>
        <p:txBody>
          <a:bodyPr/>
          <a:lstStyle/>
          <a:p>
            <a:fld id="{6136ECE3-4FF3-E743-AEAB-B05CFE66FC10}" type="slidenum">
              <a:rPr lang="en-US" smtClean="0"/>
              <a:t>104</a:t>
            </a:fld>
            <a:endParaRPr lang="en-US"/>
          </a:p>
        </p:txBody>
      </p:sp>
    </p:spTree>
    <p:extLst>
      <p:ext uri="{BB962C8B-B14F-4D97-AF65-F5344CB8AC3E}">
        <p14:creationId xmlns:p14="http://schemas.microsoft.com/office/powerpoint/2010/main" val="559042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3D5ADFD0-9096-48F2-929B-D544425B7259}"/>
              </a:ext>
            </a:extLst>
          </p:cNvPr>
          <p:cNvSpPr>
            <a:spLocks noGrp="1" noChangeArrowheads="1"/>
          </p:cNvSpPr>
          <p:nvPr>
            <p:ph type="sldNum"/>
          </p:nvPr>
        </p:nvSpPr>
        <p:spPr>
          <a:ln/>
        </p:spPr>
        <p:txBody>
          <a:bodyPr/>
          <a:lstStyle/>
          <a:p>
            <a:fld id="{49BE5D77-B088-43D7-8FDF-2DC5399B25C6}" type="slidenum">
              <a:rPr lang="en-US" altLang="en-US"/>
              <a:pPr/>
              <a:t>8</a:t>
            </a:fld>
            <a:endParaRPr lang="en-US" altLang="en-US"/>
          </a:p>
        </p:txBody>
      </p:sp>
      <p:sp>
        <p:nvSpPr>
          <p:cNvPr id="22529" name="Rectangle 1">
            <a:extLst>
              <a:ext uri="{FF2B5EF4-FFF2-40B4-BE49-F238E27FC236}">
                <a16:creationId xmlns:a16="http://schemas.microsoft.com/office/drawing/2014/main" id="{5FE49DBE-FDE8-4984-899B-0BB661679534}"/>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a:extLst>
              <a:ext uri="{FF2B5EF4-FFF2-40B4-BE49-F238E27FC236}">
                <a16:creationId xmlns:a16="http://schemas.microsoft.com/office/drawing/2014/main" id="{583F3410-75A0-426A-B73F-DF59007A1B3D}"/>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2531" name="Rectangle 3">
            <a:extLst>
              <a:ext uri="{FF2B5EF4-FFF2-40B4-BE49-F238E27FC236}">
                <a16:creationId xmlns:a16="http://schemas.microsoft.com/office/drawing/2014/main" id="{DE4C22CE-302B-4D84-84BA-F43ADDD3EBC7}"/>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6D6406A0-DCD0-47C7-9182-72A635A527EE}" type="slidenum">
              <a:rPr lang="en-US" altLang="en-US">
                <a:latin typeface="+mn-lt" charset="0"/>
                <a:cs typeface="+mn-ea" charset="0"/>
              </a:rPr>
              <a:pPr algn="r" hangingPunct="1">
                <a:lnSpc>
                  <a:spcPct val="100000"/>
                </a:lnSpc>
              </a:pPr>
              <a:t>8</a:t>
            </a:fld>
            <a:endParaRPr lang="en-US" altLang="en-US">
              <a:latin typeface="+mn-lt" charset="0"/>
              <a:cs typeface="+mn-e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84E46CA2-DAEA-4CA4-838B-6AB2B76FC2A8}"/>
              </a:ext>
            </a:extLst>
          </p:cNvPr>
          <p:cNvSpPr>
            <a:spLocks noGrp="1" noChangeArrowheads="1"/>
          </p:cNvSpPr>
          <p:nvPr>
            <p:ph type="sldNum"/>
          </p:nvPr>
        </p:nvSpPr>
        <p:spPr>
          <a:ln/>
        </p:spPr>
        <p:txBody>
          <a:bodyPr/>
          <a:lstStyle/>
          <a:p>
            <a:fld id="{19FC5C0B-A8F6-49AF-926D-399EE5EDC006}" type="slidenum">
              <a:rPr lang="en-US" altLang="en-US"/>
              <a:pPr/>
              <a:t>9</a:t>
            </a:fld>
            <a:endParaRPr lang="en-US" altLang="en-US"/>
          </a:p>
        </p:txBody>
      </p:sp>
      <p:sp>
        <p:nvSpPr>
          <p:cNvPr id="23553" name="Rectangle 1">
            <a:extLst>
              <a:ext uri="{FF2B5EF4-FFF2-40B4-BE49-F238E27FC236}">
                <a16:creationId xmlns:a16="http://schemas.microsoft.com/office/drawing/2014/main" id="{3FA6C80F-ED6F-4469-9F8E-4F713A283B1D}"/>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Rectangle 2">
            <a:extLst>
              <a:ext uri="{FF2B5EF4-FFF2-40B4-BE49-F238E27FC236}">
                <a16:creationId xmlns:a16="http://schemas.microsoft.com/office/drawing/2014/main" id="{0E11614F-85F9-40A8-A10E-9A9C00C871FF}"/>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3555" name="Rectangle 3">
            <a:extLst>
              <a:ext uri="{FF2B5EF4-FFF2-40B4-BE49-F238E27FC236}">
                <a16:creationId xmlns:a16="http://schemas.microsoft.com/office/drawing/2014/main" id="{D3B8042B-0A28-47F4-AE2F-685125EB24E9}"/>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F11F7757-4766-414C-98D9-BC95ED682E77}" type="slidenum">
              <a:rPr lang="en-US" altLang="en-US">
                <a:latin typeface="+mn-lt" charset="0"/>
                <a:cs typeface="+mn-ea" charset="0"/>
              </a:rPr>
              <a:pPr algn="r" hangingPunct="1">
                <a:lnSpc>
                  <a:spcPct val="100000"/>
                </a:lnSpc>
              </a:pPr>
              <a:t>9</a:t>
            </a:fld>
            <a:endParaRPr lang="en-US" altLang="en-US">
              <a:latin typeface="+mn-lt" charset="0"/>
              <a:cs typeface="+mn-e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5E9DC13C-3932-4D87-B57C-33A546F1D558}"/>
              </a:ext>
            </a:extLst>
          </p:cNvPr>
          <p:cNvSpPr>
            <a:spLocks noGrp="1" noChangeArrowheads="1"/>
          </p:cNvSpPr>
          <p:nvPr>
            <p:ph type="sldNum"/>
          </p:nvPr>
        </p:nvSpPr>
        <p:spPr>
          <a:ln/>
        </p:spPr>
        <p:txBody>
          <a:bodyPr/>
          <a:lstStyle/>
          <a:p>
            <a:fld id="{BE679C6E-086A-4330-BF57-429C75AF154F}" type="slidenum">
              <a:rPr lang="en-US" altLang="en-US"/>
              <a:pPr/>
              <a:t>10</a:t>
            </a:fld>
            <a:endParaRPr lang="en-US" altLang="en-US"/>
          </a:p>
        </p:txBody>
      </p:sp>
      <p:sp>
        <p:nvSpPr>
          <p:cNvPr id="24577" name="Rectangle 1">
            <a:extLst>
              <a:ext uri="{FF2B5EF4-FFF2-40B4-BE49-F238E27FC236}">
                <a16:creationId xmlns:a16="http://schemas.microsoft.com/office/drawing/2014/main" id="{7BD92A0F-BEA1-4D00-9D3D-2C9CC2D1FAFD}"/>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a:extLst>
              <a:ext uri="{FF2B5EF4-FFF2-40B4-BE49-F238E27FC236}">
                <a16:creationId xmlns:a16="http://schemas.microsoft.com/office/drawing/2014/main" id="{D867483B-6A1E-4B0C-AA19-785D6C42B88E}"/>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4579" name="Rectangle 3">
            <a:extLst>
              <a:ext uri="{FF2B5EF4-FFF2-40B4-BE49-F238E27FC236}">
                <a16:creationId xmlns:a16="http://schemas.microsoft.com/office/drawing/2014/main" id="{116417C9-7D9F-44B0-A7E9-029BB362D04B}"/>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10132A17-C836-4A49-84D5-A25B5B35735A}" type="slidenum">
              <a:rPr lang="en-US" altLang="en-US">
                <a:latin typeface="+mn-lt" charset="0"/>
                <a:cs typeface="+mn-ea" charset="0"/>
              </a:rPr>
              <a:pPr algn="r" hangingPunct="1">
                <a:lnSpc>
                  <a:spcPct val="100000"/>
                </a:lnSpc>
              </a:pPr>
              <a:t>10</a:t>
            </a:fld>
            <a:endParaRPr lang="en-US" altLang="en-US">
              <a:latin typeface="+mn-lt" charset="0"/>
              <a:cs typeface="+mn-e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60CE213D-D26C-4493-B2B4-C45C19992201}"/>
              </a:ext>
            </a:extLst>
          </p:cNvPr>
          <p:cNvSpPr>
            <a:spLocks noGrp="1" noChangeArrowheads="1"/>
          </p:cNvSpPr>
          <p:nvPr>
            <p:ph type="sldNum"/>
          </p:nvPr>
        </p:nvSpPr>
        <p:spPr>
          <a:ln/>
        </p:spPr>
        <p:txBody>
          <a:bodyPr/>
          <a:lstStyle/>
          <a:p>
            <a:fld id="{D5B3106F-9EAA-4A13-BD41-491D9B8534B0}" type="slidenum">
              <a:rPr lang="en-US" altLang="en-US"/>
              <a:pPr/>
              <a:t>11</a:t>
            </a:fld>
            <a:endParaRPr lang="en-US" altLang="en-US"/>
          </a:p>
        </p:txBody>
      </p:sp>
      <p:sp>
        <p:nvSpPr>
          <p:cNvPr id="25601" name="Rectangle 1">
            <a:extLst>
              <a:ext uri="{FF2B5EF4-FFF2-40B4-BE49-F238E27FC236}">
                <a16:creationId xmlns:a16="http://schemas.microsoft.com/office/drawing/2014/main" id="{C01266A6-7404-4AAB-9241-A3D7ADA49CA7}"/>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a:extLst>
              <a:ext uri="{FF2B5EF4-FFF2-40B4-BE49-F238E27FC236}">
                <a16:creationId xmlns:a16="http://schemas.microsoft.com/office/drawing/2014/main" id="{CA7F9CC5-FBB0-445B-ADAB-B9A891FEEA48}"/>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5603" name="Rectangle 3">
            <a:extLst>
              <a:ext uri="{FF2B5EF4-FFF2-40B4-BE49-F238E27FC236}">
                <a16:creationId xmlns:a16="http://schemas.microsoft.com/office/drawing/2014/main" id="{E6093C80-73CA-43C7-91B0-0744D1DE7F36}"/>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E422DEFC-E9F3-4A78-BC7D-BE5973FFA82E}" type="slidenum">
              <a:rPr lang="en-US" altLang="en-US">
                <a:latin typeface="+mn-lt" charset="0"/>
                <a:cs typeface="+mn-ea" charset="0"/>
              </a:rPr>
              <a:pPr algn="r" hangingPunct="1">
                <a:lnSpc>
                  <a:spcPct val="100000"/>
                </a:lnSpc>
              </a:pPr>
              <a:t>11</a:t>
            </a:fld>
            <a:endParaRPr lang="en-US" altLang="en-US">
              <a:latin typeface="+mn-lt" charset="0"/>
              <a:cs typeface="+mn-e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6C3816FE-C024-43CF-BC7A-CEBD54B849A3}"/>
              </a:ext>
            </a:extLst>
          </p:cNvPr>
          <p:cNvSpPr>
            <a:spLocks noGrp="1" noChangeArrowheads="1"/>
          </p:cNvSpPr>
          <p:nvPr>
            <p:ph type="sldNum"/>
          </p:nvPr>
        </p:nvSpPr>
        <p:spPr>
          <a:ln/>
        </p:spPr>
        <p:txBody>
          <a:bodyPr/>
          <a:lstStyle/>
          <a:p>
            <a:fld id="{C16A3B52-741A-4881-9059-0368C8201AF5}" type="slidenum">
              <a:rPr lang="en-US" altLang="en-US"/>
              <a:pPr/>
              <a:t>12</a:t>
            </a:fld>
            <a:endParaRPr lang="en-US" altLang="en-US"/>
          </a:p>
        </p:txBody>
      </p:sp>
      <p:sp>
        <p:nvSpPr>
          <p:cNvPr id="26625" name="Rectangle 1">
            <a:extLst>
              <a:ext uri="{FF2B5EF4-FFF2-40B4-BE49-F238E27FC236}">
                <a16:creationId xmlns:a16="http://schemas.microsoft.com/office/drawing/2014/main" id="{F19D214F-7B67-438C-97BF-A7F77149962F}"/>
              </a:ext>
            </a:extLst>
          </p:cNvPr>
          <p:cNvSpPr txBox="1">
            <a:spLocks noGrp="1" noRot="1" noChangeAspect="1" noChangeArrowheads="1"/>
          </p:cNvSpPr>
          <p:nvPr>
            <p:ph type="sldImg"/>
          </p:nvPr>
        </p:nvSpPr>
        <p:spPr bwMode="auto">
          <a:xfrm>
            <a:off x="685800" y="1143000"/>
            <a:ext cx="5486400" cy="3086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a:extLst>
              <a:ext uri="{FF2B5EF4-FFF2-40B4-BE49-F238E27FC236}">
                <a16:creationId xmlns:a16="http://schemas.microsoft.com/office/drawing/2014/main" id="{18904179-1A25-4CF9-ACC1-5B4D946A15D1}"/>
              </a:ext>
            </a:extLst>
          </p:cNvPr>
          <p:cNvSpPr txBox="1">
            <a:spLocks noGrp="1" noChangeArrowheads="1"/>
          </p:cNvSpPr>
          <p:nvPr>
            <p:ph type="body" idx="1"/>
          </p:nvPr>
        </p:nvSpPr>
        <p:spPr bwMode="auto">
          <a:xfrm>
            <a:off x="685800" y="4400550"/>
            <a:ext cx="5486400" cy="36004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6627" name="Rectangle 3">
            <a:extLst>
              <a:ext uri="{FF2B5EF4-FFF2-40B4-BE49-F238E27FC236}">
                <a16:creationId xmlns:a16="http://schemas.microsoft.com/office/drawing/2014/main" id="{62429130-1D61-485D-8772-5F16249DB5D6}"/>
              </a:ext>
            </a:extLst>
          </p:cNvPr>
          <p:cNvSpPr>
            <a:spLocks noChangeArrowheads="1"/>
          </p:cNvSpPr>
          <p:nvPr/>
        </p:nvSpPr>
        <p:spPr bwMode="auto">
          <a:xfrm>
            <a:off x="3884613" y="8685213"/>
            <a:ext cx="2971800" cy="45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FB349DBF-8E10-4D5B-97ED-494479A7E5E3}" type="slidenum">
              <a:rPr lang="en-US" altLang="en-US">
                <a:latin typeface="+mn-lt" charset="0"/>
                <a:cs typeface="+mn-ea" charset="0"/>
              </a:rPr>
              <a:pPr algn="r" hangingPunct="1">
                <a:lnSpc>
                  <a:spcPct val="100000"/>
                </a:lnSpc>
              </a:pPr>
              <a:t>12</a:t>
            </a:fld>
            <a:endParaRPr lang="en-US" altLang="en-US">
              <a:latin typeface="+mn-lt" charset="0"/>
              <a:cs typeface="+mn-e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4.svg"/><Relationship Id="rId5" Type="http://schemas.openxmlformats.org/officeDocument/2006/relationships/image" Target="../media/image14.sv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8.sv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95438" y="1008423"/>
            <a:ext cx="3718367" cy="2429540"/>
          </a:xfrm>
        </p:spPr>
        <p:txBody>
          <a:bodyPr anchor="b">
            <a:normAutofit/>
          </a:bodyPr>
          <a:lstStyle>
            <a:lvl1pPr algn="l">
              <a:defRPr sz="5400" b="1">
                <a:solidFill>
                  <a:schemeClr val="tx2"/>
                </a:solidFill>
                <a:latin typeface="+mn-lt"/>
              </a:defRPr>
            </a:lvl1pPr>
          </a:lstStyle>
          <a:p>
            <a:r>
              <a:rPr lang="en-GB" dirty="0"/>
              <a:t>Click to edit master title</a:t>
            </a:r>
            <a:endParaRPr lang="en-US" dirty="0"/>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dirty="0"/>
              <a:t>Click to edit subtitle</a:t>
            </a:r>
          </a:p>
        </p:txBody>
      </p:sp>
      <p:grpSp>
        <p:nvGrpSpPr>
          <p:cNvPr id="3" name="Group 2">
            <a:extLst>
              <a:ext uri="{FF2B5EF4-FFF2-40B4-BE49-F238E27FC236}">
                <a16:creationId xmlns:a16="http://schemas.microsoft.com/office/drawing/2014/main" id="{B4C6D00A-E7BD-DB49-B73A-57512154B83E}"/>
              </a:ext>
            </a:extLst>
          </p:cNvPr>
          <p:cNvGrpSpPr/>
          <p:nvPr userDrawn="1"/>
        </p:nvGrpSpPr>
        <p:grpSpPr>
          <a:xfrm>
            <a:off x="0" y="5710518"/>
            <a:ext cx="9161928" cy="1156447"/>
            <a:chOff x="0" y="5710518"/>
            <a:chExt cx="9161928" cy="1156447"/>
          </a:xfrm>
        </p:grpSpPr>
        <p:grpSp>
          <p:nvGrpSpPr>
            <p:cNvPr id="16" name="Group 15">
              <a:extLst>
                <a:ext uri="{FF2B5EF4-FFF2-40B4-BE49-F238E27FC236}">
                  <a16:creationId xmlns:a16="http://schemas.microsoft.com/office/drawing/2014/main" id="{0FE327E3-6508-AB44-8EDF-F681AE0AA634}"/>
                </a:ext>
              </a:extLst>
            </p:cNvPr>
            <p:cNvGrpSpPr/>
            <p:nvPr userDrawn="1"/>
          </p:nvGrpSpPr>
          <p:grpSpPr>
            <a:xfrm>
              <a:off x="3452813" y="6120373"/>
              <a:ext cx="5709115" cy="400110"/>
              <a:chOff x="3703824" y="5852937"/>
              <a:chExt cx="5709115" cy="400110"/>
            </a:xfrm>
          </p:grpSpPr>
          <p:sp>
            <p:nvSpPr>
              <p:cNvPr id="11" name="TextBox 10">
                <a:extLst>
                  <a:ext uri="{FF2B5EF4-FFF2-40B4-BE49-F238E27FC236}">
                    <a16:creationId xmlns:a16="http://schemas.microsoft.com/office/drawing/2014/main" id="{2D4295EA-12FB-8042-B297-A1BE907ADA99}"/>
                  </a:ext>
                </a:extLst>
              </p:cNvPr>
              <p:cNvSpPr txBox="1"/>
              <p:nvPr userDrawn="1"/>
            </p:nvSpPr>
            <p:spPr>
              <a:xfrm>
                <a:off x="4284918" y="5852937"/>
                <a:ext cx="5128021" cy="400110"/>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15" name="Graphic 14">
                <a:extLst>
                  <a:ext uri="{FF2B5EF4-FFF2-40B4-BE49-F238E27FC236}">
                    <a16:creationId xmlns:a16="http://schemas.microsoft.com/office/drawing/2014/main" id="{53825FED-610C-2B40-8B6B-73A5A6E563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03824" y="5873829"/>
                <a:ext cx="527934" cy="358326"/>
              </a:xfrm>
              <a:prstGeom prst="rect">
                <a:avLst/>
              </a:prstGeom>
            </p:spPr>
          </p:pic>
        </p:grpSp>
        <p:sp>
          <p:nvSpPr>
            <p:cNvPr id="2" name="Rectangle 1">
              <a:extLst>
                <a:ext uri="{FF2B5EF4-FFF2-40B4-BE49-F238E27FC236}">
                  <a16:creationId xmlns:a16="http://schemas.microsoft.com/office/drawing/2014/main" id="{B31CD91A-1CB5-0245-93A7-F730E32DB9D3}"/>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A85300BA-C4C2-A24F-A1CF-387019FFC5E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619" y="5710518"/>
              <a:ext cx="2848814" cy="1156447"/>
            </a:xfrm>
            <a:prstGeom prst="rect">
              <a:avLst/>
            </a:prstGeom>
          </p:spPr>
        </p:pic>
      </p:grpSp>
    </p:spTree>
    <p:extLst>
      <p:ext uri="{BB962C8B-B14F-4D97-AF65-F5344CB8AC3E}">
        <p14:creationId xmlns:p14="http://schemas.microsoft.com/office/powerpoint/2010/main" val="3328718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2010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2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2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2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2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2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2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 name="PlaceHolder 8"/>
          <p:cNvSpPr>
            <a:spLocks noGrp="1"/>
          </p:cNvSpPr>
          <p:nvPr>
            <p:ph type="ftr" idx="15"/>
          </p:nvPr>
        </p:nvSpPr>
        <p:spPr/>
        <p:txBody>
          <a:bodyPr/>
          <a:lstStyle/>
          <a:p>
            <a:r>
              <a:t>Footer</a:t>
            </a:r>
          </a:p>
        </p:txBody>
      </p:sp>
      <p:sp>
        <p:nvSpPr>
          <p:cNvPr id="10" name="PlaceHolder 9"/>
          <p:cNvSpPr>
            <a:spLocks noGrp="1"/>
          </p:cNvSpPr>
          <p:nvPr>
            <p:ph type="sldNum" idx="14"/>
          </p:nvPr>
        </p:nvSpPr>
        <p:spPr/>
        <p:txBody>
          <a:bodyPr/>
          <a:lstStyle/>
          <a:p>
            <a:fld id="{B1EBC74D-4817-4908-8159-B081147E871A}" type="slidenum">
              <a:t>‹#›</a:t>
            </a:fld>
            <a:endParaRPr/>
          </a:p>
        </p:txBody>
      </p:sp>
      <p:sp>
        <p:nvSpPr>
          <p:cNvPr id="11" name="PlaceHolder 10"/>
          <p:cNvSpPr>
            <a:spLocks noGrp="1"/>
          </p:cNvSpPr>
          <p:nvPr>
            <p:ph type="dt" idx="13"/>
          </p:nvPr>
        </p:nvSpPr>
        <p:spPr/>
        <p:txBody>
          <a:bodyPr/>
          <a:lstStyle/>
          <a:p>
            <a:endParaRPr/>
          </a:p>
        </p:txBody>
      </p:sp>
    </p:spTree>
    <p:extLst>
      <p:ext uri="{BB962C8B-B14F-4D97-AF65-F5344CB8AC3E}">
        <p14:creationId xmlns:p14="http://schemas.microsoft.com/office/powerpoint/2010/main" val="26837928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8"/>
          </p:nvPr>
        </p:nvSpPr>
        <p:spPr/>
        <p:txBody>
          <a:bodyPr/>
          <a:lstStyle/>
          <a:p>
            <a:r>
              <a:t>Footer</a:t>
            </a:r>
          </a:p>
        </p:txBody>
      </p:sp>
      <p:sp>
        <p:nvSpPr>
          <p:cNvPr id="3" name="PlaceHolder 2"/>
          <p:cNvSpPr>
            <a:spLocks noGrp="1"/>
          </p:cNvSpPr>
          <p:nvPr>
            <p:ph type="sldNum" idx="17"/>
          </p:nvPr>
        </p:nvSpPr>
        <p:spPr/>
        <p:txBody>
          <a:bodyPr/>
          <a:lstStyle/>
          <a:p>
            <a:fld id="{120AD7FA-5DD2-44E5-8486-1284F2E74672}" type="slidenum">
              <a:t>‹#›</a:t>
            </a:fld>
            <a:endParaRPr/>
          </a:p>
        </p:txBody>
      </p:sp>
      <p:sp>
        <p:nvSpPr>
          <p:cNvPr id="4" name="PlaceHolder 3"/>
          <p:cNvSpPr>
            <a:spLocks noGrp="1"/>
          </p:cNvSpPr>
          <p:nvPr>
            <p:ph type="dt" idx="16"/>
          </p:nvPr>
        </p:nvSpPr>
        <p:spPr/>
        <p:txBody>
          <a:bodyPr/>
          <a:lstStyle/>
          <a:p>
            <a:endParaRPr/>
          </a:p>
        </p:txBody>
      </p:sp>
    </p:spTree>
    <p:extLst>
      <p:ext uri="{BB962C8B-B14F-4D97-AF65-F5344CB8AC3E}">
        <p14:creationId xmlns:p14="http://schemas.microsoft.com/office/powerpoint/2010/main" val="12788713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43"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18"/>
          </p:nvPr>
        </p:nvSpPr>
        <p:spPr/>
        <p:txBody>
          <a:bodyPr/>
          <a:lstStyle/>
          <a:p>
            <a:r>
              <a:t>Footer</a:t>
            </a:r>
          </a:p>
        </p:txBody>
      </p:sp>
      <p:sp>
        <p:nvSpPr>
          <p:cNvPr id="5" name="PlaceHolder 4"/>
          <p:cNvSpPr>
            <a:spLocks noGrp="1"/>
          </p:cNvSpPr>
          <p:nvPr>
            <p:ph type="sldNum" idx="17"/>
          </p:nvPr>
        </p:nvSpPr>
        <p:spPr/>
        <p:txBody>
          <a:bodyPr/>
          <a:lstStyle/>
          <a:p>
            <a:fld id="{6D6E3B8F-64B1-4CB0-9B4A-29B0AC0444DC}" type="slidenum">
              <a:t>‹#›</a:t>
            </a:fld>
            <a:endParaRPr/>
          </a:p>
        </p:txBody>
      </p:sp>
      <p:sp>
        <p:nvSpPr>
          <p:cNvPr id="6" name="PlaceHolder 5"/>
          <p:cNvSpPr>
            <a:spLocks noGrp="1"/>
          </p:cNvSpPr>
          <p:nvPr>
            <p:ph type="dt" idx="16"/>
          </p:nvPr>
        </p:nvSpPr>
        <p:spPr/>
        <p:txBody>
          <a:bodyPr/>
          <a:lstStyle/>
          <a:p>
            <a:endParaRPr/>
          </a:p>
        </p:txBody>
      </p:sp>
    </p:spTree>
    <p:extLst>
      <p:ext uri="{BB962C8B-B14F-4D97-AF65-F5344CB8AC3E}">
        <p14:creationId xmlns:p14="http://schemas.microsoft.com/office/powerpoint/2010/main" val="5235382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4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 name="PlaceHolder 3"/>
          <p:cNvSpPr>
            <a:spLocks noGrp="1"/>
          </p:cNvSpPr>
          <p:nvPr>
            <p:ph type="ftr" idx="18"/>
          </p:nvPr>
        </p:nvSpPr>
        <p:spPr/>
        <p:txBody>
          <a:bodyPr/>
          <a:lstStyle/>
          <a:p>
            <a:r>
              <a:t>Footer</a:t>
            </a:r>
          </a:p>
        </p:txBody>
      </p:sp>
      <p:sp>
        <p:nvSpPr>
          <p:cNvPr id="5" name="PlaceHolder 4"/>
          <p:cNvSpPr>
            <a:spLocks noGrp="1"/>
          </p:cNvSpPr>
          <p:nvPr>
            <p:ph type="sldNum" idx="17"/>
          </p:nvPr>
        </p:nvSpPr>
        <p:spPr/>
        <p:txBody>
          <a:bodyPr/>
          <a:lstStyle/>
          <a:p>
            <a:fld id="{78C5AC71-CC87-47F5-949F-7337CCD6EADF}" type="slidenum">
              <a:t>‹#›</a:t>
            </a:fld>
            <a:endParaRPr/>
          </a:p>
        </p:txBody>
      </p:sp>
      <p:sp>
        <p:nvSpPr>
          <p:cNvPr id="6" name="PlaceHolder 5"/>
          <p:cNvSpPr>
            <a:spLocks noGrp="1"/>
          </p:cNvSpPr>
          <p:nvPr>
            <p:ph type="dt" idx="16"/>
          </p:nvPr>
        </p:nvSpPr>
        <p:spPr/>
        <p:txBody>
          <a:bodyPr/>
          <a:lstStyle/>
          <a:p>
            <a:endParaRPr/>
          </a:p>
        </p:txBody>
      </p:sp>
    </p:spTree>
    <p:extLst>
      <p:ext uri="{BB962C8B-B14F-4D97-AF65-F5344CB8AC3E}">
        <p14:creationId xmlns:p14="http://schemas.microsoft.com/office/powerpoint/2010/main" val="27333675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4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4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ftr" idx="18"/>
          </p:nvPr>
        </p:nvSpPr>
        <p:spPr/>
        <p:txBody>
          <a:bodyPr/>
          <a:lstStyle/>
          <a:p>
            <a:r>
              <a:t>Footer</a:t>
            </a:r>
          </a:p>
        </p:txBody>
      </p:sp>
      <p:sp>
        <p:nvSpPr>
          <p:cNvPr id="6" name="PlaceHolder 5"/>
          <p:cNvSpPr>
            <a:spLocks noGrp="1"/>
          </p:cNvSpPr>
          <p:nvPr>
            <p:ph type="sldNum" idx="17"/>
          </p:nvPr>
        </p:nvSpPr>
        <p:spPr/>
        <p:txBody>
          <a:bodyPr/>
          <a:lstStyle/>
          <a:p>
            <a:fld id="{A31809E1-A01E-4A7E-8E6A-89363CB5094F}" type="slidenum">
              <a:t>‹#›</a:t>
            </a:fld>
            <a:endParaRPr/>
          </a:p>
        </p:txBody>
      </p:sp>
      <p:sp>
        <p:nvSpPr>
          <p:cNvPr id="7" name="PlaceHolder 6"/>
          <p:cNvSpPr>
            <a:spLocks noGrp="1"/>
          </p:cNvSpPr>
          <p:nvPr>
            <p:ph type="dt" idx="16"/>
          </p:nvPr>
        </p:nvSpPr>
        <p:spPr/>
        <p:txBody>
          <a:bodyPr/>
          <a:lstStyle/>
          <a:p>
            <a:endParaRPr/>
          </a:p>
        </p:txBody>
      </p:sp>
    </p:spTree>
    <p:extLst>
      <p:ext uri="{BB962C8B-B14F-4D97-AF65-F5344CB8AC3E}">
        <p14:creationId xmlns:p14="http://schemas.microsoft.com/office/powerpoint/2010/main" val="7098322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18"/>
          </p:nvPr>
        </p:nvSpPr>
        <p:spPr/>
        <p:txBody>
          <a:bodyPr/>
          <a:lstStyle/>
          <a:p>
            <a:r>
              <a:t>Footer</a:t>
            </a:r>
          </a:p>
        </p:txBody>
      </p:sp>
      <p:sp>
        <p:nvSpPr>
          <p:cNvPr id="4" name="PlaceHolder 3"/>
          <p:cNvSpPr>
            <a:spLocks noGrp="1"/>
          </p:cNvSpPr>
          <p:nvPr>
            <p:ph type="sldNum" idx="17"/>
          </p:nvPr>
        </p:nvSpPr>
        <p:spPr/>
        <p:txBody>
          <a:bodyPr/>
          <a:lstStyle/>
          <a:p>
            <a:fld id="{2C3AF725-EE63-44D2-BE38-6A85FDD0A917}" type="slidenum">
              <a:t>‹#›</a:t>
            </a:fld>
            <a:endParaRPr/>
          </a:p>
        </p:txBody>
      </p:sp>
      <p:sp>
        <p:nvSpPr>
          <p:cNvPr id="5" name="PlaceHolder 4"/>
          <p:cNvSpPr>
            <a:spLocks noGrp="1"/>
          </p:cNvSpPr>
          <p:nvPr>
            <p:ph type="dt" idx="16"/>
          </p:nvPr>
        </p:nvSpPr>
        <p:spPr/>
        <p:txBody>
          <a:bodyPr/>
          <a:lstStyle/>
          <a:p>
            <a:endParaRPr/>
          </a:p>
        </p:txBody>
      </p:sp>
    </p:spTree>
    <p:extLst>
      <p:ext uri="{BB962C8B-B14F-4D97-AF65-F5344CB8AC3E}">
        <p14:creationId xmlns:p14="http://schemas.microsoft.com/office/powerpoint/2010/main" val="26109461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0"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18"/>
          </p:nvPr>
        </p:nvSpPr>
        <p:spPr/>
        <p:txBody>
          <a:bodyPr/>
          <a:lstStyle/>
          <a:p>
            <a:r>
              <a:t>Footer</a:t>
            </a:r>
          </a:p>
        </p:txBody>
      </p:sp>
      <p:sp>
        <p:nvSpPr>
          <p:cNvPr id="4" name="PlaceHolder 3"/>
          <p:cNvSpPr>
            <a:spLocks noGrp="1"/>
          </p:cNvSpPr>
          <p:nvPr>
            <p:ph type="sldNum" idx="17"/>
          </p:nvPr>
        </p:nvSpPr>
        <p:spPr/>
        <p:txBody>
          <a:bodyPr/>
          <a:lstStyle/>
          <a:p>
            <a:fld id="{B4EB8B63-5ED6-4C83-8D24-F69D9CF0B557}" type="slidenum">
              <a:t>‹#›</a:t>
            </a:fld>
            <a:endParaRPr/>
          </a:p>
        </p:txBody>
      </p:sp>
      <p:sp>
        <p:nvSpPr>
          <p:cNvPr id="5" name="PlaceHolder 4"/>
          <p:cNvSpPr>
            <a:spLocks noGrp="1"/>
          </p:cNvSpPr>
          <p:nvPr>
            <p:ph type="dt" idx="16"/>
          </p:nvPr>
        </p:nvSpPr>
        <p:spPr/>
        <p:txBody>
          <a:bodyPr/>
          <a:lstStyle/>
          <a:p>
            <a:endParaRPr/>
          </a:p>
        </p:txBody>
      </p:sp>
    </p:spTree>
    <p:extLst>
      <p:ext uri="{BB962C8B-B14F-4D97-AF65-F5344CB8AC3E}">
        <p14:creationId xmlns:p14="http://schemas.microsoft.com/office/powerpoint/2010/main" val="27840742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5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5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5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18"/>
          </p:nvPr>
        </p:nvSpPr>
        <p:spPr/>
        <p:txBody>
          <a:bodyPr/>
          <a:lstStyle/>
          <a:p>
            <a:r>
              <a:t>Footer</a:t>
            </a:r>
          </a:p>
        </p:txBody>
      </p:sp>
      <p:sp>
        <p:nvSpPr>
          <p:cNvPr id="7" name="PlaceHolder 6"/>
          <p:cNvSpPr>
            <a:spLocks noGrp="1"/>
          </p:cNvSpPr>
          <p:nvPr>
            <p:ph type="sldNum" idx="17"/>
          </p:nvPr>
        </p:nvSpPr>
        <p:spPr/>
        <p:txBody>
          <a:bodyPr/>
          <a:lstStyle/>
          <a:p>
            <a:fld id="{C2EDF43E-F973-421F-9D26-82C01AFC2A41}" type="slidenum">
              <a:t>‹#›</a:t>
            </a:fld>
            <a:endParaRPr/>
          </a:p>
        </p:txBody>
      </p:sp>
      <p:sp>
        <p:nvSpPr>
          <p:cNvPr id="8" name="PlaceHolder 7"/>
          <p:cNvSpPr>
            <a:spLocks noGrp="1"/>
          </p:cNvSpPr>
          <p:nvPr>
            <p:ph type="dt" idx="16"/>
          </p:nvPr>
        </p:nvSpPr>
        <p:spPr/>
        <p:txBody>
          <a:bodyPr/>
          <a:lstStyle/>
          <a:p>
            <a:endParaRPr/>
          </a:p>
        </p:txBody>
      </p:sp>
    </p:spTree>
    <p:extLst>
      <p:ext uri="{BB962C8B-B14F-4D97-AF65-F5344CB8AC3E}">
        <p14:creationId xmlns:p14="http://schemas.microsoft.com/office/powerpoint/2010/main" val="18159826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5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5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5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18"/>
          </p:nvPr>
        </p:nvSpPr>
        <p:spPr/>
        <p:txBody>
          <a:bodyPr/>
          <a:lstStyle/>
          <a:p>
            <a:r>
              <a:t>Footer</a:t>
            </a:r>
          </a:p>
        </p:txBody>
      </p:sp>
      <p:sp>
        <p:nvSpPr>
          <p:cNvPr id="7" name="PlaceHolder 6"/>
          <p:cNvSpPr>
            <a:spLocks noGrp="1"/>
          </p:cNvSpPr>
          <p:nvPr>
            <p:ph type="sldNum" idx="17"/>
          </p:nvPr>
        </p:nvSpPr>
        <p:spPr/>
        <p:txBody>
          <a:bodyPr/>
          <a:lstStyle/>
          <a:p>
            <a:fld id="{29B4A063-4310-4165-9B69-879604F10169}" type="slidenum">
              <a:t>‹#›</a:t>
            </a:fld>
            <a:endParaRPr/>
          </a:p>
        </p:txBody>
      </p:sp>
      <p:sp>
        <p:nvSpPr>
          <p:cNvPr id="8" name="PlaceHolder 7"/>
          <p:cNvSpPr>
            <a:spLocks noGrp="1"/>
          </p:cNvSpPr>
          <p:nvPr>
            <p:ph type="dt" idx="16"/>
          </p:nvPr>
        </p:nvSpPr>
        <p:spPr/>
        <p:txBody>
          <a:bodyPr/>
          <a:lstStyle/>
          <a:p>
            <a:endParaRPr/>
          </a:p>
        </p:txBody>
      </p:sp>
    </p:spTree>
    <p:extLst>
      <p:ext uri="{BB962C8B-B14F-4D97-AF65-F5344CB8AC3E}">
        <p14:creationId xmlns:p14="http://schemas.microsoft.com/office/powerpoint/2010/main" val="30018496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6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6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6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18"/>
          </p:nvPr>
        </p:nvSpPr>
        <p:spPr/>
        <p:txBody>
          <a:bodyPr/>
          <a:lstStyle/>
          <a:p>
            <a:r>
              <a:t>Footer</a:t>
            </a:r>
          </a:p>
        </p:txBody>
      </p:sp>
      <p:sp>
        <p:nvSpPr>
          <p:cNvPr id="7" name="PlaceHolder 6"/>
          <p:cNvSpPr>
            <a:spLocks noGrp="1"/>
          </p:cNvSpPr>
          <p:nvPr>
            <p:ph type="sldNum" idx="17"/>
          </p:nvPr>
        </p:nvSpPr>
        <p:spPr/>
        <p:txBody>
          <a:bodyPr/>
          <a:lstStyle/>
          <a:p>
            <a:fld id="{EA9936A8-0F13-41DB-9F98-64FE2BBE7B9D}" type="slidenum">
              <a:t>‹#›</a:t>
            </a:fld>
            <a:endParaRPr/>
          </a:p>
        </p:txBody>
      </p:sp>
      <p:sp>
        <p:nvSpPr>
          <p:cNvPr id="8" name="PlaceHolder 7"/>
          <p:cNvSpPr>
            <a:spLocks noGrp="1"/>
          </p:cNvSpPr>
          <p:nvPr>
            <p:ph type="dt" idx="16"/>
          </p:nvPr>
        </p:nvSpPr>
        <p:spPr/>
        <p:txBody>
          <a:bodyPr/>
          <a:lstStyle/>
          <a:p>
            <a:endParaRPr/>
          </a:p>
        </p:txBody>
      </p:sp>
    </p:spTree>
    <p:extLst>
      <p:ext uri="{BB962C8B-B14F-4D97-AF65-F5344CB8AC3E}">
        <p14:creationId xmlns:p14="http://schemas.microsoft.com/office/powerpoint/2010/main" val="350188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1595437" y="368300"/>
            <a:ext cx="9001125" cy="1331913"/>
          </a:xfrm>
        </p:spPr>
        <p:txBody>
          <a:bodyPr anchor="ctr">
            <a:normAutofit/>
          </a:bodyPr>
          <a:lstStyle>
            <a:lvl1pPr>
              <a:defRPr sz="4400">
                <a:latin typeface="+mn-lt"/>
              </a:defRPr>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6096000" y="1808164"/>
            <a:ext cx="4500562" cy="3960812"/>
          </a:xfrm>
        </p:spPr>
        <p:txBody>
          <a:bodyPr anchor="ctr" anchorCtr="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1595438"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Tree>
    <p:extLst>
      <p:ext uri="{BB962C8B-B14F-4D97-AF65-F5344CB8AC3E}">
        <p14:creationId xmlns:p14="http://schemas.microsoft.com/office/powerpoint/2010/main" val="1241839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6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6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ftr" idx="18"/>
          </p:nvPr>
        </p:nvSpPr>
        <p:spPr/>
        <p:txBody>
          <a:bodyPr/>
          <a:lstStyle/>
          <a:p>
            <a:r>
              <a:t>Footer</a:t>
            </a:r>
          </a:p>
        </p:txBody>
      </p:sp>
      <p:sp>
        <p:nvSpPr>
          <p:cNvPr id="6" name="PlaceHolder 5"/>
          <p:cNvSpPr>
            <a:spLocks noGrp="1"/>
          </p:cNvSpPr>
          <p:nvPr>
            <p:ph type="sldNum" idx="17"/>
          </p:nvPr>
        </p:nvSpPr>
        <p:spPr/>
        <p:txBody>
          <a:bodyPr/>
          <a:lstStyle/>
          <a:p>
            <a:fld id="{60E1D643-7533-475D-9005-556FF9118693}" type="slidenum">
              <a:t>‹#›</a:t>
            </a:fld>
            <a:endParaRPr/>
          </a:p>
        </p:txBody>
      </p:sp>
      <p:sp>
        <p:nvSpPr>
          <p:cNvPr id="7" name="PlaceHolder 6"/>
          <p:cNvSpPr>
            <a:spLocks noGrp="1"/>
          </p:cNvSpPr>
          <p:nvPr>
            <p:ph type="dt" idx="16"/>
          </p:nvPr>
        </p:nvSpPr>
        <p:spPr/>
        <p:txBody>
          <a:bodyPr/>
          <a:lstStyle/>
          <a:p>
            <a:endParaRPr/>
          </a:p>
        </p:txBody>
      </p:sp>
    </p:spTree>
    <p:extLst>
      <p:ext uri="{BB962C8B-B14F-4D97-AF65-F5344CB8AC3E}">
        <p14:creationId xmlns:p14="http://schemas.microsoft.com/office/powerpoint/2010/main" val="31297655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6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6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6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7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 name="PlaceHolder 6"/>
          <p:cNvSpPr>
            <a:spLocks noGrp="1"/>
          </p:cNvSpPr>
          <p:nvPr>
            <p:ph type="ftr" idx="18"/>
          </p:nvPr>
        </p:nvSpPr>
        <p:spPr/>
        <p:txBody>
          <a:bodyPr/>
          <a:lstStyle/>
          <a:p>
            <a:r>
              <a:t>Footer</a:t>
            </a:r>
          </a:p>
        </p:txBody>
      </p:sp>
      <p:sp>
        <p:nvSpPr>
          <p:cNvPr id="8" name="PlaceHolder 7"/>
          <p:cNvSpPr>
            <a:spLocks noGrp="1"/>
          </p:cNvSpPr>
          <p:nvPr>
            <p:ph type="sldNum" idx="17"/>
          </p:nvPr>
        </p:nvSpPr>
        <p:spPr/>
        <p:txBody>
          <a:bodyPr/>
          <a:lstStyle/>
          <a:p>
            <a:fld id="{8393A952-DCDE-4B61-87C7-9ED2AB34E616}" type="slidenum">
              <a:t>‹#›</a:t>
            </a:fld>
            <a:endParaRPr/>
          </a:p>
        </p:txBody>
      </p:sp>
      <p:sp>
        <p:nvSpPr>
          <p:cNvPr id="9" name="PlaceHolder 8"/>
          <p:cNvSpPr>
            <a:spLocks noGrp="1"/>
          </p:cNvSpPr>
          <p:nvPr>
            <p:ph type="dt" idx="16"/>
          </p:nvPr>
        </p:nvSpPr>
        <p:spPr/>
        <p:txBody>
          <a:bodyPr/>
          <a:lstStyle/>
          <a:p>
            <a:endParaRPr/>
          </a:p>
        </p:txBody>
      </p:sp>
    </p:spTree>
    <p:extLst>
      <p:ext uri="{BB962C8B-B14F-4D97-AF65-F5344CB8AC3E}">
        <p14:creationId xmlns:p14="http://schemas.microsoft.com/office/powerpoint/2010/main" val="33216282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7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7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7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7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7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7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 name="PlaceHolder 8"/>
          <p:cNvSpPr>
            <a:spLocks noGrp="1"/>
          </p:cNvSpPr>
          <p:nvPr>
            <p:ph type="ftr" idx="18"/>
          </p:nvPr>
        </p:nvSpPr>
        <p:spPr/>
        <p:txBody>
          <a:bodyPr/>
          <a:lstStyle/>
          <a:p>
            <a:r>
              <a:t>Footer</a:t>
            </a:r>
          </a:p>
        </p:txBody>
      </p:sp>
      <p:sp>
        <p:nvSpPr>
          <p:cNvPr id="10" name="PlaceHolder 9"/>
          <p:cNvSpPr>
            <a:spLocks noGrp="1"/>
          </p:cNvSpPr>
          <p:nvPr>
            <p:ph type="sldNum" idx="17"/>
          </p:nvPr>
        </p:nvSpPr>
        <p:spPr/>
        <p:txBody>
          <a:bodyPr/>
          <a:lstStyle/>
          <a:p>
            <a:fld id="{3FBEE42F-6616-4E1E-B4BF-E063604C6D5B}" type="slidenum">
              <a:t>‹#›</a:t>
            </a:fld>
            <a:endParaRPr/>
          </a:p>
        </p:txBody>
      </p:sp>
      <p:sp>
        <p:nvSpPr>
          <p:cNvPr id="11" name="PlaceHolder 10"/>
          <p:cNvSpPr>
            <a:spLocks noGrp="1"/>
          </p:cNvSpPr>
          <p:nvPr>
            <p:ph type="dt" idx="16"/>
          </p:nvPr>
        </p:nvSpPr>
        <p:spPr/>
        <p:txBody>
          <a:bodyPr/>
          <a:lstStyle/>
          <a:p>
            <a:endParaRPr/>
          </a:p>
        </p:txBody>
      </p:sp>
    </p:spTree>
    <p:extLst>
      <p:ext uri="{BB962C8B-B14F-4D97-AF65-F5344CB8AC3E}">
        <p14:creationId xmlns:p14="http://schemas.microsoft.com/office/powerpoint/2010/main" val="13143041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lstStyle/>
          <a:p>
            <a:r>
              <a:t>Footer</a:t>
            </a:r>
          </a:p>
        </p:txBody>
      </p:sp>
      <p:sp>
        <p:nvSpPr>
          <p:cNvPr id="3" name="PlaceHolder 2"/>
          <p:cNvSpPr>
            <a:spLocks noGrp="1"/>
          </p:cNvSpPr>
          <p:nvPr>
            <p:ph type="sldNum" idx="5"/>
          </p:nvPr>
        </p:nvSpPr>
        <p:spPr/>
        <p:txBody>
          <a:bodyPr/>
          <a:lstStyle/>
          <a:p>
            <a:fld id="{7B5E7093-A23F-4D1D-904D-C6E462F8EAF0}" type="slidenum">
              <a:t>‹#›</a:t>
            </a:fld>
            <a:endParaRPr/>
          </a:p>
        </p:txBody>
      </p:sp>
      <p:sp>
        <p:nvSpPr>
          <p:cNvPr id="4" name="PlaceHolder 3"/>
          <p:cNvSpPr>
            <a:spLocks noGrp="1"/>
          </p:cNvSpPr>
          <p:nvPr>
            <p:ph type="dt" idx="4"/>
          </p:nvPr>
        </p:nvSpPr>
        <p:spPr/>
        <p:txBody>
          <a:bodyPr/>
          <a:lstStyle/>
          <a:p>
            <a:endParaRPr/>
          </a:p>
        </p:txBody>
      </p:sp>
    </p:spTree>
    <p:extLst>
      <p:ext uri="{BB962C8B-B14F-4D97-AF65-F5344CB8AC3E}">
        <p14:creationId xmlns:p14="http://schemas.microsoft.com/office/powerpoint/2010/main" val="3673394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6"/>
          </p:nvPr>
        </p:nvSpPr>
        <p:spPr/>
        <p:txBody>
          <a:bodyPr/>
          <a:lstStyle/>
          <a:p>
            <a:r>
              <a:t>Footer</a:t>
            </a:r>
          </a:p>
        </p:txBody>
      </p:sp>
      <p:sp>
        <p:nvSpPr>
          <p:cNvPr id="5" name="PlaceHolder 4"/>
          <p:cNvSpPr>
            <a:spLocks noGrp="1"/>
          </p:cNvSpPr>
          <p:nvPr>
            <p:ph type="sldNum" idx="5"/>
          </p:nvPr>
        </p:nvSpPr>
        <p:spPr/>
        <p:txBody>
          <a:bodyPr/>
          <a:lstStyle/>
          <a:p>
            <a:fld id="{ACBEE488-E8E5-4449-A1D5-7B971E3A214A}" type="slidenum">
              <a:t>‹#›</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14634377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6"/>
          </p:nvPr>
        </p:nvSpPr>
        <p:spPr/>
        <p:txBody>
          <a:bodyPr/>
          <a:lstStyle/>
          <a:p>
            <a:r>
              <a:t>Footer</a:t>
            </a:r>
          </a:p>
        </p:txBody>
      </p:sp>
      <p:sp>
        <p:nvSpPr>
          <p:cNvPr id="5" name="PlaceHolder 4"/>
          <p:cNvSpPr>
            <a:spLocks noGrp="1"/>
          </p:cNvSpPr>
          <p:nvPr>
            <p:ph type="sldNum" idx="5"/>
          </p:nvPr>
        </p:nvSpPr>
        <p:spPr/>
        <p:txBody>
          <a:bodyPr/>
          <a:lstStyle/>
          <a:p>
            <a:fld id="{778988D7-99F2-43AC-A3BD-DA26875A8FDE}" type="slidenum">
              <a:t>‹#›</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18095461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6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6"/>
          </p:nvPr>
        </p:nvSpPr>
        <p:spPr/>
        <p:txBody>
          <a:bodyPr/>
          <a:lstStyle/>
          <a:p>
            <a:r>
              <a:t>Footer</a:t>
            </a:r>
          </a:p>
        </p:txBody>
      </p:sp>
      <p:sp>
        <p:nvSpPr>
          <p:cNvPr id="6" name="PlaceHolder 5"/>
          <p:cNvSpPr>
            <a:spLocks noGrp="1"/>
          </p:cNvSpPr>
          <p:nvPr>
            <p:ph type="sldNum" idx="5"/>
          </p:nvPr>
        </p:nvSpPr>
        <p:spPr/>
        <p:txBody>
          <a:bodyPr/>
          <a:lstStyle/>
          <a:p>
            <a:fld id="{2DCFD9C1-BCC4-4F01-B500-F29F2FE5D823}" type="slidenum">
              <a:t>‹#›</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3794874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6"/>
          </p:nvPr>
        </p:nvSpPr>
        <p:spPr/>
        <p:txBody>
          <a:bodyPr/>
          <a:lstStyle/>
          <a:p>
            <a:r>
              <a:t>Footer</a:t>
            </a:r>
          </a:p>
        </p:txBody>
      </p:sp>
      <p:sp>
        <p:nvSpPr>
          <p:cNvPr id="4" name="PlaceHolder 3"/>
          <p:cNvSpPr>
            <a:spLocks noGrp="1"/>
          </p:cNvSpPr>
          <p:nvPr>
            <p:ph type="sldNum" idx="5"/>
          </p:nvPr>
        </p:nvSpPr>
        <p:spPr/>
        <p:txBody>
          <a:bodyPr/>
          <a:lstStyle/>
          <a:p>
            <a:fld id="{AB94B6BF-C797-4D50-BBA1-7D9504968345}" type="slidenum">
              <a:t>‹#›</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39739696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4"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6"/>
          </p:nvPr>
        </p:nvSpPr>
        <p:spPr/>
        <p:txBody>
          <a:bodyPr/>
          <a:lstStyle/>
          <a:p>
            <a:r>
              <a:t>Footer</a:t>
            </a:r>
          </a:p>
        </p:txBody>
      </p:sp>
      <p:sp>
        <p:nvSpPr>
          <p:cNvPr id="4" name="PlaceHolder 3"/>
          <p:cNvSpPr>
            <a:spLocks noGrp="1"/>
          </p:cNvSpPr>
          <p:nvPr>
            <p:ph type="sldNum" idx="5"/>
          </p:nvPr>
        </p:nvSpPr>
        <p:spPr/>
        <p:txBody>
          <a:bodyPr/>
          <a:lstStyle/>
          <a:p>
            <a:fld id="{BA9693FA-E7FE-4469-9B0C-4314315E8FF4}" type="slidenum">
              <a:t>‹#›</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38545723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6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83B7DC8E-01F6-4566-8C19-8DA1C009AE33}"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2669364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093E7-D623-3645-9841-9894AEB63F20}"/>
              </a:ext>
            </a:extLst>
          </p:cNvPr>
          <p:cNvSpPr>
            <a:spLocks noGrp="1"/>
          </p:cNvSpPr>
          <p:nvPr>
            <p:ph type="title"/>
          </p:nvPr>
        </p:nvSpPr>
        <p:spPr>
          <a:xfrm>
            <a:off x="371475" y="368300"/>
            <a:ext cx="11449050" cy="1331913"/>
          </a:xfrm>
        </p:spPr>
        <p:txBody>
          <a:bodyPr anchor="ctr">
            <a:normAutofit/>
          </a:bodyPr>
          <a:lstStyle>
            <a:lvl1pPr>
              <a:defRPr sz="44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6DD52EB-D8AD-F348-9E4E-B5419B0AC4AF}"/>
              </a:ext>
            </a:extLst>
          </p:cNvPr>
          <p:cNvSpPr>
            <a:spLocks noGrp="1"/>
          </p:cNvSpPr>
          <p:nvPr>
            <p:ph type="pic" idx="1" hasCustomPrompt="1"/>
          </p:nvPr>
        </p:nvSpPr>
        <p:spPr>
          <a:xfrm>
            <a:off x="1595437" y="1808164"/>
            <a:ext cx="4500561" cy="3960812"/>
          </a:xfrm>
        </p:spPr>
        <p:txBody>
          <a:bodyPr anchor="ctr" anchorCtr="0">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4" name="Text Placeholder 3">
            <a:extLst>
              <a:ext uri="{FF2B5EF4-FFF2-40B4-BE49-F238E27FC236}">
                <a16:creationId xmlns:a16="http://schemas.microsoft.com/office/drawing/2014/main" id="{791E90B4-E743-2843-BC76-F8E7CAA891F4}"/>
              </a:ext>
            </a:extLst>
          </p:cNvPr>
          <p:cNvSpPr>
            <a:spLocks noGrp="1"/>
          </p:cNvSpPr>
          <p:nvPr>
            <p:ph type="body" sz="half" idx="2" hasCustomPrompt="1"/>
          </p:nvPr>
        </p:nvSpPr>
        <p:spPr>
          <a:xfrm>
            <a:off x="6268279" y="1808164"/>
            <a:ext cx="4328284" cy="3960812"/>
          </a:xfrm>
        </p:spPr>
        <p:txBody>
          <a:bodyPr anchor="ct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text</a:t>
            </a:r>
          </a:p>
        </p:txBody>
      </p:sp>
    </p:spTree>
    <p:extLst>
      <p:ext uri="{BB962C8B-B14F-4D97-AF65-F5344CB8AC3E}">
        <p14:creationId xmlns:p14="http://schemas.microsoft.com/office/powerpoint/2010/main" val="3746148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3EE35731-CF3F-4F18-863F-F74BF62AAC9D}"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330388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4C77702E-EB8F-43C3-9A92-5CF59A8D59AD}"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2405365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6"/>
          </p:nvPr>
        </p:nvSpPr>
        <p:spPr/>
        <p:txBody>
          <a:bodyPr/>
          <a:lstStyle/>
          <a:p>
            <a:r>
              <a:t>Footer</a:t>
            </a:r>
          </a:p>
        </p:txBody>
      </p:sp>
      <p:sp>
        <p:nvSpPr>
          <p:cNvPr id="6" name="PlaceHolder 5"/>
          <p:cNvSpPr>
            <a:spLocks noGrp="1"/>
          </p:cNvSpPr>
          <p:nvPr>
            <p:ph type="sldNum" idx="5"/>
          </p:nvPr>
        </p:nvSpPr>
        <p:spPr/>
        <p:txBody>
          <a:bodyPr/>
          <a:lstStyle/>
          <a:p>
            <a:fld id="{4BB4CF95-5477-477A-9E65-54778BEAF23A}" type="slidenum">
              <a:t>‹#›</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8523055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8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6"/>
          </p:nvPr>
        </p:nvSpPr>
        <p:spPr/>
        <p:txBody>
          <a:bodyPr/>
          <a:lstStyle/>
          <a:p>
            <a:r>
              <a:t>Footer</a:t>
            </a:r>
          </a:p>
        </p:txBody>
      </p:sp>
      <p:sp>
        <p:nvSpPr>
          <p:cNvPr id="8" name="PlaceHolder 7"/>
          <p:cNvSpPr>
            <a:spLocks noGrp="1"/>
          </p:cNvSpPr>
          <p:nvPr>
            <p:ph type="sldNum" idx="5"/>
          </p:nvPr>
        </p:nvSpPr>
        <p:spPr/>
        <p:txBody>
          <a:bodyPr/>
          <a:lstStyle/>
          <a:p>
            <a:fld id="{0A7C33C4-8008-4F76-8E22-6CF272177704}" type="slidenum">
              <a:t>‹#›</a:t>
            </a:fld>
            <a:endParaRPr/>
          </a:p>
        </p:txBody>
      </p:sp>
      <p:sp>
        <p:nvSpPr>
          <p:cNvPr id="9" name="PlaceHolder 8"/>
          <p:cNvSpPr>
            <a:spLocks noGrp="1"/>
          </p:cNvSpPr>
          <p:nvPr>
            <p:ph type="dt" idx="4"/>
          </p:nvPr>
        </p:nvSpPr>
        <p:spPr/>
        <p:txBody>
          <a:bodyPr/>
          <a:lstStyle/>
          <a:p>
            <a:endParaRPr/>
          </a:p>
        </p:txBody>
      </p:sp>
    </p:spTree>
    <p:extLst>
      <p:ext uri="{BB962C8B-B14F-4D97-AF65-F5344CB8AC3E}">
        <p14:creationId xmlns:p14="http://schemas.microsoft.com/office/powerpoint/2010/main" val="13660385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8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6"/>
          </p:nvPr>
        </p:nvSpPr>
        <p:spPr/>
        <p:txBody>
          <a:bodyPr/>
          <a:lstStyle/>
          <a:p>
            <a:r>
              <a:t>Footer</a:t>
            </a:r>
          </a:p>
        </p:txBody>
      </p:sp>
      <p:sp>
        <p:nvSpPr>
          <p:cNvPr id="10" name="PlaceHolder 9"/>
          <p:cNvSpPr>
            <a:spLocks noGrp="1"/>
          </p:cNvSpPr>
          <p:nvPr>
            <p:ph type="sldNum" idx="5"/>
          </p:nvPr>
        </p:nvSpPr>
        <p:spPr/>
        <p:txBody>
          <a:bodyPr/>
          <a:lstStyle/>
          <a:p>
            <a:fld id="{38915EDD-A5DE-451A-8010-F61BFA7A4711}" type="slidenum">
              <a:t>‹#›</a:t>
            </a:fld>
            <a:endParaRPr/>
          </a:p>
        </p:txBody>
      </p:sp>
      <p:sp>
        <p:nvSpPr>
          <p:cNvPr id="11" name="PlaceHolder 10"/>
          <p:cNvSpPr>
            <a:spLocks noGrp="1"/>
          </p:cNvSpPr>
          <p:nvPr>
            <p:ph type="dt" idx="4"/>
          </p:nvPr>
        </p:nvSpPr>
        <p:spPr/>
        <p:txBody>
          <a:bodyPr/>
          <a:lstStyle/>
          <a:p>
            <a:endParaRPr/>
          </a:p>
        </p:txBody>
      </p:sp>
    </p:spTree>
    <p:extLst>
      <p:ext uri="{BB962C8B-B14F-4D97-AF65-F5344CB8AC3E}">
        <p14:creationId xmlns:p14="http://schemas.microsoft.com/office/powerpoint/2010/main" val="35785636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lstStyle/>
          <a:p>
            <a:r>
              <a:t>Footer</a:t>
            </a:r>
          </a:p>
        </p:txBody>
      </p:sp>
      <p:sp>
        <p:nvSpPr>
          <p:cNvPr id="3" name="PlaceHolder 2"/>
          <p:cNvSpPr>
            <a:spLocks noGrp="1"/>
          </p:cNvSpPr>
          <p:nvPr>
            <p:ph type="sldNum" idx="2"/>
          </p:nvPr>
        </p:nvSpPr>
        <p:spPr/>
        <p:txBody>
          <a:bodyPr/>
          <a:lstStyle/>
          <a:p>
            <a:fld id="{1927A576-9AFB-4B7C-AFDB-3E6A001B5AA9}"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25523010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2"/>
          </p:nvPr>
        </p:nvSpPr>
        <p:spPr/>
        <p:txBody>
          <a:bodyPr/>
          <a:lstStyle/>
          <a:p>
            <a:fld id="{DCABB35A-D117-4C00-ACF4-74DE1476EDAA}"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8167564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2"/>
          </p:nvPr>
        </p:nvSpPr>
        <p:spPr/>
        <p:txBody>
          <a:bodyPr/>
          <a:lstStyle/>
          <a:p>
            <a:fld id="{6DF7E2BA-9CD2-4DB1-B2EE-C9A83A832EC0}"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7222053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2"/>
          </p:nvPr>
        </p:nvSpPr>
        <p:spPr/>
        <p:txBody>
          <a:bodyPr/>
          <a:lstStyle/>
          <a:p>
            <a:fld id="{4537B102-3363-4F70-BABE-97C029C3B63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40998604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2"/>
          </p:nvPr>
        </p:nvSpPr>
        <p:spPr/>
        <p:txBody>
          <a:bodyPr/>
          <a:lstStyle/>
          <a:p>
            <a:fld id="{7C7C3713-2952-49C0-8ABC-E68694B76791}"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838199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08A804-EDA6-F945-8BC6-B1A966F7E811}"/>
              </a:ext>
            </a:extLst>
          </p:cNvPr>
          <p:cNvSpPr txBox="1"/>
          <p:nvPr userDrawn="1"/>
        </p:nvSpPr>
        <p:spPr>
          <a:xfrm>
            <a:off x="1595438" y="3044279"/>
            <a:ext cx="9001125" cy="769441"/>
          </a:xfrm>
          <a:prstGeom prst="rect">
            <a:avLst/>
          </a:prstGeom>
          <a:noFill/>
        </p:spPr>
        <p:txBody>
          <a:bodyPr wrap="square" rtlCol="0">
            <a:spAutoFit/>
          </a:bodyPr>
          <a:lstStyle/>
          <a:p>
            <a:pPr algn="ctr"/>
            <a:r>
              <a:rPr lang="en-US" sz="4400" b="1" kern="1200" dirty="0">
                <a:solidFill>
                  <a:schemeClr val="tx2"/>
                </a:solidFill>
                <a:effectLst/>
                <a:latin typeface="+mn-lt"/>
                <a:ea typeface="+mn-ea"/>
                <a:cs typeface="+mn-cs"/>
              </a:rPr>
              <a:t>Thank you for your attention</a:t>
            </a:r>
            <a:endParaRPr lang="en-US" sz="4400" b="1" dirty="0">
              <a:solidFill>
                <a:schemeClr val="tx2"/>
              </a:solidFill>
            </a:endParaRPr>
          </a:p>
        </p:txBody>
      </p:sp>
    </p:spTree>
    <p:extLst>
      <p:ext uri="{BB962C8B-B14F-4D97-AF65-F5344CB8AC3E}">
        <p14:creationId xmlns:p14="http://schemas.microsoft.com/office/powerpoint/2010/main" val="21629766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2"/>
          </p:nvPr>
        </p:nvSpPr>
        <p:spPr/>
        <p:txBody>
          <a:bodyPr/>
          <a:lstStyle/>
          <a:p>
            <a:fld id="{DC3FC8A5-B4A7-415D-B24E-F05D4EB29080}"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23197943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15236E7F-4112-490E-98A7-2AB2AD245EAB}"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6325650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4701440A-5736-4C49-B185-11103E9F4A68}"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6099915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0425942B-087A-482B-A228-6B8D3C5992DA}"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17632117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2"/>
          </p:nvPr>
        </p:nvSpPr>
        <p:spPr/>
        <p:txBody>
          <a:bodyPr/>
          <a:lstStyle/>
          <a:p>
            <a:fld id="{FB226451-0777-41C2-A942-28E61300A9ED}"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5937041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3"/>
          </p:nvPr>
        </p:nvSpPr>
        <p:spPr/>
        <p:txBody>
          <a:bodyPr/>
          <a:lstStyle/>
          <a:p>
            <a:r>
              <a:t>Footer</a:t>
            </a:r>
          </a:p>
        </p:txBody>
      </p:sp>
      <p:sp>
        <p:nvSpPr>
          <p:cNvPr id="8" name="PlaceHolder 7"/>
          <p:cNvSpPr>
            <a:spLocks noGrp="1"/>
          </p:cNvSpPr>
          <p:nvPr>
            <p:ph type="sldNum" idx="2"/>
          </p:nvPr>
        </p:nvSpPr>
        <p:spPr/>
        <p:txBody>
          <a:bodyPr/>
          <a:lstStyle/>
          <a:p>
            <a:fld id="{93F9A82B-31A2-40C0-B099-7D1957C4374B}"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15636415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3"/>
          </p:nvPr>
        </p:nvSpPr>
        <p:spPr/>
        <p:txBody>
          <a:bodyPr/>
          <a:lstStyle/>
          <a:p>
            <a:r>
              <a:t>Footer</a:t>
            </a:r>
          </a:p>
        </p:txBody>
      </p:sp>
      <p:sp>
        <p:nvSpPr>
          <p:cNvPr id="10" name="PlaceHolder 9"/>
          <p:cNvSpPr>
            <a:spLocks noGrp="1"/>
          </p:cNvSpPr>
          <p:nvPr>
            <p:ph type="sldNum" idx="2"/>
          </p:nvPr>
        </p:nvSpPr>
        <p:spPr/>
        <p:txBody>
          <a:bodyPr/>
          <a:lstStyle/>
          <a:p>
            <a:fld id="{0F705973-0585-42E3-A8FA-BDC470440417}"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36236103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9"/>
          </p:nvPr>
        </p:nvSpPr>
        <p:spPr/>
        <p:txBody>
          <a:bodyPr/>
          <a:lstStyle/>
          <a:p>
            <a:r>
              <a:t>Footer</a:t>
            </a:r>
          </a:p>
        </p:txBody>
      </p:sp>
      <p:sp>
        <p:nvSpPr>
          <p:cNvPr id="3" name="PlaceHolder 2"/>
          <p:cNvSpPr>
            <a:spLocks noGrp="1"/>
          </p:cNvSpPr>
          <p:nvPr>
            <p:ph type="sldNum" idx="8"/>
          </p:nvPr>
        </p:nvSpPr>
        <p:spPr/>
        <p:txBody>
          <a:bodyPr/>
          <a:lstStyle/>
          <a:p>
            <a:fld id="{AE0D10A4-4688-46D4-A7EB-78BB57588EC8}" type="slidenum">
              <a:t>‹#›</a:t>
            </a:fld>
            <a:endParaRPr/>
          </a:p>
        </p:txBody>
      </p:sp>
      <p:sp>
        <p:nvSpPr>
          <p:cNvPr id="4" name="PlaceHolder 3"/>
          <p:cNvSpPr>
            <a:spLocks noGrp="1"/>
          </p:cNvSpPr>
          <p:nvPr>
            <p:ph type="dt" idx="7"/>
          </p:nvPr>
        </p:nvSpPr>
        <p:spPr/>
        <p:txBody>
          <a:bodyPr/>
          <a:lstStyle/>
          <a:p>
            <a:endParaRPr/>
          </a:p>
        </p:txBody>
      </p:sp>
    </p:spTree>
    <p:extLst>
      <p:ext uri="{BB962C8B-B14F-4D97-AF65-F5344CB8AC3E}">
        <p14:creationId xmlns:p14="http://schemas.microsoft.com/office/powerpoint/2010/main" val="24913104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9"/>
          </p:nvPr>
        </p:nvSpPr>
        <p:spPr/>
        <p:txBody>
          <a:bodyPr/>
          <a:lstStyle/>
          <a:p>
            <a:r>
              <a:t>Footer</a:t>
            </a:r>
          </a:p>
        </p:txBody>
      </p:sp>
      <p:sp>
        <p:nvSpPr>
          <p:cNvPr id="5" name="PlaceHolder 4"/>
          <p:cNvSpPr>
            <a:spLocks noGrp="1"/>
          </p:cNvSpPr>
          <p:nvPr>
            <p:ph type="sldNum" idx="8"/>
          </p:nvPr>
        </p:nvSpPr>
        <p:spPr/>
        <p:txBody>
          <a:bodyPr/>
          <a:lstStyle/>
          <a:p>
            <a:fld id="{7B7FDC1D-67B0-4820-A4F1-30ECE3FFC201}" type="slidenum">
              <a:t>‹#›</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15600010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9"/>
          </p:nvPr>
        </p:nvSpPr>
        <p:spPr/>
        <p:txBody>
          <a:bodyPr/>
          <a:lstStyle/>
          <a:p>
            <a:r>
              <a:t>Footer</a:t>
            </a:r>
          </a:p>
        </p:txBody>
      </p:sp>
      <p:sp>
        <p:nvSpPr>
          <p:cNvPr id="5" name="PlaceHolder 4"/>
          <p:cNvSpPr>
            <a:spLocks noGrp="1"/>
          </p:cNvSpPr>
          <p:nvPr>
            <p:ph type="sldNum" idx="8"/>
          </p:nvPr>
        </p:nvSpPr>
        <p:spPr/>
        <p:txBody>
          <a:bodyPr/>
          <a:lstStyle/>
          <a:p>
            <a:fld id="{DF6C3F42-6B80-4233-AF44-8A16E5DED26B}" type="slidenum">
              <a:t>‹#›</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3279519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5" name="ZoneTexte 4">
            <a:extLst>
              <a:ext uri="{FF2B5EF4-FFF2-40B4-BE49-F238E27FC236}">
                <a16:creationId xmlns:a16="http://schemas.microsoft.com/office/drawing/2014/main" id="{07599DF2-0F95-9A4B-99A4-BF901DF9CD09}"/>
              </a:ext>
            </a:extLst>
          </p:cNvPr>
          <p:cNvSpPr txBox="1"/>
          <p:nvPr userDrawn="1"/>
        </p:nvSpPr>
        <p:spPr>
          <a:xfrm>
            <a:off x="1604046" y="1352344"/>
            <a:ext cx="3863304" cy="307777"/>
          </a:xfrm>
          <a:prstGeom prst="rect">
            <a:avLst/>
          </a:prstGeom>
          <a:noFill/>
        </p:spPr>
        <p:txBody>
          <a:bodyPr wrap="square" lIns="0" tIns="0" rIns="0" bIns="0" rtlCol="0">
            <a:spAutoFit/>
          </a:bodyPr>
          <a:lstStyle/>
          <a:p>
            <a:pPr algn="l"/>
            <a:r>
              <a:rPr lang="fr-FR" sz="2000" b="1" i="0" dirty="0">
                <a:solidFill>
                  <a:schemeClr val="tx1"/>
                </a:solidFill>
                <a:latin typeface="+mj-lt"/>
              </a:rPr>
              <a:t>About </a:t>
            </a:r>
            <a:r>
              <a:rPr lang="fr-FR" sz="2000" b="1" i="0" dirty="0" err="1">
                <a:solidFill>
                  <a:schemeClr val="tx1"/>
                </a:solidFill>
                <a:latin typeface="+mj-lt"/>
              </a:rPr>
              <a:t>Zero</a:t>
            </a:r>
            <a:r>
              <a:rPr lang="fr-FR" sz="2000" b="1" i="0" dirty="0">
                <a:solidFill>
                  <a:schemeClr val="tx1"/>
                </a:solidFill>
                <a:latin typeface="+mj-lt"/>
              </a:rPr>
              <a:t> </a:t>
            </a:r>
            <a:r>
              <a:rPr lang="fr-FR" sz="2000" b="1" i="0" dirty="0" err="1">
                <a:solidFill>
                  <a:schemeClr val="tx1"/>
                </a:solidFill>
                <a:latin typeface="+mj-lt"/>
              </a:rPr>
              <a:t>Brine</a:t>
            </a:r>
            <a:endParaRPr lang="fr-FR" sz="2000" b="1" i="0" dirty="0">
              <a:solidFill>
                <a:schemeClr val="tx1"/>
              </a:solidFill>
              <a:latin typeface="+mj-lt"/>
            </a:endParaRPr>
          </a:p>
        </p:txBody>
      </p:sp>
      <p:sp>
        <p:nvSpPr>
          <p:cNvPr id="26" name="任意形状 981">
            <a:extLst>
              <a:ext uri="{FF2B5EF4-FFF2-40B4-BE49-F238E27FC236}">
                <a16:creationId xmlns:a16="http://schemas.microsoft.com/office/drawing/2014/main" id="{2F6D342C-7B93-E546-B6B8-859931FC0EC6}"/>
              </a:ext>
            </a:extLst>
          </p:cNvPr>
          <p:cNvSpPr>
            <a:spLocks noChangeAspect="1"/>
          </p:cNvSpPr>
          <p:nvPr userDrawn="1"/>
        </p:nvSpPr>
        <p:spPr>
          <a:xfrm>
            <a:off x="6203657" y="2498457"/>
            <a:ext cx="181520" cy="180000"/>
          </a:xfrm>
          <a:custGeom>
            <a:avLst/>
            <a:gdLst/>
            <a:ahLst/>
            <a:cxnLst>
              <a:cxn ang="0">
                <a:pos x="wd2" y="hd2"/>
              </a:cxn>
              <a:cxn ang="5400000">
                <a:pos x="wd2" y="hd2"/>
              </a:cxn>
              <a:cxn ang="10800000">
                <a:pos x="wd2" y="hd2"/>
              </a:cxn>
              <a:cxn ang="16200000">
                <a:pos x="wd2" y="hd2"/>
              </a:cxn>
            </a:cxnLst>
            <a:rect l="0" t="0" r="r" b="b"/>
            <a:pathLst>
              <a:path w="21600" h="21548" extrusionOk="0">
                <a:moveTo>
                  <a:pt x="262" y="6178"/>
                </a:moveTo>
                <a:lnTo>
                  <a:pt x="10249" y="154"/>
                </a:lnTo>
                <a:cubicBezTo>
                  <a:pt x="10591" y="-52"/>
                  <a:pt x="11018" y="-52"/>
                  <a:pt x="11360" y="154"/>
                </a:cubicBezTo>
                <a:lnTo>
                  <a:pt x="21338" y="6179"/>
                </a:lnTo>
                <a:cubicBezTo>
                  <a:pt x="21500" y="6277"/>
                  <a:pt x="21600" y="6454"/>
                  <a:pt x="21600" y="6645"/>
                </a:cubicBezTo>
                <a:lnTo>
                  <a:pt x="21600" y="20461"/>
                </a:lnTo>
                <a:cubicBezTo>
                  <a:pt x="21600" y="21061"/>
                  <a:pt x="21117" y="21548"/>
                  <a:pt x="20520" y="21548"/>
                </a:cubicBezTo>
                <a:lnTo>
                  <a:pt x="1080" y="21548"/>
                </a:lnTo>
                <a:cubicBezTo>
                  <a:pt x="483" y="21548"/>
                  <a:pt x="0" y="21061"/>
                  <a:pt x="0" y="20461"/>
                </a:cubicBezTo>
                <a:lnTo>
                  <a:pt x="0" y="6644"/>
                </a:lnTo>
                <a:cubicBezTo>
                  <a:pt x="0" y="6453"/>
                  <a:pt x="100" y="6276"/>
                  <a:pt x="262" y="6178"/>
                </a:cubicBezTo>
                <a:close/>
                <a:moveTo>
                  <a:pt x="17654" y="7688"/>
                </a:moveTo>
                <a:lnTo>
                  <a:pt x="10866" y="13598"/>
                </a:lnTo>
                <a:lnTo>
                  <a:pt x="3939" y="7682"/>
                </a:lnTo>
                <a:lnTo>
                  <a:pt x="2541" y="9338"/>
                </a:lnTo>
                <a:lnTo>
                  <a:pt x="10879" y="16460"/>
                </a:lnTo>
                <a:lnTo>
                  <a:pt x="19066" y="9332"/>
                </a:lnTo>
                <a:lnTo>
                  <a:pt x="17654" y="7688"/>
                </a:lnTo>
                <a:close/>
              </a:path>
            </a:pathLst>
          </a:custGeom>
          <a:solidFill>
            <a:schemeClr val="accent2"/>
          </a:solidFill>
          <a:ln w="12700" cap="flat">
            <a:noFill/>
            <a:miter lim="400000"/>
          </a:ln>
          <a:effectLst/>
        </p:spPr>
        <p:txBody>
          <a:bodyPr wrap="square" lIns="45719" tIns="45719" rIns="45719" bIns="45719" numCol="1" anchor="ctr">
            <a:noAutofit/>
          </a:bodyPr>
          <a:lstStyle/>
          <a:p>
            <a:endParaRPr>
              <a:solidFill>
                <a:schemeClr val="tx1"/>
              </a:solidFill>
            </a:endParaRPr>
          </a:p>
        </p:txBody>
      </p:sp>
      <p:pic>
        <p:nvPicPr>
          <p:cNvPr id="30" name="Graphique 20">
            <a:extLst>
              <a:ext uri="{FF2B5EF4-FFF2-40B4-BE49-F238E27FC236}">
                <a16:creationId xmlns:a16="http://schemas.microsoft.com/office/drawing/2014/main" id="{7B555829-2D87-4C4F-BDDB-9DD98650663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01596" y="2101495"/>
            <a:ext cx="180000" cy="180000"/>
          </a:xfrm>
          <a:prstGeom prst="rect">
            <a:avLst/>
          </a:prstGeom>
        </p:spPr>
      </p:pic>
      <p:sp>
        <p:nvSpPr>
          <p:cNvPr id="3" name="Text Placeholder 2">
            <a:extLst>
              <a:ext uri="{FF2B5EF4-FFF2-40B4-BE49-F238E27FC236}">
                <a16:creationId xmlns:a16="http://schemas.microsoft.com/office/drawing/2014/main" id="{2220A5AA-9D55-324B-8C2D-6D6B62560621}"/>
              </a:ext>
            </a:extLst>
          </p:cNvPr>
          <p:cNvSpPr>
            <a:spLocks noGrp="1"/>
          </p:cNvSpPr>
          <p:nvPr>
            <p:ph type="body" sz="quarter" idx="10" hasCustomPrompt="1"/>
          </p:nvPr>
        </p:nvSpPr>
        <p:spPr>
          <a:xfrm>
            <a:off x="1595438" y="2097087"/>
            <a:ext cx="3871912" cy="2663825"/>
          </a:xfrm>
        </p:spPr>
        <p:txBody>
          <a:bodyPr>
            <a:normAutofit/>
          </a:bodyPr>
          <a:lstStyle>
            <a:lvl1pPr algn="l">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project summary</a:t>
            </a:r>
          </a:p>
        </p:txBody>
      </p:sp>
      <p:sp>
        <p:nvSpPr>
          <p:cNvPr id="16" name="ZoneTexte 4">
            <a:extLst>
              <a:ext uri="{FF2B5EF4-FFF2-40B4-BE49-F238E27FC236}">
                <a16:creationId xmlns:a16="http://schemas.microsoft.com/office/drawing/2014/main" id="{555AB210-7155-C444-9D49-48607587EA8F}"/>
              </a:ext>
            </a:extLst>
          </p:cNvPr>
          <p:cNvSpPr txBox="1"/>
          <p:nvPr userDrawn="1"/>
        </p:nvSpPr>
        <p:spPr>
          <a:xfrm>
            <a:off x="6112038" y="1352344"/>
            <a:ext cx="3863304" cy="307777"/>
          </a:xfrm>
          <a:prstGeom prst="rect">
            <a:avLst/>
          </a:prstGeom>
          <a:noFill/>
        </p:spPr>
        <p:txBody>
          <a:bodyPr wrap="square" lIns="0" tIns="0" rIns="0" bIns="0" rtlCol="0">
            <a:spAutoFit/>
          </a:bodyPr>
          <a:lstStyle/>
          <a:p>
            <a:pPr algn="l"/>
            <a:r>
              <a:rPr lang="fr-FR" sz="2000" b="1" i="0" dirty="0" err="1">
                <a:solidFill>
                  <a:schemeClr val="tx1"/>
                </a:solidFill>
                <a:latin typeface="+mj-lt"/>
              </a:rPr>
              <a:t>Get</a:t>
            </a:r>
            <a:r>
              <a:rPr lang="fr-FR" sz="2000" b="1" i="0" dirty="0">
                <a:solidFill>
                  <a:schemeClr val="tx1"/>
                </a:solidFill>
                <a:latin typeface="+mj-lt"/>
              </a:rPr>
              <a:t> in </a:t>
            </a:r>
            <a:r>
              <a:rPr lang="fr-FR" sz="2000" b="1" i="0" dirty="0" err="1">
                <a:solidFill>
                  <a:schemeClr val="tx1"/>
                </a:solidFill>
                <a:latin typeface="+mj-lt"/>
              </a:rPr>
              <a:t>touch</a:t>
            </a:r>
            <a:endParaRPr lang="fr-FR" sz="2000" b="1" i="0" dirty="0">
              <a:solidFill>
                <a:schemeClr val="tx1"/>
              </a:solidFill>
              <a:latin typeface="+mj-lt"/>
            </a:endParaRPr>
          </a:p>
        </p:txBody>
      </p:sp>
      <p:sp>
        <p:nvSpPr>
          <p:cNvPr id="21" name="Text Placeholder 2">
            <a:extLst>
              <a:ext uri="{FF2B5EF4-FFF2-40B4-BE49-F238E27FC236}">
                <a16:creationId xmlns:a16="http://schemas.microsoft.com/office/drawing/2014/main" id="{D11B68AA-4BC7-2840-B2E4-A9936D7F0097}"/>
              </a:ext>
            </a:extLst>
          </p:cNvPr>
          <p:cNvSpPr>
            <a:spLocks noGrp="1"/>
          </p:cNvSpPr>
          <p:nvPr>
            <p:ph type="body" sz="quarter" idx="13" hasCustomPrompt="1"/>
          </p:nvPr>
        </p:nvSpPr>
        <p:spPr>
          <a:xfrm>
            <a:off x="6592824" y="2092761"/>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website</a:t>
            </a:r>
          </a:p>
        </p:txBody>
      </p:sp>
      <p:sp>
        <p:nvSpPr>
          <p:cNvPr id="31" name="Text Placeholder 2">
            <a:extLst>
              <a:ext uri="{FF2B5EF4-FFF2-40B4-BE49-F238E27FC236}">
                <a16:creationId xmlns:a16="http://schemas.microsoft.com/office/drawing/2014/main" id="{0A742C0C-E1F4-B84E-B595-F15A07A593C7}"/>
              </a:ext>
            </a:extLst>
          </p:cNvPr>
          <p:cNvSpPr>
            <a:spLocks noGrp="1"/>
          </p:cNvSpPr>
          <p:nvPr>
            <p:ph type="body" sz="quarter" idx="14" hasCustomPrompt="1"/>
          </p:nvPr>
        </p:nvSpPr>
        <p:spPr>
          <a:xfrm>
            <a:off x="6592824" y="2509833"/>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email address</a:t>
            </a:r>
          </a:p>
        </p:txBody>
      </p:sp>
      <p:sp>
        <p:nvSpPr>
          <p:cNvPr id="29" name="Text Placeholder 2">
            <a:extLst>
              <a:ext uri="{FF2B5EF4-FFF2-40B4-BE49-F238E27FC236}">
                <a16:creationId xmlns:a16="http://schemas.microsoft.com/office/drawing/2014/main" id="{EBF53F78-8E1B-134C-BB21-208501165AAB}"/>
              </a:ext>
            </a:extLst>
          </p:cNvPr>
          <p:cNvSpPr>
            <a:spLocks noGrp="1"/>
          </p:cNvSpPr>
          <p:nvPr>
            <p:ph type="body" sz="quarter" idx="15" hasCustomPrompt="1"/>
          </p:nvPr>
        </p:nvSpPr>
        <p:spPr>
          <a:xfrm>
            <a:off x="6592824" y="2926905"/>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Twitter</a:t>
            </a:r>
          </a:p>
        </p:txBody>
      </p:sp>
      <p:sp>
        <p:nvSpPr>
          <p:cNvPr id="33" name="Text Placeholder 2">
            <a:extLst>
              <a:ext uri="{FF2B5EF4-FFF2-40B4-BE49-F238E27FC236}">
                <a16:creationId xmlns:a16="http://schemas.microsoft.com/office/drawing/2014/main" id="{C5BF72C0-D622-2E4D-B06F-6019B4F79C20}"/>
              </a:ext>
            </a:extLst>
          </p:cNvPr>
          <p:cNvSpPr>
            <a:spLocks noGrp="1"/>
          </p:cNvSpPr>
          <p:nvPr>
            <p:ph type="body" sz="quarter" idx="16" hasCustomPrompt="1"/>
          </p:nvPr>
        </p:nvSpPr>
        <p:spPr>
          <a:xfrm>
            <a:off x="6592824" y="3343976"/>
            <a:ext cx="3995166" cy="180001"/>
          </a:xfrm>
        </p:spPr>
        <p:txBody>
          <a:bodyP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a:solidFill>
                  <a:schemeClr val="tx1"/>
                </a:solidFill>
                <a:latin typeface="+mn-lt"/>
              </a:defRPr>
            </a:lvl1pPr>
            <a:lvl2pPr algn="l">
              <a:defRPr sz="1400"/>
            </a:lvl2pPr>
            <a:lvl3pPr algn="l">
              <a:defRPr sz="1400"/>
            </a:lvl3pPr>
            <a:lvl4pPr algn="l">
              <a:defRPr sz="1400"/>
            </a:lvl4pPr>
            <a:lvl5pPr algn="l">
              <a:defRPr sz="1400"/>
            </a:lvl5pPr>
          </a:lstStyle>
          <a:p>
            <a:pPr lvl="0"/>
            <a:r>
              <a:rPr lang="en-US" dirty="0"/>
              <a:t>Click to insert </a:t>
            </a:r>
            <a:r>
              <a:rPr lang="en-US" dirty="0" err="1"/>
              <a:t>Linkedin</a:t>
            </a:r>
            <a:endParaRPr lang="en-US" dirty="0"/>
          </a:p>
        </p:txBody>
      </p:sp>
      <p:pic>
        <p:nvPicPr>
          <p:cNvPr id="34" name="Graphique 20">
            <a:extLst>
              <a:ext uri="{FF2B5EF4-FFF2-40B4-BE49-F238E27FC236}">
                <a16:creationId xmlns:a16="http://schemas.microsoft.com/office/drawing/2014/main" id="{C8F5504D-DAC9-094D-B47C-621D5928C26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201596" y="2952625"/>
            <a:ext cx="180000" cy="142105"/>
          </a:xfrm>
          <a:prstGeom prst="rect">
            <a:avLst/>
          </a:prstGeom>
        </p:spPr>
      </p:pic>
      <p:pic>
        <p:nvPicPr>
          <p:cNvPr id="35" name="Graphique 20">
            <a:extLst>
              <a:ext uri="{FF2B5EF4-FFF2-40B4-BE49-F238E27FC236}">
                <a16:creationId xmlns:a16="http://schemas.microsoft.com/office/drawing/2014/main" id="{29C3F5B3-FD6E-3A47-BA79-692CC2ADEC1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214084" y="3356992"/>
            <a:ext cx="155023" cy="142105"/>
          </a:xfrm>
          <a:prstGeom prst="rect">
            <a:avLst/>
          </a:prstGeom>
        </p:spPr>
      </p:pic>
      <p:grpSp>
        <p:nvGrpSpPr>
          <p:cNvPr id="37" name="Group 36">
            <a:extLst>
              <a:ext uri="{FF2B5EF4-FFF2-40B4-BE49-F238E27FC236}">
                <a16:creationId xmlns:a16="http://schemas.microsoft.com/office/drawing/2014/main" id="{3A87227D-9077-0247-B6B1-11230A57B5A9}"/>
              </a:ext>
            </a:extLst>
          </p:cNvPr>
          <p:cNvGrpSpPr/>
          <p:nvPr userDrawn="1"/>
        </p:nvGrpSpPr>
        <p:grpSpPr>
          <a:xfrm>
            <a:off x="0" y="5710518"/>
            <a:ext cx="9161928" cy="1156447"/>
            <a:chOff x="0" y="5710518"/>
            <a:chExt cx="9161928" cy="1156447"/>
          </a:xfrm>
        </p:grpSpPr>
        <p:grpSp>
          <p:nvGrpSpPr>
            <p:cNvPr id="38" name="Group 37">
              <a:extLst>
                <a:ext uri="{FF2B5EF4-FFF2-40B4-BE49-F238E27FC236}">
                  <a16:creationId xmlns:a16="http://schemas.microsoft.com/office/drawing/2014/main" id="{3F3FC31B-3C9E-B041-AEC8-06DF8C5C439C}"/>
                </a:ext>
              </a:extLst>
            </p:cNvPr>
            <p:cNvGrpSpPr/>
            <p:nvPr userDrawn="1"/>
          </p:nvGrpSpPr>
          <p:grpSpPr>
            <a:xfrm>
              <a:off x="3452813" y="6120373"/>
              <a:ext cx="5709115" cy="400110"/>
              <a:chOff x="3703824" y="5852937"/>
              <a:chExt cx="5709115" cy="400110"/>
            </a:xfrm>
          </p:grpSpPr>
          <p:sp>
            <p:nvSpPr>
              <p:cNvPr id="41" name="TextBox 40">
                <a:extLst>
                  <a:ext uri="{FF2B5EF4-FFF2-40B4-BE49-F238E27FC236}">
                    <a16:creationId xmlns:a16="http://schemas.microsoft.com/office/drawing/2014/main" id="{ED527738-C384-5A4F-BB2D-944DBA3A995E}"/>
                  </a:ext>
                </a:extLst>
              </p:cNvPr>
              <p:cNvSpPr txBox="1"/>
              <p:nvPr userDrawn="1"/>
            </p:nvSpPr>
            <p:spPr>
              <a:xfrm>
                <a:off x="4284918" y="5852937"/>
                <a:ext cx="5128021" cy="400110"/>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42" name="Graphic 41">
                <a:extLst>
                  <a:ext uri="{FF2B5EF4-FFF2-40B4-BE49-F238E27FC236}">
                    <a16:creationId xmlns:a16="http://schemas.microsoft.com/office/drawing/2014/main" id="{AEA7E900-6B80-FD4D-AF91-86CD75EAEB8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703824" y="5873829"/>
                <a:ext cx="527934" cy="358326"/>
              </a:xfrm>
              <a:prstGeom prst="rect">
                <a:avLst/>
              </a:prstGeom>
            </p:spPr>
          </p:pic>
        </p:grpSp>
        <p:sp>
          <p:nvSpPr>
            <p:cNvPr id="39" name="Rectangle 38">
              <a:extLst>
                <a:ext uri="{FF2B5EF4-FFF2-40B4-BE49-F238E27FC236}">
                  <a16:creationId xmlns:a16="http://schemas.microsoft.com/office/drawing/2014/main" id="{4A3A1F25-EF2A-A54C-88BB-5319968F81EB}"/>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6355432D-E8C8-9444-865C-49F27EE9CF96}"/>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08619" y="5710518"/>
              <a:ext cx="2848814" cy="1156447"/>
            </a:xfrm>
            <a:prstGeom prst="rect">
              <a:avLst/>
            </a:prstGeom>
          </p:spPr>
        </p:pic>
      </p:grpSp>
    </p:spTree>
    <p:extLst>
      <p:ext uri="{BB962C8B-B14F-4D97-AF65-F5344CB8AC3E}">
        <p14:creationId xmlns:p14="http://schemas.microsoft.com/office/powerpoint/2010/main" val="40441018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0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9"/>
          </p:nvPr>
        </p:nvSpPr>
        <p:spPr/>
        <p:txBody>
          <a:bodyPr/>
          <a:lstStyle/>
          <a:p>
            <a:r>
              <a:t>Footer</a:t>
            </a:r>
          </a:p>
        </p:txBody>
      </p:sp>
      <p:sp>
        <p:nvSpPr>
          <p:cNvPr id="6" name="PlaceHolder 5"/>
          <p:cNvSpPr>
            <a:spLocks noGrp="1"/>
          </p:cNvSpPr>
          <p:nvPr>
            <p:ph type="sldNum" idx="8"/>
          </p:nvPr>
        </p:nvSpPr>
        <p:spPr/>
        <p:txBody>
          <a:bodyPr/>
          <a:lstStyle/>
          <a:p>
            <a:fld id="{C66309F8-40FC-47EC-BA8D-699783F8865E}" type="slidenum">
              <a:t>‹#›</a:t>
            </a:fld>
            <a:endParaRPr/>
          </a:p>
        </p:txBody>
      </p:sp>
      <p:sp>
        <p:nvSpPr>
          <p:cNvPr id="7" name="PlaceHolder 6"/>
          <p:cNvSpPr>
            <a:spLocks noGrp="1"/>
          </p:cNvSpPr>
          <p:nvPr>
            <p:ph type="dt" idx="7"/>
          </p:nvPr>
        </p:nvSpPr>
        <p:spPr/>
        <p:txBody>
          <a:bodyPr/>
          <a:lstStyle/>
          <a:p>
            <a:endParaRPr/>
          </a:p>
        </p:txBody>
      </p:sp>
    </p:spTree>
    <p:extLst>
      <p:ext uri="{BB962C8B-B14F-4D97-AF65-F5344CB8AC3E}">
        <p14:creationId xmlns:p14="http://schemas.microsoft.com/office/powerpoint/2010/main" val="17074770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9"/>
          </p:nvPr>
        </p:nvSpPr>
        <p:spPr/>
        <p:txBody>
          <a:bodyPr/>
          <a:lstStyle/>
          <a:p>
            <a:r>
              <a:t>Footer</a:t>
            </a:r>
          </a:p>
        </p:txBody>
      </p:sp>
      <p:sp>
        <p:nvSpPr>
          <p:cNvPr id="4" name="PlaceHolder 3"/>
          <p:cNvSpPr>
            <a:spLocks noGrp="1"/>
          </p:cNvSpPr>
          <p:nvPr>
            <p:ph type="sldNum" idx="8"/>
          </p:nvPr>
        </p:nvSpPr>
        <p:spPr/>
        <p:txBody>
          <a:bodyPr/>
          <a:lstStyle/>
          <a:p>
            <a:fld id="{46CCA9EC-1BFA-4B61-80FE-3B3C053045F2}" type="slidenum">
              <a:t>‹#›</a:t>
            </a:fld>
            <a:endParaRPr/>
          </a:p>
        </p:txBody>
      </p:sp>
      <p:sp>
        <p:nvSpPr>
          <p:cNvPr id="5" name="PlaceHolder 4"/>
          <p:cNvSpPr>
            <a:spLocks noGrp="1"/>
          </p:cNvSpPr>
          <p:nvPr>
            <p:ph type="dt" idx="7"/>
          </p:nvPr>
        </p:nvSpPr>
        <p:spPr/>
        <p:txBody>
          <a:bodyPr/>
          <a:lstStyle/>
          <a:p>
            <a:endParaRPr/>
          </a:p>
        </p:txBody>
      </p:sp>
    </p:spTree>
    <p:extLst>
      <p:ext uri="{BB962C8B-B14F-4D97-AF65-F5344CB8AC3E}">
        <p14:creationId xmlns:p14="http://schemas.microsoft.com/office/powerpoint/2010/main" val="9738748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9"/>
          </p:nvPr>
        </p:nvSpPr>
        <p:spPr/>
        <p:txBody>
          <a:bodyPr/>
          <a:lstStyle/>
          <a:p>
            <a:r>
              <a:t>Footer</a:t>
            </a:r>
          </a:p>
        </p:txBody>
      </p:sp>
      <p:sp>
        <p:nvSpPr>
          <p:cNvPr id="4" name="PlaceHolder 3"/>
          <p:cNvSpPr>
            <a:spLocks noGrp="1"/>
          </p:cNvSpPr>
          <p:nvPr>
            <p:ph type="sldNum" idx="8"/>
          </p:nvPr>
        </p:nvSpPr>
        <p:spPr/>
        <p:txBody>
          <a:bodyPr/>
          <a:lstStyle/>
          <a:p>
            <a:fld id="{1E411C8C-B152-40AE-BF1D-67B941A97C88}" type="slidenum">
              <a:t>‹#›</a:t>
            </a:fld>
            <a:endParaRPr/>
          </a:p>
        </p:txBody>
      </p:sp>
      <p:sp>
        <p:nvSpPr>
          <p:cNvPr id="5" name="PlaceHolder 4"/>
          <p:cNvSpPr>
            <a:spLocks noGrp="1"/>
          </p:cNvSpPr>
          <p:nvPr>
            <p:ph type="dt" idx="7"/>
          </p:nvPr>
        </p:nvSpPr>
        <p:spPr/>
        <p:txBody>
          <a:bodyPr/>
          <a:lstStyle/>
          <a:p>
            <a:endParaRPr/>
          </a:p>
        </p:txBody>
      </p:sp>
    </p:spTree>
    <p:extLst>
      <p:ext uri="{BB962C8B-B14F-4D97-AF65-F5344CB8AC3E}">
        <p14:creationId xmlns:p14="http://schemas.microsoft.com/office/powerpoint/2010/main" val="26957176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4EE73760-DDB1-4AAE-9B18-7EAE5B49006B}"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6181616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1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AFA8AF65-6D61-422B-894B-5136575D6701}"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4021230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1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24CD3517-8B86-4849-9C34-51E7EBFD9036}"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34303657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9"/>
          </p:nvPr>
        </p:nvSpPr>
        <p:spPr/>
        <p:txBody>
          <a:bodyPr/>
          <a:lstStyle/>
          <a:p>
            <a:r>
              <a:t>Footer</a:t>
            </a:r>
          </a:p>
        </p:txBody>
      </p:sp>
      <p:sp>
        <p:nvSpPr>
          <p:cNvPr id="6" name="PlaceHolder 5"/>
          <p:cNvSpPr>
            <a:spLocks noGrp="1"/>
          </p:cNvSpPr>
          <p:nvPr>
            <p:ph type="sldNum" idx="8"/>
          </p:nvPr>
        </p:nvSpPr>
        <p:spPr/>
        <p:txBody>
          <a:bodyPr/>
          <a:lstStyle/>
          <a:p>
            <a:fld id="{8B85742F-5FF3-4649-9E0B-A72DD5064A1D}" type="slidenum">
              <a:t>‹#›</a:t>
            </a:fld>
            <a:endParaRPr/>
          </a:p>
        </p:txBody>
      </p:sp>
      <p:sp>
        <p:nvSpPr>
          <p:cNvPr id="7" name="PlaceHolder 6"/>
          <p:cNvSpPr>
            <a:spLocks noGrp="1"/>
          </p:cNvSpPr>
          <p:nvPr>
            <p:ph type="dt" idx="7"/>
          </p:nvPr>
        </p:nvSpPr>
        <p:spPr/>
        <p:txBody>
          <a:bodyPr/>
          <a:lstStyle/>
          <a:p>
            <a:endParaRPr/>
          </a:p>
        </p:txBody>
      </p:sp>
    </p:spTree>
    <p:extLst>
      <p:ext uri="{BB962C8B-B14F-4D97-AF65-F5344CB8AC3E}">
        <p14:creationId xmlns:p14="http://schemas.microsoft.com/office/powerpoint/2010/main" val="19415640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9"/>
          </p:nvPr>
        </p:nvSpPr>
        <p:spPr/>
        <p:txBody>
          <a:bodyPr/>
          <a:lstStyle/>
          <a:p>
            <a:r>
              <a:t>Footer</a:t>
            </a:r>
          </a:p>
        </p:txBody>
      </p:sp>
      <p:sp>
        <p:nvSpPr>
          <p:cNvPr id="8" name="PlaceHolder 7"/>
          <p:cNvSpPr>
            <a:spLocks noGrp="1"/>
          </p:cNvSpPr>
          <p:nvPr>
            <p:ph type="sldNum" idx="8"/>
          </p:nvPr>
        </p:nvSpPr>
        <p:spPr/>
        <p:txBody>
          <a:bodyPr/>
          <a:lstStyle/>
          <a:p>
            <a:fld id="{1DB670F7-F88C-4596-A24C-AE6F7E3BDD42}" type="slidenum">
              <a:t>‹#›</a:t>
            </a:fld>
            <a:endParaRPr/>
          </a:p>
        </p:txBody>
      </p:sp>
      <p:sp>
        <p:nvSpPr>
          <p:cNvPr id="9" name="PlaceHolder 8"/>
          <p:cNvSpPr>
            <a:spLocks noGrp="1"/>
          </p:cNvSpPr>
          <p:nvPr>
            <p:ph type="dt" idx="7"/>
          </p:nvPr>
        </p:nvSpPr>
        <p:spPr/>
        <p:txBody>
          <a:bodyPr/>
          <a:lstStyle/>
          <a:p>
            <a:endParaRPr/>
          </a:p>
        </p:txBody>
      </p:sp>
    </p:spTree>
    <p:extLst>
      <p:ext uri="{BB962C8B-B14F-4D97-AF65-F5344CB8AC3E}">
        <p14:creationId xmlns:p14="http://schemas.microsoft.com/office/powerpoint/2010/main" val="12670929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9"/>
          </p:nvPr>
        </p:nvSpPr>
        <p:spPr/>
        <p:txBody>
          <a:bodyPr/>
          <a:lstStyle/>
          <a:p>
            <a:r>
              <a:t>Footer</a:t>
            </a:r>
          </a:p>
        </p:txBody>
      </p:sp>
      <p:sp>
        <p:nvSpPr>
          <p:cNvPr id="10" name="PlaceHolder 9"/>
          <p:cNvSpPr>
            <a:spLocks noGrp="1"/>
          </p:cNvSpPr>
          <p:nvPr>
            <p:ph type="sldNum" idx="8"/>
          </p:nvPr>
        </p:nvSpPr>
        <p:spPr/>
        <p:txBody>
          <a:bodyPr/>
          <a:lstStyle/>
          <a:p>
            <a:fld id="{7F22182C-18B9-4772-8046-50C4CFD41F6C}" type="slidenum">
              <a:t>‹#›</a:t>
            </a:fld>
            <a:endParaRPr/>
          </a:p>
        </p:txBody>
      </p:sp>
      <p:sp>
        <p:nvSpPr>
          <p:cNvPr id="11" name="PlaceHolder 10"/>
          <p:cNvSpPr>
            <a:spLocks noGrp="1"/>
          </p:cNvSpPr>
          <p:nvPr>
            <p:ph type="dt" idx="7"/>
          </p:nvPr>
        </p:nvSpPr>
        <p:spPr/>
        <p:txBody>
          <a:bodyPr/>
          <a:lstStyle/>
          <a:p>
            <a:endParaRPr/>
          </a:p>
        </p:txBody>
      </p:sp>
    </p:spTree>
    <p:extLst>
      <p:ext uri="{BB962C8B-B14F-4D97-AF65-F5344CB8AC3E}">
        <p14:creationId xmlns:p14="http://schemas.microsoft.com/office/powerpoint/2010/main" val="7239856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lstStyle/>
          <a:p>
            <a:r>
              <a:t>Footer</a:t>
            </a:r>
          </a:p>
        </p:txBody>
      </p:sp>
      <p:sp>
        <p:nvSpPr>
          <p:cNvPr id="3" name="PlaceHolder 2"/>
          <p:cNvSpPr>
            <a:spLocks noGrp="1"/>
          </p:cNvSpPr>
          <p:nvPr>
            <p:ph type="sldNum" idx="5"/>
          </p:nvPr>
        </p:nvSpPr>
        <p:spPr/>
        <p:txBody>
          <a:bodyPr/>
          <a:lstStyle/>
          <a:p>
            <a:fld id="{07A8B4B7-F6EB-4268-BD24-2BF9E4FA0F1D}" type="slidenum">
              <a:t>‹#›</a:t>
            </a:fld>
            <a:endParaRPr/>
          </a:p>
        </p:txBody>
      </p:sp>
      <p:sp>
        <p:nvSpPr>
          <p:cNvPr id="4" name="PlaceHolder 3"/>
          <p:cNvSpPr>
            <a:spLocks noGrp="1"/>
          </p:cNvSpPr>
          <p:nvPr>
            <p:ph type="dt" idx="4"/>
          </p:nvPr>
        </p:nvSpPr>
        <p:spPr/>
        <p:txBody>
          <a:bodyPr/>
          <a:lstStyle/>
          <a:p>
            <a:endParaRPr/>
          </a:p>
        </p:txBody>
      </p:sp>
    </p:spTree>
    <p:extLst>
      <p:ext uri="{BB962C8B-B14F-4D97-AF65-F5344CB8AC3E}">
        <p14:creationId xmlns:p14="http://schemas.microsoft.com/office/powerpoint/2010/main" val="4180802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94AF-B255-47EB-82CD-84A13BF1C03A}"/>
              </a:ext>
            </a:extLst>
          </p:cNvPr>
          <p:cNvSpPr>
            <a:spLocks noGrp="1"/>
          </p:cNvSpPr>
          <p:nvPr>
            <p:ph type="title"/>
          </p:nvPr>
        </p:nvSpPr>
        <p:spPr>
          <a:xfrm>
            <a:off x="914401" y="1122363"/>
            <a:ext cx="10361084" cy="2386012"/>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68147C-34E1-4EC4-90F6-1F915E4A3E97}"/>
              </a:ext>
            </a:extLst>
          </p:cNvPr>
          <p:cNvSpPr>
            <a:spLocks noGrp="1"/>
          </p:cNvSpPr>
          <p:nvPr>
            <p:ph type="dt" idx="10"/>
          </p:nvPr>
        </p:nvSpPr>
        <p:spPr>
          <a:xfrm>
            <a:off x="838201" y="6356350"/>
            <a:ext cx="2741084" cy="363538"/>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E62C807-FDC1-4F84-9CC1-89CF18B91300}"/>
              </a:ext>
            </a:extLst>
          </p:cNvPr>
          <p:cNvSpPr>
            <a:spLocks noGrp="1"/>
          </p:cNvSpPr>
          <p:nvPr>
            <p:ph type="ftr" idx="11"/>
          </p:nvPr>
        </p:nvSpPr>
        <p:spPr>
          <a:xfrm>
            <a:off x="4038601" y="6356350"/>
            <a:ext cx="4112684" cy="363538"/>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2FE596E0-24E0-4F00-ABC2-B25E70C50336}"/>
              </a:ext>
            </a:extLst>
          </p:cNvPr>
          <p:cNvSpPr>
            <a:spLocks noGrp="1"/>
          </p:cNvSpPr>
          <p:nvPr>
            <p:ph type="sldNum" idx="12"/>
          </p:nvPr>
        </p:nvSpPr>
        <p:spPr>
          <a:xfrm>
            <a:off x="8610601" y="6356350"/>
            <a:ext cx="2741084" cy="363538"/>
          </a:xfrm>
        </p:spPr>
        <p:txBody>
          <a:bodyPr/>
          <a:lstStyle>
            <a:lvl1pPr>
              <a:defRPr/>
            </a:lvl1pPr>
          </a:lstStyle>
          <a:p>
            <a:fld id="{26ED1122-066F-4C2C-9703-7E3EC21F4F72}" type="slidenum">
              <a:rPr lang="en-US" altLang="en-US"/>
              <a:pPr/>
              <a:t>‹#›</a:t>
            </a:fld>
            <a:endParaRPr lang="en-US" altLang="en-US"/>
          </a:p>
        </p:txBody>
      </p:sp>
    </p:spTree>
    <p:extLst>
      <p:ext uri="{BB962C8B-B14F-4D97-AF65-F5344CB8AC3E}">
        <p14:creationId xmlns:p14="http://schemas.microsoft.com/office/powerpoint/2010/main" val="16156631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6"/>
          </p:nvPr>
        </p:nvSpPr>
        <p:spPr/>
        <p:txBody>
          <a:bodyPr/>
          <a:lstStyle/>
          <a:p>
            <a:r>
              <a:t>Footer</a:t>
            </a:r>
          </a:p>
        </p:txBody>
      </p:sp>
      <p:sp>
        <p:nvSpPr>
          <p:cNvPr id="5" name="PlaceHolder 4"/>
          <p:cNvSpPr>
            <a:spLocks noGrp="1"/>
          </p:cNvSpPr>
          <p:nvPr>
            <p:ph type="sldNum" idx="5"/>
          </p:nvPr>
        </p:nvSpPr>
        <p:spPr/>
        <p:txBody>
          <a:bodyPr/>
          <a:lstStyle/>
          <a:p>
            <a:fld id="{244AC649-4C6C-4586-9F7A-74C6744E09E0}" type="slidenum">
              <a:t>‹#›</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15019132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6"/>
          </p:nvPr>
        </p:nvSpPr>
        <p:spPr/>
        <p:txBody>
          <a:bodyPr/>
          <a:lstStyle/>
          <a:p>
            <a:r>
              <a:t>Footer</a:t>
            </a:r>
          </a:p>
        </p:txBody>
      </p:sp>
      <p:sp>
        <p:nvSpPr>
          <p:cNvPr id="5" name="PlaceHolder 4"/>
          <p:cNvSpPr>
            <a:spLocks noGrp="1"/>
          </p:cNvSpPr>
          <p:nvPr>
            <p:ph type="sldNum" idx="5"/>
          </p:nvPr>
        </p:nvSpPr>
        <p:spPr/>
        <p:txBody>
          <a:bodyPr/>
          <a:lstStyle/>
          <a:p>
            <a:fld id="{8F9BCF37-D54A-4164-897D-27AACA643A2E}" type="slidenum">
              <a:t>‹#›</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693925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6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6"/>
          </p:nvPr>
        </p:nvSpPr>
        <p:spPr/>
        <p:txBody>
          <a:bodyPr/>
          <a:lstStyle/>
          <a:p>
            <a:r>
              <a:t>Footer</a:t>
            </a:r>
          </a:p>
        </p:txBody>
      </p:sp>
      <p:sp>
        <p:nvSpPr>
          <p:cNvPr id="6" name="PlaceHolder 5"/>
          <p:cNvSpPr>
            <a:spLocks noGrp="1"/>
          </p:cNvSpPr>
          <p:nvPr>
            <p:ph type="sldNum" idx="5"/>
          </p:nvPr>
        </p:nvSpPr>
        <p:spPr/>
        <p:txBody>
          <a:bodyPr/>
          <a:lstStyle/>
          <a:p>
            <a:fld id="{3EC96EDF-FD51-491B-BE6B-49401A76BEAA}" type="slidenum">
              <a:t>‹#›</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18634256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6"/>
          </p:nvPr>
        </p:nvSpPr>
        <p:spPr/>
        <p:txBody>
          <a:bodyPr/>
          <a:lstStyle/>
          <a:p>
            <a:r>
              <a:t>Footer</a:t>
            </a:r>
          </a:p>
        </p:txBody>
      </p:sp>
      <p:sp>
        <p:nvSpPr>
          <p:cNvPr id="4" name="PlaceHolder 3"/>
          <p:cNvSpPr>
            <a:spLocks noGrp="1"/>
          </p:cNvSpPr>
          <p:nvPr>
            <p:ph type="sldNum" idx="5"/>
          </p:nvPr>
        </p:nvSpPr>
        <p:spPr/>
        <p:txBody>
          <a:bodyPr/>
          <a:lstStyle/>
          <a:p>
            <a:fld id="{906AD88D-430B-4522-B857-A2AF1ABEC2C8}" type="slidenum">
              <a:t>‹#›</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11776910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6"/>
          </p:nvPr>
        </p:nvSpPr>
        <p:spPr/>
        <p:txBody>
          <a:bodyPr/>
          <a:lstStyle/>
          <a:p>
            <a:r>
              <a:t>Footer</a:t>
            </a:r>
          </a:p>
        </p:txBody>
      </p:sp>
      <p:sp>
        <p:nvSpPr>
          <p:cNvPr id="4" name="PlaceHolder 3"/>
          <p:cNvSpPr>
            <a:spLocks noGrp="1"/>
          </p:cNvSpPr>
          <p:nvPr>
            <p:ph type="sldNum" idx="5"/>
          </p:nvPr>
        </p:nvSpPr>
        <p:spPr/>
        <p:txBody>
          <a:bodyPr/>
          <a:lstStyle/>
          <a:p>
            <a:fld id="{6CFC86B7-859B-4515-925A-B3B720A1D149}" type="slidenum">
              <a:t>‹#›</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12170775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246037A9-6AF0-49ED-87F4-B7ABA1763C99}"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36552234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6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BEE44A75-6ECC-4631-895C-1B25D92A09B6}"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26668259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A138D4B0-C2C1-42D1-A9D1-F8B1440F6D13}"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22489720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6"/>
          </p:nvPr>
        </p:nvSpPr>
        <p:spPr/>
        <p:txBody>
          <a:bodyPr/>
          <a:lstStyle/>
          <a:p>
            <a:r>
              <a:t>Footer</a:t>
            </a:r>
          </a:p>
        </p:txBody>
      </p:sp>
      <p:sp>
        <p:nvSpPr>
          <p:cNvPr id="6" name="PlaceHolder 5"/>
          <p:cNvSpPr>
            <a:spLocks noGrp="1"/>
          </p:cNvSpPr>
          <p:nvPr>
            <p:ph type="sldNum" idx="5"/>
          </p:nvPr>
        </p:nvSpPr>
        <p:spPr/>
        <p:txBody>
          <a:bodyPr/>
          <a:lstStyle/>
          <a:p>
            <a:fld id="{100EC250-B693-4C99-909A-FCCC272B8C63}" type="slidenum">
              <a:t>‹#›</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17347757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8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6"/>
          </p:nvPr>
        </p:nvSpPr>
        <p:spPr/>
        <p:txBody>
          <a:bodyPr/>
          <a:lstStyle/>
          <a:p>
            <a:r>
              <a:t>Footer</a:t>
            </a:r>
          </a:p>
        </p:txBody>
      </p:sp>
      <p:sp>
        <p:nvSpPr>
          <p:cNvPr id="8" name="PlaceHolder 7"/>
          <p:cNvSpPr>
            <a:spLocks noGrp="1"/>
          </p:cNvSpPr>
          <p:nvPr>
            <p:ph type="sldNum" idx="5"/>
          </p:nvPr>
        </p:nvSpPr>
        <p:spPr/>
        <p:txBody>
          <a:bodyPr/>
          <a:lstStyle/>
          <a:p>
            <a:fld id="{A1CB996E-4C69-4963-BFF3-6000E6381448}" type="slidenum">
              <a:t>‹#›</a:t>
            </a:fld>
            <a:endParaRPr/>
          </a:p>
        </p:txBody>
      </p:sp>
      <p:sp>
        <p:nvSpPr>
          <p:cNvPr id="9" name="PlaceHolder 8"/>
          <p:cNvSpPr>
            <a:spLocks noGrp="1"/>
          </p:cNvSpPr>
          <p:nvPr>
            <p:ph type="dt" idx="4"/>
          </p:nvPr>
        </p:nvSpPr>
        <p:spPr/>
        <p:txBody>
          <a:bodyPr/>
          <a:lstStyle/>
          <a:p>
            <a:endParaRPr/>
          </a:p>
        </p:txBody>
      </p:sp>
    </p:spTree>
    <p:extLst>
      <p:ext uri="{BB962C8B-B14F-4D97-AF65-F5344CB8AC3E}">
        <p14:creationId xmlns:p14="http://schemas.microsoft.com/office/powerpoint/2010/main" val="63940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01" y="273600"/>
            <a:ext cx="10972091" cy="1144800"/>
          </a:xfrm>
          <a:prstGeom prst="rect">
            <a:avLst/>
          </a:prstGeom>
        </p:spPr>
        <p:txBody>
          <a:bodyPr lIns="0" tIns="0" rIns="0" bIns="0" anchor="ctr">
            <a:noAutofit/>
          </a:bodyPr>
          <a:lstStyle/>
          <a:p>
            <a:endParaRPr lang="en-US" sz="4400" b="0" strike="noStrike" spc="-1">
              <a:solidFill>
                <a:srgbClr val="2A105B"/>
              </a:solidFill>
              <a:latin typeface="Calibri Light"/>
            </a:endParaRPr>
          </a:p>
        </p:txBody>
      </p:sp>
      <p:sp>
        <p:nvSpPr>
          <p:cNvPr id="142" name="PlaceHolder 2"/>
          <p:cNvSpPr>
            <a:spLocks noGrp="1"/>
          </p:cNvSpPr>
          <p:nvPr>
            <p:ph type="body"/>
          </p:nvPr>
        </p:nvSpPr>
        <p:spPr>
          <a:xfrm>
            <a:off x="609401" y="1604520"/>
            <a:ext cx="10972091"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12"/>
          </p:nvPr>
        </p:nvSpPr>
        <p:spPr/>
        <p:txBody>
          <a:bodyPr/>
          <a:lstStyle/>
          <a:p>
            <a:r>
              <a:t>Footer</a:t>
            </a:r>
          </a:p>
        </p:txBody>
      </p:sp>
      <p:sp>
        <p:nvSpPr>
          <p:cNvPr id="5" name="PlaceHolder 4"/>
          <p:cNvSpPr>
            <a:spLocks noGrp="1"/>
          </p:cNvSpPr>
          <p:nvPr>
            <p:ph type="sldNum" idx="11"/>
          </p:nvPr>
        </p:nvSpPr>
        <p:spPr/>
        <p:txBody>
          <a:bodyPr/>
          <a:lstStyle/>
          <a:p>
            <a:fld id="{81524036-DC57-476F-801D-D9EABE068D78}" type="slidenum">
              <a:t>‹#›</a:t>
            </a:fld>
            <a:endParaRPr/>
          </a:p>
        </p:txBody>
      </p:sp>
      <p:sp>
        <p:nvSpPr>
          <p:cNvPr id="6" name="PlaceHolder 5"/>
          <p:cNvSpPr>
            <a:spLocks noGrp="1"/>
          </p:cNvSpPr>
          <p:nvPr>
            <p:ph type="dt" idx="10"/>
          </p:nvPr>
        </p:nvSpPr>
        <p:spPr/>
        <p:txBody>
          <a:bodyPr/>
          <a:lstStyle/>
          <a:p>
            <a:endParaRPr/>
          </a:p>
        </p:txBody>
      </p:sp>
    </p:spTree>
    <p:extLst>
      <p:ext uri="{BB962C8B-B14F-4D97-AF65-F5344CB8AC3E}">
        <p14:creationId xmlns:p14="http://schemas.microsoft.com/office/powerpoint/2010/main" val="1694220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8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6"/>
          </p:nvPr>
        </p:nvSpPr>
        <p:spPr/>
        <p:txBody>
          <a:bodyPr/>
          <a:lstStyle/>
          <a:p>
            <a:r>
              <a:t>Footer</a:t>
            </a:r>
          </a:p>
        </p:txBody>
      </p:sp>
      <p:sp>
        <p:nvSpPr>
          <p:cNvPr id="10" name="PlaceHolder 9"/>
          <p:cNvSpPr>
            <a:spLocks noGrp="1"/>
          </p:cNvSpPr>
          <p:nvPr>
            <p:ph type="sldNum" idx="5"/>
          </p:nvPr>
        </p:nvSpPr>
        <p:spPr/>
        <p:txBody>
          <a:bodyPr/>
          <a:lstStyle/>
          <a:p>
            <a:fld id="{0F7DE36B-72D8-4D7E-BF31-A5BAC42C1213}" type="slidenum">
              <a:t>‹#›</a:t>
            </a:fld>
            <a:endParaRPr/>
          </a:p>
        </p:txBody>
      </p:sp>
      <p:sp>
        <p:nvSpPr>
          <p:cNvPr id="11" name="PlaceHolder 10"/>
          <p:cNvSpPr>
            <a:spLocks noGrp="1"/>
          </p:cNvSpPr>
          <p:nvPr>
            <p:ph type="dt" idx="4"/>
          </p:nvPr>
        </p:nvSpPr>
        <p:spPr/>
        <p:txBody>
          <a:bodyPr/>
          <a:lstStyle/>
          <a:p>
            <a:endParaRPr/>
          </a:p>
        </p:txBody>
      </p:sp>
    </p:spTree>
    <p:extLst>
      <p:ext uri="{BB962C8B-B14F-4D97-AF65-F5344CB8AC3E}">
        <p14:creationId xmlns:p14="http://schemas.microsoft.com/office/powerpoint/2010/main" val="33058062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9"/>
          </p:nvPr>
        </p:nvSpPr>
        <p:spPr/>
        <p:txBody>
          <a:bodyPr/>
          <a:lstStyle/>
          <a:p>
            <a:r>
              <a:t>Footer</a:t>
            </a:r>
          </a:p>
        </p:txBody>
      </p:sp>
      <p:sp>
        <p:nvSpPr>
          <p:cNvPr id="3" name="PlaceHolder 2"/>
          <p:cNvSpPr>
            <a:spLocks noGrp="1"/>
          </p:cNvSpPr>
          <p:nvPr>
            <p:ph type="sldNum" idx="8"/>
          </p:nvPr>
        </p:nvSpPr>
        <p:spPr/>
        <p:txBody>
          <a:bodyPr/>
          <a:lstStyle/>
          <a:p>
            <a:fld id="{A8383BB9-B8AB-4F57-85EB-97962A42877F}" type="slidenum">
              <a:t>‹#›</a:t>
            </a:fld>
            <a:endParaRPr/>
          </a:p>
        </p:txBody>
      </p:sp>
      <p:sp>
        <p:nvSpPr>
          <p:cNvPr id="4" name="PlaceHolder 3"/>
          <p:cNvSpPr>
            <a:spLocks noGrp="1"/>
          </p:cNvSpPr>
          <p:nvPr>
            <p:ph type="dt" idx="7"/>
          </p:nvPr>
        </p:nvSpPr>
        <p:spPr/>
        <p:txBody>
          <a:bodyPr/>
          <a:lstStyle/>
          <a:p>
            <a:endParaRPr/>
          </a:p>
        </p:txBody>
      </p:sp>
    </p:spTree>
    <p:extLst>
      <p:ext uri="{BB962C8B-B14F-4D97-AF65-F5344CB8AC3E}">
        <p14:creationId xmlns:p14="http://schemas.microsoft.com/office/powerpoint/2010/main" val="25034612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1"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9"/>
          </p:nvPr>
        </p:nvSpPr>
        <p:spPr/>
        <p:txBody>
          <a:bodyPr/>
          <a:lstStyle/>
          <a:p>
            <a:r>
              <a:t>Footer</a:t>
            </a:r>
          </a:p>
        </p:txBody>
      </p:sp>
      <p:sp>
        <p:nvSpPr>
          <p:cNvPr id="5" name="PlaceHolder 4"/>
          <p:cNvSpPr>
            <a:spLocks noGrp="1"/>
          </p:cNvSpPr>
          <p:nvPr>
            <p:ph type="sldNum" idx="8"/>
          </p:nvPr>
        </p:nvSpPr>
        <p:spPr/>
        <p:txBody>
          <a:bodyPr/>
          <a:lstStyle/>
          <a:p>
            <a:fld id="{12EBC6F1-F308-4CE9-AA17-5AC9EDB51E20}" type="slidenum">
              <a:t>‹#›</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2549234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9"/>
          </p:nvPr>
        </p:nvSpPr>
        <p:spPr/>
        <p:txBody>
          <a:bodyPr/>
          <a:lstStyle/>
          <a:p>
            <a:r>
              <a:t>Footer</a:t>
            </a:r>
          </a:p>
        </p:txBody>
      </p:sp>
      <p:sp>
        <p:nvSpPr>
          <p:cNvPr id="5" name="PlaceHolder 4"/>
          <p:cNvSpPr>
            <a:spLocks noGrp="1"/>
          </p:cNvSpPr>
          <p:nvPr>
            <p:ph type="sldNum" idx="8"/>
          </p:nvPr>
        </p:nvSpPr>
        <p:spPr/>
        <p:txBody>
          <a:bodyPr/>
          <a:lstStyle/>
          <a:p>
            <a:fld id="{38EF75DC-D328-47F4-8EB4-8D48A6F630C2}" type="slidenum">
              <a:t>‹#›</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40132758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0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9"/>
          </p:nvPr>
        </p:nvSpPr>
        <p:spPr/>
        <p:txBody>
          <a:bodyPr/>
          <a:lstStyle/>
          <a:p>
            <a:r>
              <a:t>Footer</a:t>
            </a:r>
          </a:p>
        </p:txBody>
      </p:sp>
      <p:sp>
        <p:nvSpPr>
          <p:cNvPr id="6" name="PlaceHolder 5"/>
          <p:cNvSpPr>
            <a:spLocks noGrp="1"/>
          </p:cNvSpPr>
          <p:nvPr>
            <p:ph type="sldNum" idx="8"/>
          </p:nvPr>
        </p:nvSpPr>
        <p:spPr/>
        <p:txBody>
          <a:bodyPr/>
          <a:lstStyle/>
          <a:p>
            <a:fld id="{1A586F60-6034-42E5-B4EE-A7F52A9A2DE7}" type="slidenum">
              <a:t>‹#›</a:t>
            </a:fld>
            <a:endParaRPr/>
          </a:p>
        </p:txBody>
      </p:sp>
      <p:sp>
        <p:nvSpPr>
          <p:cNvPr id="7" name="PlaceHolder 6"/>
          <p:cNvSpPr>
            <a:spLocks noGrp="1"/>
          </p:cNvSpPr>
          <p:nvPr>
            <p:ph type="dt" idx="7"/>
          </p:nvPr>
        </p:nvSpPr>
        <p:spPr/>
        <p:txBody>
          <a:bodyPr/>
          <a:lstStyle/>
          <a:p>
            <a:endParaRPr/>
          </a:p>
        </p:txBody>
      </p:sp>
    </p:spTree>
    <p:extLst>
      <p:ext uri="{BB962C8B-B14F-4D97-AF65-F5344CB8AC3E}">
        <p14:creationId xmlns:p14="http://schemas.microsoft.com/office/powerpoint/2010/main" val="15802847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9"/>
          </p:nvPr>
        </p:nvSpPr>
        <p:spPr/>
        <p:txBody>
          <a:bodyPr/>
          <a:lstStyle/>
          <a:p>
            <a:r>
              <a:t>Footer</a:t>
            </a:r>
          </a:p>
        </p:txBody>
      </p:sp>
      <p:sp>
        <p:nvSpPr>
          <p:cNvPr id="4" name="PlaceHolder 3"/>
          <p:cNvSpPr>
            <a:spLocks noGrp="1"/>
          </p:cNvSpPr>
          <p:nvPr>
            <p:ph type="sldNum" idx="8"/>
          </p:nvPr>
        </p:nvSpPr>
        <p:spPr/>
        <p:txBody>
          <a:bodyPr/>
          <a:lstStyle/>
          <a:p>
            <a:fld id="{45617B25-4604-494A-BAB7-4AA8F47D1F94}" type="slidenum">
              <a:t>‹#›</a:t>
            </a:fld>
            <a:endParaRPr/>
          </a:p>
        </p:txBody>
      </p:sp>
      <p:sp>
        <p:nvSpPr>
          <p:cNvPr id="5" name="PlaceHolder 4"/>
          <p:cNvSpPr>
            <a:spLocks noGrp="1"/>
          </p:cNvSpPr>
          <p:nvPr>
            <p:ph type="dt" idx="7"/>
          </p:nvPr>
        </p:nvSpPr>
        <p:spPr/>
        <p:txBody>
          <a:bodyPr/>
          <a:lstStyle/>
          <a:p>
            <a:endParaRPr/>
          </a:p>
        </p:txBody>
      </p:sp>
    </p:spTree>
    <p:extLst>
      <p:ext uri="{BB962C8B-B14F-4D97-AF65-F5344CB8AC3E}">
        <p14:creationId xmlns:p14="http://schemas.microsoft.com/office/powerpoint/2010/main" val="22072127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8"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9"/>
          </p:nvPr>
        </p:nvSpPr>
        <p:spPr/>
        <p:txBody>
          <a:bodyPr/>
          <a:lstStyle/>
          <a:p>
            <a:r>
              <a:t>Footer</a:t>
            </a:r>
          </a:p>
        </p:txBody>
      </p:sp>
      <p:sp>
        <p:nvSpPr>
          <p:cNvPr id="4" name="PlaceHolder 3"/>
          <p:cNvSpPr>
            <a:spLocks noGrp="1"/>
          </p:cNvSpPr>
          <p:nvPr>
            <p:ph type="sldNum" idx="8"/>
          </p:nvPr>
        </p:nvSpPr>
        <p:spPr/>
        <p:txBody>
          <a:bodyPr/>
          <a:lstStyle/>
          <a:p>
            <a:fld id="{C7D671CE-F638-463C-A0D5-46F42AA58ACD}" type="slidenum">
              <a:t>‹#›</a:t>
            </a:fld>
            <a:endParaRPr/>
          </a:p>
        </p:txBody>
      </p:sp>
      <p:sp>
        <p:nvSpPr>
          <p:cNvPr id="5" name="PlaceHolder 4"/>
          <p:cNvSpPr>
            <a:spLocks noGrp="1"/>
          </p:cNvSpPr>
          <p:nvPr>
            <p:ph type="dt" idx="7"/>
          </p:nvPr>
        </p:nvSpPr>
        <p:spPr/>
        <p:txBody>
          <a:bodyPr/>
          <a:lstStyle/>
          <a:p>
            <a:endParaRPr/>
          </a:p>
        </p:txBody>
      </p:sp>
    </p:spTree>
    <p:extLst>
      <p:ext uri="{BB962C8B-B14F-4D97-AF65-F5344CB8AC3E}">
        <p14:creationId xmlns:p14="http://schemas.microsoft.com/office/powerpoint/2010/main" val="8169410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1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4A55C030-D198-474B-85E0-84718AE8A5D5}"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23706846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1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407EE798-F75E-4385-87C0-899E6E0559C4}"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21978652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1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F792EF63-1F51-435A-9EF1-EE1C696C0A5A}"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2691169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lstStyle/>
          <a:p>
            <a:r>
              <a:t>Footer</a:t>
            </a:r>
          </a:p>
        </p:txBody>
      </p:sp>
      <p:sp>
        <p:nvSpPr>
          <p:cNvPr id="3" name="PlaceHolder 2"/>
          <p:cNvSpPr>
            <a:spLocks noGrp="1"/>
          </p:cNvSpPr>
          <p:nvPr>
            <p:ph type="sldNum" idx="2"/>
          </p:nvPr>
        </p:nvSpPr>
        <p:spPr/>
        <p:txBody>
          <a:bodyPr/>
          <a:lstStyle/>
          <a:p>
            <a:fld id="{B270431C-02D4-48DB-92CD-49CE6FDF8940}"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5387963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9"/>
          </p:nvPr>
        </p:nvSpPr>
        <p:spPr/>
        <p:txBody>
          <a:bodyPr/>
          <a:lstStyle/>
          <a:p>
            <a:r>
              <a:t>Footer</a:t>
            </a:r>
          </a:p>
        </p:txBody>
      </p:sp>
      <p:sp>
        <p:nvSpPr>
          <p:cNvPr id="6" name="PlaceHolder 5"/>
          <p:cNvSpPr>
            <a:spLocks noGrp="1"/>
          </p:cNvSpPr>
          <p:nvPr>
            <p:ph type="sldNum" idx="8"/>
          </p:nvPr>
        </p:nvSpPr>
        <p:spPr/>
        <p:txBody>
          <a:bodyPr/>
          <a:lstStyle/>
          <a:p>
            <a:fld id="{7CA75C87-0371-46BC-A23E-D411BB6047BF}" type="slidenum">
              <a:t>‹#›</a:t>
            </a:fld>
            <a:endParaRPr/>
          </a:p>
        </p:txBody>
      </p:sp>
      <p:sp>
        <p:nvSpPr>
          <p:cNvPr id="7" name="PlaceHolder 6"/>
          <p:cNvSpPr>
            <a:spLocks noGrp="1"/>
          </p:cNvSpPr>
          <p:nvPr>
            <p:ph type="dt" idx="7"/>
          </p:nvPr>
        </p:nvSpPr>
        <p:spPr/>
        <p:txBody>
          <a:bodyPr/>
          <a:lstStyle/>
          <a:p>
            <a:endParaRPr/>
          </a:p>
        </p:txBody>
      </p:sp>
    </p:spTree>
    <p:extLst>
      <p:ext uri="{BB962C8B-B14F-4D97-AF65-F5344CB8AC3E}">
        <p14:creationId xmlns:p14="http://schemas.microsoft.com/office/powerpoint/2010/main" val="11805731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9"/>
          </p:nvPr>
        </p:nvSpPr>
        <p:spPr/>
        <p:txBody>
          <a:bodyPr/>
          <a:lstStyle/>
          <a:p>
            <a:r>
              <a:t>Footer</a:t>
            </a:r>
          </a:p>
        </p:txBody>
      </p:sp>
      <p:sp>
        <p:nvSpPr>
          <p:cNvPr id="8" name="PlaceHolder 7"/>
          <p:cNvSpPr>
            <a:spLocks noGrp="1"/>
          </p:cNvSpPr>
          <p:nvPr>
            <p:ph type="sldNum" idx="8"/>
          </p:nvPr>
        </p:nvSpPr>
        <p:spPr/>
        <p:txBody>
          <a:bodyPr/>
          <a:lstStyle/>
          <a:p>
            <a:fld id="{D0C6285B-F54E-4E49-B781-5CD77DA63E52}" type="slidenum">
              <a:t>‹#›</a:t>
            </a:fld>
            <a:endParaRPr/>
          </a:p>
        </p:txBody>
      </p:sp>
      <p:sp>
        <p:nvSpPr>
          <p:cNvPr id="9" name="PlaceHolder 8"/>
          <p:cNvSpPr>
            <a:spLocks noGrp="1"/>
          </p:cNvSpPr>
          <p:nvPr>
            <p:ph type="dt" idx="7"/>
          </p:nvPr>
        </p:nvSpPr>
        <p:spPr/>
        <p:txBody>
          <a:bodyPr/>
          <a:lstStyle/>
          <a:p>
            <a:endParaRPr/>
          </a:p>
        </p:txBody>
      </p:sp>
    </p:spTree>
    <p:extLst>
      <p:ext uri="{BB962C8B-B14F-4D97-AF65-F5344CB8AC3E}">
        <p14:creationId xmlns:p14="http://schemas.microsoft.com/office/powerpoint/2010/main" val="2695335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3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9"/>
          </p:nvPr>
        </p:nvSpPr>
        <p:spPr/>
        <p:txBody>
          <a:bodyPr/>
          <a:lstStyle/>
          <a:p>
            <a:r>
              <a:t>Footer</a:t>
            </a:r>
          </a:p>
        </p:txBody>
      </p:sp>
      <p:sp>
        <p:nvSpPr>
          <p:cNvPr id="10" name="PlaceHolder 9"/>
          <p:cNvSpPr>
            <a:spLocks noGrp="1"/>
          </p:cNvSpPr>
          <p:nvPr>
            <p:ph type="sldNum" idx="8"/>
          </p:nvPr>
        </p:nvSpPr>
        <p:spPr/>
        <p:txBody>
          <a:bodyPr/>
          <a:lstStyle/>
          <a:p>
            <a:fld id="{E57DFB81-EB16-49C6-A1B8-13DBF1B0BB10}" type="slidenum">
              <a:t>‹#›</a:t>
            </a:fld>
            <a:endParaRPr/>
          </a:p>
        </p:txBody>
      </p:sp>
      <p:sp>
        <p:nvSpPr>
          <p:cNvPr id="11" name="PlaceHolder 10"/>
          <p:cNvSpPr>
            <a:spLocks noGrp="1"/>
          </p:cNvSpPr>
          <p:nvPr>
            <p:ph type="dt" idx="7"/>
          </p:nvPr>
        </p:nvSpPr>
        <p:spPr/>
        <p:txBody>
          <a:bodyPr/>
          <a:lstStyle/>
          <a:p>
            <a:endParaRPr/>
          </a:p>
        </p:txBody>
      </p:sp>
    </p:spTree>
    <p:extLst>
      <p:ext uri="{BB962C8B-B14F-4D97-AF65-F5344CB8AC3E}">
        <p14:creationId xmlns:p14="http://schemas.microsoft.com/office/powerpoint/2010/main" val="34427392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2"/>
          </p:nvPr>
        </p:nvSpPr>
        <p:spPr/>
        <p:txBody>
          <a:bodyPr/>
          <a:lstStyle/>
          <a:p>
            <a:r>
              <a:t>Footer</a:t>
            </a:r>
          </a:p>
        </p:txBody>
      </p:sp>
      <p:sp>
        <p:nvSpPr>
          <p:cNvPr id="3" name="PlaceHolder 2"/>
          <p:cNvSpPr>
            <a:spLocks noGrp="1"/>
          </p:cNvSpPr>
          <p:nvPr>
            <p:ph type="sldNum" idx="11"/>
          </p:nvPr>
        </p:nvSpPr>
        <p:spPr/>
        <p:txBody>
          <a:bodyPr/>
          <a:lstStyle/>
          <a:p>
            <a:fld id="{AA70918B-00E2-4DA5-A7E5-6DAE5D6CEEAD}" type="slidenum">
              <a:t>‹#›</a:t>
            </a:fld>
            <a:endParaRPr/>
          </a:p>
        </p:txBody>
      </p:sp>
      <p:sp>
        <p:nvSpPr>
          <p:cNvPr id="4" name="PlaceHolder 3"/>
          <p:cNvSpPr>
            <a:spLocks noGrp="1"/>
          </p:cNvSpPr>
          <p:nvPr>
            <p:ph type="dt" idx="10"/>
          </p:nvPr>
        </p:nvSpPr>
        <p:spPr/>
        <p:txBody>
          <a:bodyPr/>
          <a:lstStyle/>
          <a:p>
            <a:endParaRPr/>
          </a:p>
        </p:txBody>
      </p:sp>
    </p:spTree>
    <p:extLst>
      <p:ext uri="{BB962C8B-B14F-4D97-AF65-F5344CB8AC3E}">
        <p14:creationId xmlns:p14="http://schemas.microsoft.com/office/powerpoint/2010/main" val="37126592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4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12"/>
          </p:nvPr>
        </p:nvSpPr>
        <p:spPr/>
        <p:txBody>
          <a:bodyPr/>
          <a:lstStyle/>
          <a:p>
            <a:r>
              <a:t>Footer</a:t>
            </a:r>
          </a:p>
        </p:txBody>
      </p:sp>
      <p:sp>
        <p:nvSpPr>
          <p:cNvPr id="5" name="PlaceHolder 4"/>
          <p:cNvSpPr>
            <a:spLocks noGrp="1"/>
          </p:cNvSpPr>
          <p:nvPr>
            <p:ph type="sldNum" idx="11"/>
          </p:nvPr>
        </p:nvSpPr>
        <p:spPr/>
        <p:txBody>
          <a:bodyPr/>
          <a:lstStyle/>
          <a:p>
            <a:fld id="{0AD74232-CC17-42FB-866B-8A4487384B44}" type="slidenum">
              <a:t>‹#›</a:t>
            </a:fld>
            <a:endParaRPr/>
          </a:p>
        </p:txBody>
      </p:sp>
      <p:sp>
        <p:nvSpPr>
          <p:cNvPr id="6" name="PlaceHolder 5"/>
          <p:cNvSpPr>
            <a:spLocks noGrp="1"/>
          </p:cNvSpPr>
          <p:nvPr>
            <p:ph type="dt" idx="10"/>
          </p:nvPr>
        </p:nvSpPr>
        <p:spPr/>
        <p:txBody>
          <a:bodyPr/>
          <a:lstStyle/>
          <a:p>
            <a:endParaRPr/>
          </a:p>
        </p:txBody>
      </p:sp>
    </p:spTree>
    <p:extLst>
      <p:ext uri="{BB962C8B-B14F-4D97-AF65-F5344CB8AC3E}">
        <p14:creationId xmlns:p14="http://schemas.microsoft.com/office/powerpoint/2010/main" val="41666120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4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12"/>
          </p:nvPr>
        </p:nvSpPr>
        <p:spPr/>
        <p:txBody>
          <a:bodyPr/>
          <a:lstStyle/>
          <a:p>
            <a:r>
              <a:t>Footer</a:t>
            </a:r>
          </a:p>
        </p:txBody>
      </p:sp>
      <p:sp>
        <p:nvSpPr>
          <p:cNvPr id="5" name="PlaceHolder 4"/>
          <p:cNvSpPr>
            <a:spLocks noGrp="1"/>
          </p:cNvSpPr>
          <p:nvPr>
            <p:ph type="sldNum" idx="11"/>
          </p:nvPr>
        </p:nvSpPr>
        <p:spPr/>
        <p:txBody>
          <a:bodyPr/>
          <a:lstStyle/>
          <a:p>
            <a:fld id="{10098E34-D58E-49EF-BC98-8B3E1FFB2B3F}" type="slidenum">
              <a:t>‹#›</a:t>
            </a:fld>
            <a:endParaRPr/>
          </a:p>
        </p:txBody>
      </p:sp>
      <p:sp>
        <p:nvSpPr>
          <p:cNvPr id="6" name="PlaceHolder 5"/>
          <p:cNvSpPr>
            <a:spLocks noGrp="1"/>
          </p:cNvSpPr>
          <p:nvPr>
            <p:ph type="dt" idx="10"/>
          </p:nvPr>
        </p:nvSpPr>
        <p:spPr/>
        <p:txBody>
          <a:bodyPr/>
          <a:lstStyle/>
          <a:p>
            <a:endParaRPr/>
          </a:p>
        </p:txBody>
      </p:sp>
    </p:spTree>
    <p:extLst>
      <p:ext uri="{BB962C8B-B14F-4D97-AF65-F5344CB8AC3E}">
        <p14:creationId xmlns:p14="http://schemas.microsoft.com/office/powerpoint/2010/main" val="27077353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5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2"/>
          </p:nvPr>
        </p:nvSpPr>
        <p:spPr/>
        <p:txBody>
          <a:bodyPr/>
          <a:lstStyle/>
          <a:p>
            <a:r>
              <a:t>Footer</a:t>
            </a:r>
          </a:p>
        </p:txBody>
      </p:sp>
      <p:sp>
        <p:nvSpPr>
          <p:cNvPr id="6" name="PlaceHolder 5"/>
          <p:cNvSpPr>
            <a:spLocks noGrp="1"/>
          </p:cNvSpPr>
          <p:nvPr>
            <p:ph type="sldNum" idx="11"/>
          </p:nvPr>
        </p:nvSpPr>
        <p:spPr/>
        <p:txBody>
          <a:bodyPr/>
          <a:lstStyle/>
          <a:p>
            <a:fld id="{5A49F076-9D14-425C-966E-7C72D20A0B5D}" type="slidenum">
              <a:t>‹#›</a:t>
            </a:fld>
            <a:endParaRPr/>
          </a:p>
        </p:txBody>
      </p:sp>
      <p:sp>
        <p:nvSpPr>
          <p:cNvPr id="7" name="PlaceHolder 6"/>
          <p:cNvSpPr>
            <a:spLocks noGrp="1"/>
          </p:cNvSpPr>
          <p:nvPr>
            <p:ph type="dt" idx="10"/>
          </p:nvPr>
        </p:nvSpPr>
        <p:spPr/>
        <p:txBody>
          <a:bodyPr/>
          <a:lstStyle/>
          <a:p>
            <a:endParaRPr/>
          </a:p>
        </p:txBody>
      </p:sp>
    </p:spTree>
    <p:extLst>
      <p:ext uri="{BB962C8B-B14F-4D97-AF65-F5344CB8AC3E}">
        <p14:creationId xmlns:p14="http://schemas.microsoft.com/office/powerpoint/2010/main" val="10243200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12"/>
          </p:nvPr>
        </p:nvSpPr>
        <p:spPr/>
        <p:txBody>
          <a:bodyPr/>
          <a:lstStyle/>
          <a:p>
            <a:r>
              <a:t>Footer</a:t>
            </a:r>
          </a:p>
        </p:txBody>
      </p:sp>
      <p:sp>
        <p:nvSpPr>
          <p:cNvPr id="4" name="PlaceHolder 3"/>
          <p:cNvSpPr>
            <a:spLocks noGrp="1"/>
          </p:cNvSpPr>
          <p:nvPr>
            <p:ph type="sldNum" idx="11"/>
          </p:nvPr>
        </p:nvSpPr>
        <p:spPr/>
        <p:txBody>
          <a:bodyPr/>
          <a:lstStyle/>
          <a:p>
            <a:fld id="{21406783-0B95-446E-A46A-D44301E1E456}" type="slidenum">
              <a:t>‹#›</a:t>
            </a:fld>
            <a:endParaRPr/>
          </a:p>
        </p:txBody>
      </p:sp>
      <p:sp>
        <p:nvSpPr>
          <p:cNvPr id="5" name="PlaceHolder 4"/>
          <p:cNvSpPr>
            <a:spLocks noGrp="1"/>
          </p:cNvSpPr>
          <p:nvPr>
            <p:ph type="dt" idx="10"/>
          </p:nvPr>
        </p:nvSpPr>
        <p:spPr/>
        <p:txBody>
          <a:bodyPr/>
          <a:lstStyle/>
          <a:p>
            <a:endParaRPr/>
          </a:p>
        </p:txBody>
      </p:sp>
    </p:spTree>
    <p:extLst>
      <p:ext uri="{BB962C8B-B14F-4D97-AF65-F5344CB8AC3E}">
        <p14:creationId xmlns:p14="http://schemas.microsoft.com/office/powerpoint/2010/main" val="23387237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4"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12"/>
          </p:nvPr>
        </p:nvSpPr>
        <p:spPr/>
        <p:txBody>
          <a:bodyPr/>
          <a:lstStyle/>
          <a:p>
            <a:r>
              <a:t>Footer</a:t>
            </a:r>
          </a:p>
        </p:txBody>
      </p:sp>
      <p:sp>
        <p:nvSpPr>
          <p:cNvPr id="4" name="PlaceHolder 3"/>
          <p:cNvSpPr>
            <a:spLocks noGrp="1"/>
          </p:cNvSpPr>
          <p:nvPr>
            <p:ph type="sldNum" idx="11"/>
          </p:nvPr>
        </p:nvSpPr>
        <p:spPr/>
        <p:txBody>
          <a:bodyPr/>
          <a:lstStyle/>
          <a:p>
            <a:fld id="{52D758A7-4E4B-445A-AA9F-AFA454E90AE9}" type="slidenum">
              <a:t>‹#›</a:t>
            </a:fld>
            <a:endParaRPr/>
          </a:p>
        </p:txBody>
      </p:sp>
      <p:sp>
        <p:nvSpPr>
          <p:cNvPr id="5" name="PlaceHolder 4"/>
          <p:cNvSpPr>
            <a:spLocks noGrp="1"/>
          </p:cNvSpPr>
          <p:nvPr>
            <p:ph type="dt" idx="10"/>
          </p:nvPr>
        </p:nvSpPr>
        <p:spPr/>
        <p:txBody>
          <a:bodyPr/>
          <a:lstStyle/>
          <a:p>
            <a:endParaRPr/>
          </a:p>
        </p:txBody>
      </p:sp>
    </p:spTree>
    <p:extLst>
      <p:ext uri="{BB962C8B-B14F-4D97-AF65-F5344CB8AC3E}">
        <p14:creationId xmlns:p14="http://schemas.microsoft.com/office/powerpoint/2010/main" val="6936674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5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2"/>
          </p:nvPr>
        </p:nvSpPr>
        <p:spPr/>
        <p:txBody>
          <a:bodyPr/>
          <a:lstStyle/>
          <a:p>
            <a:r>
              <a:t>Footer</a:t>
            </a:r>
          </a:p>
        </p:txBody>
      </p:sp>
      <p:sp>
        <p:nvSpPr>
          <p:cNvPr id="7" name="PlaceHolder 6"/>
          <p:cNvSpPr>
            <a:spLocks noGrp="1"/>
          </p:cNvSpPr>
          <p:nvPr>
            <p:ph type="sldNum" idx="11"/>
          </p:nvPr>
        </p:nvSpPr>
        <p:spPr/>
        <p:txBody>
          <a:bodyPr/>
          <a:lstStyle/>
          <a:p>
            <a:fld id="{0BAD91AF-3EE0-4F39-9845-88309C10A9FC}" type="slidenum">
              <a:t>‹#›</a:t>
            </a:fld>
            <a:endParaRPr/>
          </a:p>
        </p:txBody>
      </p:sp>
      <p:sp>
        <p:nvSpPr>
          <p:cNvPr id="8" name="PlaceHolder 7"/>
          <p:cNvSpPr>
            <a:spLocks noGrp="1"/>
          </p:cNvSpPr>
          <p:nvPr>
            <p:ph type="dt" idx="10"/>
          </p:nvPr>
        </p:nvSpPr>
        <p:spPr/>
        <p:txBody>
          <a:bodyPr/>
          <a:lstStyle/>
          <a:p>
            <a:endParaRPr/>
          </a:p>
        </p:txBody>
      </p:sp>
    </p:spTree>
    <p:extLst>
      <p:ext uri="{BB962C8B-B14F-4D97-AF65-F5344CB8AC3E}">
        <p14:creationId xmlns:p14="http://schemas.microsoft.com/office/powerpoint/2010/main" val="188928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2"/>
          </p:nvPr>
        </p:nvSpPr>
        <p:spPr/>
        <p:txBody>
          <a:bodyPr/>
          <a:lstStyle/>
          <a:p>
            <a:fld id="{F7BECE24-B2E3-49D0-BEC2-C50634E4DABD}"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2165351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6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2"/>
          </p:nvPr>
        </p:nvSpPr>
        <p:spPr/>
        <p:txBody>
          <a:bodyPr/>
          <a:lstStyle/>
          <a:p>
            <a:r>
              <a:t>Footer</a:t>
            </a:r>
          </a:p>
        </p:txBody>
      </p:sp>
      <p:sp>
        <p:nvSpPr>
          <p:cNvPr id="7" name="PlaceHolder 6"/>
          <p:cNvSpPr>
            <a:spLocks noGrp="1"/>
          </p:cNvSpPr>
          <p:nvPr>
            <p:ph type="sldNum" idx="11"/>
          </p:nvPr>
        </p:nvSpPr>
        <p:spPr/>
        <p:txBody>
          <a:bodyPr/>
          <a:lstStyle/>
          <a:p>
            <a:fld id="{2E4B100A-B72B-4441-8D22-A5D4D34C0792}" type="slidenum">
              <a:t>‹#›</a:t>
            </a:fld>
            <a:endParaRPr/>
          </a:p>
        </p:txBody>
      </p:sp>
      <p:sp>
        <p:nvSpPr>
          <p:cNvPr id="8" name="PlaceHolder 7"/>
          <p:cNvSpPr>
            <a:spLocks noGrp="1"/>
          </p:cNvSpPr>
          <p:nvPr>
            <p:ph type="dt" idx="10"/>
          </p:nvPr>
        </p:nvSpPr>
        <p:spPr/>
        <p:txBody>
          <a:bodyPr/>
          <a:lstStyle/>
          <a:p>
            <a:endParaRPr/>
          </a:p>
        </p:txBody>
      </p:sp>
    </p:spTree>
    <p:extLst>
      <p:ext uri="{BB962C8B-B14F-4D97-AF65-F5344CB8AC3E}">
        <p14:creationId xmlns:p14="http://schemas.microsoft.com/office/powerpoint/2010/main" val="30115285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2"/>
          </p:nvPr>
        </p:nvSpPr>
        <p:spPr/>
        <p:txBody>
          <a:bodyPr/>
          <a:lstStyle/>
          <a:p>
            <a:r>
              <a:t>Footer</a:t>
            </a:r>
          </a:p>
        </p:txBody>
      </p:sp>
      <p:sp>
        <p:nvSpPr>
          <p:cNvPr id="7" name="PlaceHolder 6"/>
          <p:cNvSpPr>
            <a:spLocks noGrp="1"/>
          </p:cNvSpPr>
          <p:nvPr>
            <p:ph type="sldNum" idx="11"/>
          </p:nvPr>
        </p:nvSpPr>
        <p:spPr/>
        <p:txBody>
          <a:bodyPr/>
          <a:lstStyle/>
          <a:p>
            <a:fld id="{31B7DF91-2CEC-4FD6-AAD4-46F1903B1BD4}" type="slidenum">
              <a:t>‹#›</a:t>
            </a:fld>
            <a:endParaRPr/>
          </a:p>
        </p:txBody>
      </p:sp>
      <p:sp>
        <p:nvSpPr>
          <p:cNvPr id="8" name="PlaceHolder 7"/>
          <p:cNvSpPr>
            <a:spLocks noGrp="1"/>
          </p:cNvSpPr>
          <p:nvPr>
            <p:ph type="dt" idx="10"/>
          </p:nvPr>
        </p:nvSpPr>
        <p:spPr/>
        <p:txBody>
          <a:bodyPr/>
          <a:lstStyle/>
          <a:p>
            <a:endParaRPr/>
          </a:p>
        </p:txBody>
      </p:sp>
    </p:spTree>
    <p:extLst>
      <p:ext uri="{BB962C8B-B14F-4D97-AF65-F5344CB8AC3E}">
        <p14:creationId xmlns:p14="http://schemas.microsoft.com/office/powerpoint/2010/main" val="26159815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6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2"/>
          </p:nvPr>
        </p:nvSpPr>
        <p:spPr/>
        <p:txBody>
          <a:bodyPr/>
          <a:lstStyle/>
          <a:p>
            <a:r>
              <a:t>Footer</a:t>
            </a:r>
          </a:p>
        </p:txBody>
      </p:sp>
      <p:sp>
        <p:nvSpPr>
          <p:cNvPr id="6" name="PlaceHolder 5"/>
          <p:cNvSpPr>
            <a:spLocks noGrp="1"/>
          </p:cNvSpPr>
          <p:nvPr>
            <p:ph type="sldNum" idx="11"/>
          </p:nvPr>
        </p:nvSpPr>
        <p:spPr/>
        <p:txBody>
          <a:bodyPr/>
          <a:lstStyle/>
          <a:p>
            <a:fld id="{CFA4AB1D-68E1-4EA2-9869-A6B6A8F1DC10}" type="slidenum">
              <a:t>‹#›</a:t>
            </a:fld>
            <a:endParaRPr/>
          </a:p>
        </p:txBody>
      </p:sp>
      <p:sp>
        <p:nvSpPr>
          <p:cNvPr id="7" name="PlaceHolder 6"/>
          <p:cNvSpPr>
            <a:spLocks noGrp="1"/>
          </p:cNvSpPr>
          <p:nvPr>
            <p:ph type="dt" idx="10"/>
          </p:nvPr>
        </p:nvSpPr>
        <p:spPr/>
        <p:txBody>
          <a:bodyPr/>
          <a:lstStyle/>
          <a:p>
            <a:endParaRPr/>
          </a:p>
        </p:txBody>
      </p:sp>
    </p:spTree>
    <p:extLst>
      <p:ext uri="{BB962C8B-B14F-4D97-AF65-F5344CB8AC3E}">
        <p14:creationId xmlns:p14="http://schemas.microsoft.com/office/powerpoint/2010/main" val="19032821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7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12"/>
          </p:nvPr>
        </p:nvSpPr>
        <p:spPr/>
        <p:txBody>
          <a:bodyPr/>
          <a:lstStyle/>
          <a:p>
            <a:r>
              <a:t>Footer</a:t>
            </a:r>
          </a:p>
        </p:txBody>
      </p:sp>
      <p:sp>
        <p:nvSpPr>
          <p:cNvPr id="8" name="PlaceHolder 7"/>
          <p:cNvSpPr>
            <a:spLocks noGrp="1"/>
          </p:cNvSpPr>
          <p:nvPr>
            <p:ph type="sldNum" idx="11"/>
          </p:nvPr>
        </p:nvSpPr>
        <p:spPr/>
        <p:txBody>
          <a:bodyPr/>
          <a:lstStyle/>
          <a:p>
            <a:fld id="{F21F0B0A-EDE8-4B13-9A2A-1D4690F28942}" type="slidenum">
              <a:t>‹#›</a:t>
            </a:fld>
            <a:endParaRPr/>
          </a:p>
        </p:txBody>
      </p:sp>
      <p:sp>
        <p:nvSpPr>
          <p:cNvPr id="9" name="PlaceHolder 8"/>
          <p:cNvSpPr>
            <a:spLocks noGrp="1"/>
          </p:cNvSpPr>
          <p:nvPr>
            <p:ph type="dt" idx="10"/>
          </p:nvPr>
        </p:nvSpPr>
        <p:spPr/>
        <p:txBody>
          <a:bodyPr/>
          <a:lstStyle/>
          <a:p>
            <a:endParaRPr/>
          </a:p>
        </p:txBody>
      </p:sp>
    </p:spTree>
    <p:extLst>
      <p:ext uri="{BB962C8B-B14F-4D97-AF65-F5344CB8AC3E}">
        <p14:creationId xmlns:p14="http://schemas.microsoft.com/office/powerpoint/2010/main" val="16446529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7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8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8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12"/>
          </p:nvPr>
        </p:nvSpPr>
        <p:spPr/>
        <p:txBody>
          <a:bodyPr/>
          <a:lstStyle/>
          <a:p>
            <a:r>
              <a:t>Footer</a:t>
            </a:r>
          </a:p>
        </p:txBody>
      </p:sp>
      <p:sp>
        <p:nvSpPr>
          <p:cNvPr id="10" name="PlaceHolder 9"/>
          <p:cNvSpPr>
            <a:spLocks noGrp="1"/>
          </p:cNvSpPr>
          <p:nvPr>
            <p:ph type="sldNum" idx="11"/>
          </p:nvPr>
        </p:nvSpPr>
        <p:spPr/>
        <p:txBody>
          <a:bodyPr/>
          <a:lstStyle/>
          <a:p>
            <a:fld id="{EFBF166F-B4C5-44D3-B6D7-3A2623485ADC}" type="slidenum">
              <a:t>‹#›</a:t>
            </a:fld>
            <a:endParaRPr/>
          </a:p>
        </p:txBody>
      </p:sp>
      <p:sp>
        <p:nvSpPr>
          <p:cNvPr id="11" name="PlaceHolder 10"/>
          <p:cNvSpPr>
            <a:spLocks noGrp="1"/>
          </p:cNvSpPr>
          <p:nvPr>
            <p:ph type="dt" idx="10"/>
          </p:nvPr>
        </p:nvSpPr>
        <p:spPr/>
        <p:txBody>
          <a:bodyPr/>
          <a:lstStyle/>
          <a:p>
            <a:endParaRPr/>
          </a:p>
        </p:txBody>
      </p:sp>
    </p:spTree>
    <p:extLst>
      <p:ext uri="{BB962C8B-B14F-4D97-AF65-F5344CB8AC3E}">
        <p14:creationId xmlns:p14="http://schemas.microsoft.com/office/powerpoint/2010/main" val="12337428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5"/>
          </p:nvPr>
        </p:nvSpPr>
        <p:spPr/>
        <p:txBody>
          <a:bodyPr/>
          <a:lstStyle/>
          <a:p>
            <a:r>
              <a:t>Footer</a:t>
            </a:r>
          </a:p>
        </p:txBody>
      </p:sp>
      <p:sp>
        <p:nvSpPr>
          <p:cNvPr id="3" name="PlaceHolder 2"/>
          <p:cNvSpPr>
            <a:spLocks noGrp="1"/>
          </p:cNvSpPr>
          <p:nvPr>
            <p:ph type="sldNum" idx="14"/>
          </p:nvPr>
        </p:nvSpPr>
        <p:spPr/>
        <p:txBody>
          <a:bodyPr/>
          <a:lstStyle/>
          <a:p>
            <a:fld id="{78423A0C-8C6B-4E4D-9252-CDBFD9CBA585}" type="slidenum">
              <a:t>‹#›</a:t>
            </a:fld>
            <a:endParaRPr/>
          </a:p>
        </p:txBody>
      </p:sp>
      <p:sp>
        <p:nvSpPr>
          <p:cNvPr id="4" name="PlaceHolder 3"/>
          <p:cNvSpPr>
            <a:spLocks noGrp="1"/>
          </p:cNvSpPr>
          <p:nvPr>
            <p:ph type="dt" idx="13"/>
          </p:nvPr>
        </p:nvSpPr>
        <p:spPr/>
        <p:txBody>
          <a:bodyPr/>
          <a:lstStyle/>
          <a:p>
            <a:endParaRPr/>
          </a:p>
        </p:txBody>
      </p:sp>
    </p:spTree>
    <p:extLst>
      <p:ext uri="{BB962C8B-B14F-4D97-AF65-F5344CB8AC3E}">
        <p14:creationId xmlns:p14="http://schemas.microsoft.com/office/powerpoint/2010/main" val="6286079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92"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15"/>
          </p:nvPr>
        </p:nvSpPr>
        <p:spPr/>
        <p:txBody>
          <a:bodyPr/>
          <a:lstStyle/>
          <a:p>
            <a:r>
              <a:t>Footer</a:t>
            </a:r>
          </a:p>
        </p:txBody>
      </p:sp>
      <p:sp>
        <p:nvSpPr>
          <p:cNvPr id="5" name="PlaceHolder 4"/>
          <p:cNvSpPr>
            <a:spLocks noGrp="1"/>
          </p:cNvSpPr>
          <p:nvPr>
            <p:ph type="sldNum" idx="14"/>
          </p:nvPr>
        </p:nvSpPr>
        <p:spPr/>
        <p:txBody>
          <a:bodyPr/>
          <a:lstStyle/>
          <a:p>
            <a:fld id="{AB2B49F4-269C-46E3-ADCE-066E07383482}" type="slidenum">
              <a:t>‹#›</a:t>
            </a:fld>
            <a:endParaRPr/>
          </a:p>
        </p:txBody>
      </p:sp>
      <p:sp>
        <p:nvSpPr>
          <p:cNvPr id="6" name="PlaceHolder 5"/>
          <p:cNvSpPr>
            <a:spLocks noGrp="1"/>
          </p:cNvSpPr>
          <p:nvPr>
            <p:ph type="dt" idx="13"/>
          </p:nvPr>
        </p:nvSpPr>
        <p:spPr/>
        <p:txBody>
          <a:bodyPr/>
          <a:lstStyle/>
          <a:p>
            <a:endParaRPr/>
          </a:p>
        </p:txBody>
      </p:sp>
    </p:spTree>
    <p:extLst>
      <p:ext uri="{BB962C8B-B14F-4D97-AF65-F5344CB8AC3E}">
        <p14:creationId xmlns:p14="http://schemas.microsoft.com/office/powerpoint/2010/main" val="25782499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9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15"/>
          </p:nvPr>
        </p:nvSpPr>
        <p:spPr/>
        <p:txBody>
          <a:bodyPr/>
          <a:lstStyle/>
          <a:p>
            <a:r>
              <a:t>Footer</a:t>
            </a:r>
          </a:p>
        </p:txBody>
      </p:sp>
      <p:sp>
        <p:nvSpPr>
          <p:cNvPr id="5" name="PlaceHolder 4"/>
          <p:cNvSpPr>
            <a:spLocks noGrp="1"/>
          </p:cNvSpPr>
          <p:nvPr>
            <p:ph type="sldNum" idx="14"/>
          </p:nvPr>
        </p:nvSpPr>
        <p:spPr/>
        <p:txBody>
          <a:bodyPr/>
          <a:lstStyle/>
          <a:p>
            <a:fld id="{F213B5A3-F85E-4CE0-A167-6B5E6074E596}" type="slidenum">
              <a:t>‹#›</a:t>
            </a:fld>
            <a:endParaRPr/>
          </a:p>
        </p:txBody>
      </p:sp>
      <p:sp>
        <p:nvSpPr>
          <p:cNvPr id="6" name="PlaceHolder 5"/>
          <p:cNvSpPr>
            <a:spLocks noGrp="1"/>
          </p:cNvSpPr>
          <p:nvPr>
            <p:ph type="dt" idx="13"/>
          </p:nvPr>
        </p:nvSpPr>
        <p:spPr/>
        <p:txBody>
          <a:bodyPr/>
          <a:lstStyle/>
          <a:p>
            <a:endParaRPr/>
          </a:p>
        </p:txBody>
      </p:sp>
    </p:spTree>
    <p:extLst>
      <p:ext uri="{BB962C8B-B14F-4D97-AF65-F5344CB8AC3E}">
        <p14:creationId xmlns:p14="http://schemas.microsoft.com/office/powerpoint/2010/main" val="2107953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9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9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5"/>
          </p:nvPr>
        </p:nvSpPr>
        <p:spPr/>
        <p:txBody>
          <a:bodyPr/>
          <a:lstStyle/>
          <a:p>
            <a:r>
              <a:t>Footer</a:t>
            </a:r>
          </a:p>
        </p:txBody>
      </p:sp>
      <p:sp>
        <p:nvSpPr>
          <p:cNvPr id="6" name="PlaceHolder 5"/>
          <p:cNvSpPr>
            <a:spLocks noGrp="1"/>
          </p:cNvSpPr>
          <p:nvPr>
            <p:ph type="sldNum" idx="14"/>
          </p:nvPr>
        </p:nvSpPr>
        <p:spPr/>
        <p:txBody>
          <a:bodyPr/>
          <a:lstStyle/>
          <a:p>
            <a:fld id="{F7711E14-8595-4385-A44E-2CEAC11F79BA}" type="slidenum">
              <a:t>‹#›</a:t>
            </a:fld>
            <a:endParaRPr/>
          </a:p>
        </p:txBody>
      </p:sp>
      <p:sp>
        <p:nvSpPr>
          <p:cNvPr id="7" name="PlaceHolder 6"/>
          <p:cNvSpPr>
            <a:spLocks noGrp="1"/>
          </p:cNvSpPr>
          <p:nvPr>
            <p:ph type="dt" idx="13"/>
          </p:nvPr>
        </p:nvSpPr>
        <p:spPr/>
        <p:txBody>
          <a:bodyPr/>
          <a:lstStyle/>
          <a:p>
            <a:endParaRPr/>
          </a:p>
        </p:txBody>
      </p:sp>
    </p:spTree>
    <p:extLst>
      <p:ext uri="{BB962C8B-B14F-4D97-AF65-F5344CB8AC3E}">
        <p14:creationId xmlns:p14="http://schemas.microsoft.com/office/powerpoint/2010/main" val="20651780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15"/>
          </p:nvPr>
        </p:nvSpPr>
        <p:spPr/>
        <p:txBody>
          <a:bodyPr/>
          <a:lstStyle/>
          <a:p>
            <a:r>
              <a:t>Footer</a:t>
            </a:r>
          </a:p>
        </p:txBody>
      </p:sp>
      <p:sp>
        <p:nvSpPr>
          <p:cNvPr id="4" name="PlaceHolder 3"/>
          <p:cNvSpPr>
            <a:spLocks noGrp="1"/>
          </p:cNvSpPr>
          <p:nvPr>
            <p:ph type="sldNum" idx="14"/>
          </p:nvPr>
        </p:nvSpPr>
        <p:spPr/>
        <p:txBody>
          <a:bodyPr/>
          <a:lstStyle/>
          <a:p>
            <a:fld id="{754E4D69-B8DB-463A-9F74-2961965C557A}" type="slidenum">
              <a:t>‹#›</a:t>
            </a:fld>
            <a:endParaRPr/>
          </a:p>
        </p:txBody>
      </p:sp>
      <p:sp>
        <p:nvSpPr>
          <p:cNvPr id="5" name="PlaceHolder 4"/>
          <p:cNvSpPr>
            <a:spLocks noGrp="1"/>
          </p:cNvSpPr>
          <p:nvPr>
            <p:ph type="dt" idx="13"/>
          </p:nvPr>
        </p:nvSpPr>
        <p:spPr/>
        <p:txBody>
          <a:bodyPr/>
          <a:lstStyle/>
          <a:p>
            <a:endParaRPr/>
          </a:p>
        </p:txBody>
      </p:sp>
    </p:spTree>
    <p:extLst>
      <p:ext uri="{BB962C8B-B14F-4D97-AF65-F5344CB8AC3E}">
        <p14:creationId xmlns:p14="http://schemas.microsoft.com/office/powerpoint/2010/main" val="2408966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2"/>
          </p:nvPr>
        </p:nvSpPr>
        <p:spPr/>
        <p:txBody>
          <a:bodyPr/>
          <a:lstStyle/>
          <a:p>
            <a:fld id="{FB1CA6D1-1715-4698-A99F-A34DEA0C1763}"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8200768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9"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15"/>
          </p:nvPr>
        </p:nvSpPr>
        <p:spPr/>
        <p:txBody>
          <a:bodyPr/>
          <a:lstStyle/>
          <a:p>
            <a:r>
              <a:t>Footer</a:t>
            </a:r>
          </a:p>
        </p:txBody>
      </p:sp>
      <p:sp>
        <p:nvSpPr>
          <p:cNvPr id="4" name="PlaceHolder 3"/>
          <p:cNvSpPr>
            <a:spLocks noGrp="1"/>
          </p:cNvSpPr>
          <p:nvPr>
            <p:ph type="sldNum" idx="14"/>
          </p:nvPr>
        </p:nvSpPr>
        <p:spPr/>
        <p:txBody>
          <a:bodyPr/>
          <a:lstStyle/>
          <a:p>
            <a:fld id="{8D9777E8-8575-4947-805C-BBD5E51DB40C}" type="slidenum">
              <a:t>‹#›</a:t>
            </a:fld>
            <a:endParaRPr/>
          </a:p>
        </p:txBody>
      </p:sp>
      <p:sp>
        <p:nvSpPr>
          <p:cNvPr id="5" name="PlaceHolder 4"/>
          <p:cNvSpPr>
            <a:spLocks noGrp="1"/>
          </p:cNvSpPr>
          <p:nvPr>
            <p:ph type="dt" idx="13"/>
          </p:nvPr>
        </p:nvSpPr>
        <p:spPr/>
        <p:txBody>
          <a:bodyPr/>
          <a:lstStyle/>
          <a:p>
            <a:endParaRPr/>
          </a:p>
        </p:txBody>
      </p:sp>
    </p:spTree>
    <p:extLst>
      <p:ext uri="{BB962C8B-B14F-4D97-AF65-F5344CB8AC3E}">
        <p14:creationId xmlns:p14="http://schemas.microsoft.com/office/powerpoint/2010/main" val="19337403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0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5"/>
          </p:nvPr>
        </p:nvSpPr>
        <p:spPr/>
        <p:txBody>
          <a:bodyPr/>
          <a:lstStyle/>
          <a:p>
            <a:r>
              <a:t>Footer</a:t>
            </a:r>
          </a:p>
        </p:txBody>
      </p:sp>
      <p:sp>
        <p:nvSpPr>
          <p:cNvPr id="7" name="PlaceHolder 6"/>
          <p:cNvSpPr>
            <a:spLocks noGrp="1"/>
          </p:cNvSpPr>
          <p:nvPr>
            <p:ph type="sldNum" idx="14"/>
          </p:nvPr>
        </p:nvSpPr>
        <p:spPr/>
        <p:txBody>
          <a:bodyPr/>
          <a:lstStyle/>
          <a:p>
            <a:fld id="{AA9C9E0B-189C-4C38-AE3E-A3365C71879A}" type="slidenum">
              <a:t>‹#›</a:t>
            </a:fld>
            <a:endParaRPr/>
          </a:p>
        </p:txBody>
      </p:sp>
      <p:sp>
        <p:nvSpPr>
          <p:cNvPr id="8" name="PlaceHolder 7"/>
          <p:cNvSpPr>
            <a:spLocks noGrp="1"/>
          </p:cNvSpPr>
          <p:nvPr>
            <p:ph type="dt" idx="13"/>
          </p:nvPr>
        </p:nvSpPr>
        <p:spPr/>
        <p:txBody>
          <a:bodyPr/>
          <a:lstStyle/>
          <a:p>
            <a:endParaRPr/>
          </a:p>
        </p:txBody>
      </p:sp>
    </p:spTree>
    <p:extLst>
      <p:ext uri="{BB962C8B-B14F-4D97-AF65-F5344CB8AC3E}">
        <p14:creationId xmlns:p14="http://schemas.microsoft.com/office/powerpoint/2010/main" val="20982962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0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5"/>
          </p:nvPr>
        </p:nvSpPr>
        <p:spPr/>
        <p:txBody>
          <a:bodyPr/>
          <a:lstStyle/>
          <a:p>
            <a:r>
              <a:t>Footer</a:t>
            </a:r>
          </a:p>
        </p:txBody>
      </p:sp>
      <p:sp>
        <p:nvSpPr>
          <p:cNvPr id="7" name="PlaceHolder 6"/>
          <p:cNvSpPr>
            <a:spLocks noGrp="1"/>
          </p:cNvSpPr>
          <p:nvPr>
            <p:ph type="sldNum" idx="14"/>
          </p:nvPr>
        </p:nvSpPr>
        <p:spPr/>
        <p:txBody>
          <a:bodyPr/>
          <a:lstStyle/>
          <a:p>
            <a:fld id="{B733F00E-5479-48FB-B3BC-F23691A43C17}" type="slidenum">
              <a:t>‹#›</a:t>
            </a:fld>
            <a:endParaRPr/>
          </a:p>
        </p:txBody>
      </p:sp>
      <p:sp>
        <p:nvSpPr>
          <p:cNvPr id="8" name="PlaceHolder 7"/>
          <p:cNvSpPr>
            <a:spLocks noGrp="1"/>
          </p:cNvSpPr>
          <p:nvPr>
            <p:ph type="dt" idx="13"/>
          </p:nvPr>
        </p:nvSpPr>
        <p:spPr/>
        <p:txBody>
          <a:bodyPr/>
          <a:lstStyle/>
          <a:p>
            <a:endParaRPr/>
          </a:p>
        </p:txBody>
      </p:sp>
    </p:spTree>
    <p:extLst>
      <p:ext uri="{BB962C8B-B14F-4D97-AF65-F5344CB8AC3E}">
        <p14:creationId xmlns:p14="http://schemas.microsoft.com/office/powerpoint/2010/main" val="12743406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0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5"/>
          </p:nvPr>
        </p:nvSpPr>
        <p:spPr/>
        <p:txBody>
          <a:bodyPr/>
          <a:lstStyle/>
          <a:p>
            <a:r>
              <a:t>Footer</a:t>
            </a:r>
          </a:p>
        </p:txBody>
      </p:sp>
      <p:sp>
        <p:nvSpPr>
          <p:cNvPr id="7" name="PlaceHolder 6"/>
          <p:cNvSpPr>
            <a:spLocks noGrp="1"/>
          </p:cNvSpPr>
          <p:nvPr>
            <p:ph type="sldNum" idx="14"/>
          </p:nvPr>
        </p:nvSpPr>
        <p:spPr/>
        <p:txBody>
          <a:bodyPr/>
          <a:lstStyle/>
          <a:p>
            <a:fld id="{68A6074D-D842-4257-A722-8149FF48E0FB}" type="slidenum">
              <a:t>‹#›</a:t>
            </a:fld>
            <a:endParaRPr/>
          </a:p>
        </p:txBody>
      </p:sp>
      <p:sp>
        <p:nvSpPr>
          <p:cNvPr id="8" name="PlaceHolder 7"/>
          <p:cNvSpPr>
            <a:spLocks noGrp="1"/>
          </p:cNvSpPr>
          <p:nvPr>
            <p:ph type="dt" idx="13"/>
          </p:nvPr>
        </p:nvSpPr>
        <p:spPr/>
        <p:txBody>
          <a:bodyPr/>
          <a:lstStyle/>
          <a:p>
            <a:endParaRPr/>
          </a:p>
        </p:txBody>
      </p:sp>
    </p:spTree>
    <p:extLst>
      <p:ext uri="{BB962C8B-B14F-4D97-AF65-F5344CB8AC3E}">
        <p14:creationId xmlns:p14="http://schemas.microsoft.com/office/powerpoint/2010/main" val="29817164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1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5"/>
          </p:nvPr>
        </p:nvSpPr>
        <p:spPr/>
        <p:txBody>
          <a:bodyPr/>
          <a:lstStyle/>
          <a:p>
            <a:r>
              <a:t>Footer</a:t>
            </a:r>
          </a:p>
        </p:txBody>
      </p:sp>
      <p:sp>
        <p:nvSpPr>
          <p:cNvPr id="6" name="PlaceHolder 5"/>
          <p:cNvSpPr>
            <a:spLocks noGrp="1"/>
          </p:cNvSpPr>
          <p:nvPr>
            <p:ph type="sldNum" idx="14"/>
          </p:nvPr>
        </p:nvSpPr>
        <p:spPr/>
        <p:txBody>
          <a:bodyPr/>
          <a:lstStyle/>
          <a:p>
            <a:fld id="{027AA54E-6FCE-438F-98BF-34E9DD10DDCF}" type="slidenum">
              <a:t>‹#›</a:t>
            </a:fld>
            <a:endParaRPr/>
          </a:p>
        </p:txBody>
      </p:sp>
      <p:sp>
        <p:nvSpPr>
          <p:cNvPr id="7" name="PlaceHolder 6"/>
          <p:cNvSpPr>
            <a:spLocks noGrp="1"/>
          </p:cNvSpPr>
          <p:nvPr>
            <p:ph type="dt" idx="13"/>
          </p:nvPr>
        </p:nvSpPr>
        <p:spPr/>
        <p:txBody>
          <a:bodyPr/>
          <a:lstStyle/>
          <a:p>
            <a:endParaRPr/>
          </a:p>
        </p:txBody>
      </p:sp>
    </p:spTree>
    <p:extLst>
      <p:ext uri="{BB962C8B-B14F-4D97-AF65-F5344CB8AC3E}">
        <p14:creationId xmlns:p14="http://schemas.microsoft.com/office/powerpoint/2010/main" val="2710231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1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15"/>
          </p:nvPr>
        </p:nvSpPr>
        <p:spPr/>
        <p:txBody>
          <a:bodyPr/>
          <a:lstStyle/>
          <a:p>
            <a:r>
              <a:t>Footer</a:t>
            </a:r>
          </a:p>
        </p:txBody>
      </p:sp>
      <p:sp>
        <p:nvSpPr>
          <p:cNvPr id="8" name="PlaceHolder 7"/>
          <p:cNvSpPr>
            <a:spLocks noGrp="1"/>
          </p:cNvSpPr>
          <p:nvPr>
            <p:ph type="sldNum" idx="14"/>
          </p:nvPr>
        </p:nvSpPr>
        <p:spPr/>
        <p:txBody>
          <a:bodyPr/>
          <a:lstStyle/>
          <a:p>
            <a:fld id="{F239EA79-44E4-485F-A620-32EBB7A1A5E3}" type="slidenum">
              <a:t>‹#›</a:t>
            </a:fld>
            <a:endParaRPr/>
          </a:p>
        </p:txBody>
      </p:sp>
      <p:sp>
        <p:nvSpPr>
          <p:cNvPr id="9" name="PlaceHolder 8"/>
          <p:cNvSpPr>
            <a:spLocks noGrp="1"/>
          </p:cNvSpPr>
          <p:nvPr>
            <p:ph type="dt" idx="13"/>
          </p:nvPr>
        </p:nvSpPr>
        <p:spPr/>
        <p:txBody>
          <a:bodyPr/>
          <a:lstStyle/>
          <a:p>
            <a:endParaRPr/>
          </a:p>
        </p:txBody>
      </p:sp>
    </p:spTree>
    <p:extLst>
      <p:ext uri="{BB962C8B-B14F-4D97-AF65-F5344CB8AC3E}">
        <p14:creationId xmlns:p14="http://schemas.microsoft.com/office/powerpoint/2010/main" val="30498524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2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2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2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2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2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2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15"/>
          </p:nvPr>
        </p:nvSpPr>
        <p:spPr/>
        <p:txBody>
          <a:bodyPr/>
          <a:lstStyle/>
          <a:p>
            <a:r>
              <a:t>Footer</a:t>
            </a:r>
          </a:p>
        </p:txBody>
      </p:sp>
      <p:sp>
        <p:nvSpPr>
          <p:cNvPr id="10" name="PlaceHolder 9"/>
          <p:cNvSpPr>
            <a:spLocks noGrp="1"/>
          </p:cNvSpPr>
          <p:nvPr>
            <p:ph type="sldNum" idx="14"/>
          </p:nvPr>
        </p:nvSpPr>
        <p:spPr/>
        <p:txBody>
          <a:bodyPr/>
          <a:lstStyle/>
          <a:p>
            <a:fld id="{66085D9A-E60D-4628-A24F-600EF65F0195}" type="slidenum">
              <a:t>‹#›</a:t>
            </a:fld>
            <a:endParaRPr/>
          </a:p>
        </p:txBody>
      </p:sp>
      <p:sp>
        <p:nvSpPr>
          <p:cNvPr id="11" name="PlaceHolder 10"/>
          <p:cNvSpPr>
            <a:spLocks noGrp="1"/>
          </p:cNvSpPr>
          <p:nvPr>
            <p:ph type="dt" idx="13"/>
          </p:nvPr>
        </p:nvSpPr>
        <p:spPr/>
        <p:txBody>
          <a:bodyPr/>
          <a:lstStyle/>
          <a:p>
            <a:endParaRPr/>
          </a:p>
        </p:txBody>
      </p:sp>
    </p:spTree>
    <p:extLst>
      <p:ext uri="{BB962C8B-B14F-4D97-AF65-F5344CB8AC3E}">
        <p14:creationId xmlns:p14="http://schemas.microsoft.com/office/powerpoint/2010/main" val="12960104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8"/>
          </p:nvPr>
        </p:nvSpPr>
        <p:spPr/>
        <p:txBody>
          <a:bodyPr/>
          <a:lstStyle/>
          <a:p>
            <a:r>
              <a:t>Footer</a:t>
            </a:r>
          </a:p>
        </p:txBody>
      </p:sp>
      <p:sp>
        <p:nvSpPr>
          <p:cNvPr id="3" name="PlaceHolder 2"/>
          <p:cNvSpPr>
            <a:spLocks noGrp="1"/>
          </p:cNvSpPr>
          <p:nvPr>
            <p:ph type="sldNum" idx="17"/>
          </p:nvPr>
        </p:nvSpPr>
        <p:spPr/>
        <p:txBody>
          <a:bodyPr/>
          <a:lstStyle/>
          <a:p>
            <a:fld id="{63404AAF-79D5-4991-A227-204F366187C1}" type="slidenum">
              <a:t>‹#›</a:t>
            </a:fld>
            <a:endParaRPr/>
          </a:p>
        </p:txBody>
      </p:sp>
      <p:sp>
        <p:nvSpPr>
          <p:cNvPr id="4" name="PlaceHolder 3"/>
          <p:cNvSpPr>
            <a:spLocks noGrp="1"/>
          </p:cNvSpPr>
          <p:nvPr>
            <p:ph type="dt" idx="16"/>
          </p:nvPr>
        </p:nvSpPr>
        <p:spPr/>
        <p:txBody>
          <a:bodyPr/>
          <a:lstStyle/>
          <a:p>
            <a:endParaRPr/>
          </a:p>
        </p:txBody>
      </p:sp>
    </p:spTree>
    <p:extLst>
      <p:ext uri="{BB962C8B-B14F-4D97-AF65-F5344CB8AC3E}">
        <p14:creationId xmlns:p14="http://schemas.microsoft.com/office/powerpoint/2010/main" val="42198127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37"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18"/>
          </p:nvPr>
        </p:nvSpPr>
        <p:spPr/>
        <p:txBody>
          <a:bodyPr/>
          <a:lstStyle/>
          <a:p>
            <a:r>
              <a:t>Footer</a:t>
            </a:r>
          </a:p>
        </p:txBody>
      </p:sp>
      <p:sp>
        <p:nvSpPr>
          <p:cNvPr id="5" name="PlaceHolder 4"/>
          <p:cNvSpPr>
            <a:spLocks noGrp="1"/>
          </p:cNvSpPr>
          <p:nvPr>
            <p:ph type="sldNum" idx="17"/>
          </p:nvPr>
        </p:nvSpPr>
        <p:spPr/>
        <p:txBody>
          <a:bodyPr/>
          <a:lstStyle/>
          <a:p>
            <a:fld id="{DE7AB0B1-6ACC-4787-B265-A1681301DBD1}" type="slidenum">
              <a:t>‹#›</a:t>
            </a:fld>
            <a:endParaRPr/>
          </a:p>
        </p:txBody>
      </p:sp>
      <p:sp>
        <p:nvSpPr>
          <p:cNvPr id="6" name="PlaceHolder 5"/>
          <p:cNvSpPr>
            <a:spLocks noGrp="1"/>
          </p:cNvSpPr>
          <p:nvPr>
            <p:ph type="dt" idx="16"/>
          </p:nvPr>
        </p:nvSpPr>
        <p:spPr/>
        <p:txBody>
          <a:bodyPr/>
          <a:lstStyle/>
          <a:p>
            <a:endParaRPr/>
          </a:p>
        </p:txBody>
      </p:sp>
    </p:spTree>
    <p:extLst>
      <p:ext uri="{BB962C8B-B14F-4D97-AF65-F5344CB8AC3E}">
        <p14:creationId xmlns:p14="http://schemas.microsoft.com/office/powerpoint/2010/main" val="38121902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3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18"/>
          </p:nvPr>
        </p:nvSpPr>
        <p:spPr/>
        <p:txBody>
          <a:bodyPr/>
          <a:lstStyle/>
          <a:p>
            <a:r>
              <a:t>Footer</a:t>
            </a:r>
          </a:p>
        </p:txBody>
      </p:sp>
      <p:sp>
        <p:nvSpPr>
          <p:cNvPr id="5" name="PlaceHolder 4"/>
          <p:cNvSpPr>
            <a:spLocks noGrp="1"/>
          </p:cNvSpPr>
          <p:nvPr>
            <p:ph type="sldNum" idx="17"/>
          </p:nvPr>
        </p:nvSpPr>
        <p:spPr/>
        <p:txBody>
          <a:bodyPr/>
          <a:lstStyle/>
          <a:p>
            <a:fld id="{6937CBA4-9483-488A-AEC7-D667ACE9445D}" type="slidenum">
              <a:t>‹#›</a:t>
            </a:fld>
            <a:endParaRPr/>
          </a:p>
        </p:txBody>
      </p:sp>
      <p:sp>
        <p:nvSpPr>
          <p:cNvPr id="6" name="PlaceHolder 5"/>
          <p:cNvSpPr>
            <a:spLocks noGrp="1"/>
          </p:cNvSpPr>
          <p:nvPr>
            <p:ph type="dt" idx="16"/>
          </p:nvPr>
        </p:nvSpPr>
        <p:spPr/>
        <p:txBody>
          <a:bodyPr/>
          <a:lstStyle/>
          <a:p>
            <a:endParaRPr/>
          </a:p>
        </p:txBody>
      </p:sp>
    </p:spTree>
    <p:extLst>
      <p:ext uri="{BB962C8B-B14F-4D97-AF65-F5344CB8AC3E}">
        <p14:creationId xmlns:p14="http://schemas.microsoft.com/office/powerpoint/2010/main" val="421393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dirty="0"/>
              <a:t>Click to edit master title</a:t>
            </a:r>
            <a:endParaRPr lang="en-US" dirty="0"/>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7"/>
            <a:ext cx="3710621" cy="524759"/>
          </a:xfrm>
          <a:ln>
            <a:noFill/>
          </a:ln>
        </p:spPr>
        <p:txBody>
          <a:bodyPr/>
          <a:lstStyle>
            <a:lvl1pPr algn="l">
              <a:defRPr b="0">
                <a:solidFill>
                  <a:schemeClr val="tx1"/>
                </a:solidFill>
                <a:latin typeface="+mn-lt"/>
              </a:defRPr>
            </a:lvl1pPr>
          </a:lstStyle>
          <a:p>
            <a:pPr lvl="0"/>
            <a:r>
              <a:rPr lang="en-US" dirty="0"/>
              <a:t>Click to edit subtitle</a:t>
            </a:r>
          </a:p>
        </p:txBody>
      </p:sp>
      <p:grpSp>
        <p:nvGrpSpPr>
          <p:cNvPr id="15" name="Group 14">
            <a:extLst>
              <a:ext uri="{FF2B5EF4-FFF2-40B4-BE49-F238E27FC236}">
                <a16:creationId xmlns:a16="http://schemas.microsoft.com/office/drawing/2014/main" id="{EFEC2C59-7FE4-A348-8A67-FFA99849E1E3}"/>
              </a:ext>
            </a:extLst>
          </p:cNvPr>
          <p:cNvGrpSpPr/>
          <p:nvPr userDrawn="1"/>
        </p:nvGrpSpPr>
        <p:grpSpPr>
          <a:xfrm>
            <a:off x="0" y="5710518"/>
            <a:ext cx="9161928" cy="1156447"/>
            <a:chOff x="0" y="5710518"/>
            <a:chExt cx="9161928" cy="1156447"/>
          </a:xfrm>
        </p:grpSpPr>
        <p:grpSp>
          <p:nvGrpSpPr>
            <p:cNvPr id="16" name="Group 15">
              <a:extLst>
                <a:ext uri="{FF2B5EF4-FFF2-40B4-BE49-F238E27FC236}">
                  <a16:creationId xmlns:a16="http://schemas.microsoft.com/office/drawing/2014/main" id="{45FECE92-8AF4-1346-A8CD-577003CAD8D3}"/>
                </a:ext>
              </a:extLst>
            </p:cNvPr>
            <p:cNvGrpSpPr/>
            <p:nvPr userDrawn="1"/>
          </p:nvGrpSpPr>
          <p:grpSpPr>
            <a:xfrm>
              <a:off x="3452813" y="6120373"/>
              <a:ext cx="5709115" cy="400110"/>
              <a:chOff x="3703824" y="5852937"/>
              <a:chExt cx="5709115" cy="400110"/>
            </a:xfrm>
          </p:grpSpPr>
          <p:sp>
            <p:nvSpPr>
              <p:cNvPr id="24" name="TextBox 23">
                <a:extLst>
                  <a:ext uri="{FF2B5EF4-FFF2-40B4-BE49-F238E27FC236}">
                    <a16:creationId xmlns:a16="http://schemas.microsoft.com/office/drawing/2014/main" id="{619BDC7A-4502-0E45-9FFF-B446222BACE6}"/>
                  </a:ext>
                </a:extLst>
              </p:cNvPr>
              <p:cNvSpPr txBox="1"/>
              <p:nvPr userDrawn="1"/>
            </p:nvSpPr>
            <p:spPr>
              <a:xfrm>
                <a:off x="4284918" y="5852937"/>
                <a:ext cx="5128021" cy="400110"/>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25" name="Graphic 24">
                <a:extLst>
                  <a:ext uri="{FF2B5EF4-FFF2-40B4-BE49-F238E27FC236}">
                    <a16:creationId xmlns:a16="http://schemas.microsoft.com/office/drawing/2014/main" id="{90E8B86D-A9E0-424F-966B-2D61D8378F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703824" y="5873829"/>
                <a:ext cx="527934" cy="358326"/>
              </a:xfrm>
              <a:prstGeom prst="rect">
                <a:avLst/>
              </a:prstGeom>
            </p:spPr>
          </p:pic>
        </p:grpSp>
        <p:sp>
          <p:nvSpPr>
            <p:cNvPr id="17" name="Rectangle 16">
              <a:extLst>
                <a:ext uri="{FF2B5EF4-FFF2-40B4-BE49-F238E27FC236}">
                  <a16:creationId xmlns:a16="http://schemas.microsoft.com/office/drawing/2014/main" id="{553411A6-3277-6348-ABA2-60CD10EEC026}"/>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3CCB6D1F-E4E3-BE47-9DDF-A0989E2D92B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619" y="5710518"/>
              <a:ext cx="2848814" cy="1156447"/>
            </a:xfrm>
            <a:prstGeom prst="rect">
              <a:avLst/>
            </a:prstGeom>
          </p:spPr>
        </p:pic>
      </p:grpSp>
    </p:spTree>
    <p:extLst>
      <p:ext uri="{BB962C8B-B14F-4D97-AF65-F5344CB8AC3E}">
        <p14:creationId xmlns:p14="http://schemas.microsoft.com/office/powerpoint/2010/main" val="600374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2"/>
          </p:nvPr>
        </p:nvSpPr>
        <p:spPr/>
        <p:txBody>
          <a:bodyPr/>
          <a:lstStyle/>
          <a:p>
            <a:fld id="{B555279E-4582-44E2-B23F-8F393A33B3AE}"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31008577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4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4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8"/>
          </p:nvPr>
        </p:nvSpPr>
        <p:spPr/>
        <p:txBody>
          <a:bodyPr/>
          <a:lstStyle/>
          <a:p>
            <a:r>
              <a:t>Footer</a:t>
            </a:r>
          </a:p>
        </p:txBody>
      </p:sp>
      <p:sp>
        <p:nvSpPr>
          <p:cNvPr id="6" name="PlaceHolder 5"/>
          <p:cNvSpPr>
            <a:spLocks noGrp="1"/>
          </p:cNvSpPr>
          <p:nvPr>
            <p:ph type="sldNum" idx="17"/>
          </p:nvPr>
        </p:nvSpPr>
        <p:spPr/>
        <p:txBody>
          <a:bodyPr/>
          <a:lstStyle/>
          <a:p>
            <a:fld id="{719890A1-63BC-44C2-9B8A-52050CBB2954}" type="slidenum">
              <a:t>‹#›</a:t>
            </a:fld>
            <a:endParaRPr/>
          </a:p>
        </p:txBody>
      </p:sp>
      <p:sp>
        <p:nvSpPr>
          <p:cNvPr id="7" name="PlaceHolder 6"/>
          <p:cNvSpPr>
            <a:spLocks noGrp="1"/>
          </p:cNvSpPr>
          <p:nvPr>
            <p:ph type="dt" idx="16"/>
          </p:nvPr>
        </p:nvSpPr>
        <p:spPr/>
        <p:txBody>
          <a:bodyPr/>
          <a:lstStyle/>
          <a:p>
            <a:endParaRPr/>
          </a:p>
        </p:txBody>
      </p:sp>
    </p:spTree>
    <p:extLst>
      <p:ext uri="{BB962C8B-B14F-4D97-AF65-F5344CB8AC3E}">
        <p14:creationId xmlns:p14="http://schemas.microsoft.com/office/powerpoint/2010/main" val="33384621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18"/>
          </p:nvPr>
        </p:nvSpPr>
        <p:spPr/>
        <p:txBody>
          <a:bodyPr/>
          <a:lstStyle/>
          <a:p>
            <a:r>
              <a:t>Footer</a:t>
            </a:r>
          </a:p>
        </p:txBody>
      </p:sp>
      <p:sp>
        <p:nvSpPr>
          <p:cNvPr id="4" name="PlaceHolder 3"/>
          <p:cNvSpPr>
            <a:spLocks noGrp="1"/>
          </p:cNvSpPr>
          <p:nvPr>
            <p:ph type="sldNum" idx="17"/>
          </p:nvPr>
        </p:nvSpPr>
        <p:spPr/>
        <p:txBody>
          <a:bodyPr/>
          <a:lstStyle/>
          <a:p>
            <a:fld id="{2D95E66A-3723-4433-A056-F8EA24B1B64C}" type="slidenum">
              <a:t>‹#›</a:t>
            </a:fld>
            <a:endParaRPr/>
          </a:p>
        </p:txBody>
      </p:sp>
      <p:sp>
        <p:nvSpPr>
          <p:cNvPr id="5" name="PlaceHolder 4"/>
          <p:cNvSpPr>
            <a:spLocks noGrp="1"/>
          </p:cNvSpPr>
          <p:nvPr>
            <p:ph type="dt" idx="16"/>
          </p:nvPr>
        </p:nvSpPr>
        <p:spPr/>
        <p:txBody>
          <a:bodyPr/>
          <a:lstStyle/>
          <a:p>
            <a:endParaRPr/>
          </a:p>
        </p:txBody>
      </p:sp>
    </p:spTree>
    <p:extLst>
      <p:ext uri="{BB962C8B-B14F-4D97-AF65-F5344CB8AC3E}">
        <p14:creationId xmlns:p14="http://schemas.microsoft.com/office/powerpoint/2010/main" val="8446849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4"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18"/>
          </p:nvPr>
        </p:nvSpPr>
        <p:spPr/>
        <p:txBody>
          <a:bodyPr/>
          <a:lstStyle/>
          <a:p>
            <a:r>
              <a:t>Footer</a:t>
            </a:r>
          </a:p>
        </p:txBody>
      </p:sp>
      <p:sp>
        <p:nvSpPr>
          <p:cNvPr id="4" name="PlaceHolder 3"/>
          <p:cNvSpPr>
            <a:spLocks noGrp="1"/>
          </p:cNvSpPr>
          <p:nvPr>
            <p:ph type="sldNum" idx="17"/>
          </p:nvPr>
        </p:nvSpPr>
        <p:spPr/>
        <p:txBody>
          <a:bodyPr/>
          <a:lstStyle/>
          <a:p>
            <a:fld id="{4182E545-C77E-4FAC-9D44-9C6AA180C668}" type="slidenum">
              <a:t>‹#›</a:t>
            </a:fld>
            <a:endParaRPr/>
          </a:p>
        </p:txBody>
      </p:sp>
      <p:sp>
        <p:nvSpPr>
          <p:cNvPr id="5" name="PlaceHolder 4"/>
          <p:cNvSpPr>
            <a:spLocks noGrp="1"/>
          </p:cNvSpPr>
          <p:nvPr>
            <p:ph type="dt" idx="16"/>
          </p:nvPr>
        </p:nvSpPr>
        <p:spPr/>
        <p:txBody>
          <a:bodyPr/>
          <a:lstStyle/>
          <a:p>
            <a:endParaRPr/>
          </a:p>
        </p:txBody>
      </p:sp>
    </p:spTree>
    <p:extLst>
      <p:ext uri="{BB962C8B-B14F-4D97-AF65-F5344CB8AC3E}">
        <p14:creationId xmlns:p14="http://schemas.microsoft.com/office/powerpoint/2010/main" val="26290783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4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4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4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8"/>
          </p:nvPr>
        </p:nvSpPr>
        <p:spPr/>
        <p:txBody>
          <a:bodyPr/>
          <a:lstStyle/>
          <a:p>
            <a:r>
              <a:t>Footer</a:t>
            </a:r>
          </a:p>
        </p:txBody>
      </p:sp>
      <p:sp>
        <p:nvSpPr>
          <p:cNvPr id="7" name="PlaceHolder 6"/>
          <p:cNvSpPr>
            <a:spLocks noGrp="1"/>
          </p:cNvSpPr>
          <p:nvPr>
            <p:ph type="sldNum" idx="17"/>
          </p:nvPr>
        </p:nvSpPr>
        <p:spPr/>
        <p:txBody>
          <a:bodyPr/>
          <a:lstStyle/>
          <a:p>
            <a:fld id="{BEBF3A88-54B2-4F39-B768-7F61E9DD612B}" type="slidenum">
              <a:t>‹#›</a:t>
            </a:fld>
            <a:endParaRPr/>
          </a:p>
        </p:txBody>
      </p:sp>
      <p:sp>
        <p:nvSpPr>
          <p:cNvPr id="8" name="PlaceHolder 7"/>
          <p:cNvSpPr>
            <a:spLocks noGrp="1"/>
          </p:cNvSpPr>
          <p:nvPr>
            <p:ph type="dt" idx="16"/>
          </p:nvPr>
        </p:nvSpPr>
        <p:spPr/>
        <p:txBody>
          <a:bodyPr/>
          <a:lstStyle/>
          <a:p>
            <a:endParaRPr/>
          </a:p>
        </p:txBody>
      </p:sp>
    </p:spTree>
    <p:extLst>
      <p:ext uri="{BB962C8B-B14F-4D97-AF65-F5344CB8AC3E}">
        <p14:creationId xmlns:p14="http://schemas.microsoft.com/office/powerpoint/2010/main" val="35901829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5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8"/>
          </p:nvPr>
        </p:nvSpPr>
        <p:spPr/>
        <p:txBody>
          <a:bodyPr/>
          <a:lstStyle/>
          <a:p>
            <a:r>
              <a:t>Footer</a:t>
            </a:r>
          </a:p>
        </p:txBody>
      </p:sp>
      <p:sp>
        <p:nvSpPr>
          <p:cNvPr id="7" name="PlaceHolder 6"/>
          <p:cNvSpPr>
            <a:spLocks noGrp="1"/>
          </p:cNvSpPr>
          <p:nvPr>
            <p:ph type="sldNum" idx="17"/>
          </p:nvPr>
        </p:nvSpPr>
        <p:spPr/>
        <p:txBody>
          <a:bodyPr/>
          <a:lstStyle/>
          <a:p>
            <a:fld id="{7F8673C5-FB40-4D8B-A337-43D710D3F39B}" type="slidenum">
              <a:t>‹#›</a:t>
            </a:fld>
            <a:endParaRPr/>
          </a:p>
        </p:txBody>
      </p:sp>
      <p:sp>
        <p:nvSpPr>
          <p:cNvPr id="8" name="PlaceHolder 7"/>
          <p:cNvSpPr>
            <a:spLocks noGrp="1"/>
          </p:cNvSpPr>
          <p:nvPr>
            <p:ph type="dt" idx="16"/>
          </p:nvPr>
        </p:nvSpPr>
        <p:spPr/>
        <p:txBody>
          <a:bodyPr/>
          <a:lstStyle/>
          <a:p>
            <a:endParaRPr/>
          </a:p>
        </p:txBody>
      </p:sp>
    </p:spTree>
    <p:extLst>
      <p:ext uri="{BB962C8B-B14F-4D97-AF65-F5344CB8AC3E}">
        <p14:creationId xmlns:p14="http://schemas.microsoft.com/office/powerpoint/2010/main" val="7340691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5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8"/>
          </p:nvPr>
        </p:nvSpPr>
        <p:spPr/>
        <p:txBody>
          <a:bodyPr/>
          <a:lstStyle/>
          <a:p>
            <a:r>
              <a:t>Footer</a:t>
            </a:r>
          </a:p>
        </p:txBody>
      </p:sp>
      <p:sp>
        <p:nvSpPr>
          <p:cNvPr id="7" name="PlaceHolder 6"/>
          <p:cNvSpPr>
            <a:spLocks noGrp="1"/>
          </p:cNvSpPr>
          <p:nvPr>
            <p:ph type="sldNum" idx="17"/>
          </p:nvPr>
        </p:nvSpPr>
        <p:spPr/>
        <p:txBody>
          <a:bodyPr/>
          <a:lstStyle/>
          <a:p>
            <a:fld id="{B1A6B4E2-BECC-4B65-BFB9-839231B8410D}" type="slidenum">
              <a:t>‹#›</a:t>
            </a:fld>
            <a:endParaRPr/>
          </a:p>
        </p:txBody>
      </p:sp>
      <p:sp>
        <p:nvSpPr>
          <p:cNvPr id="8" name="PlaceHolder 7"/>
          <p:cNvSpPr>
            <a:spLocks noGrp="1"/>
          </p:cNvSpPr>
          <p:nvPr>
            <p:ph type="dt" idx="16"/>
          </p:nvPr>
        </p:nvSpPr>
        <p:spPr/>
        <p:txBody>
          <a:bodyPr/>
          <a:lstStyle/>
          <a:p>
            <a:endParaRPr/>
          </a:p>
        </p:txBody>
      </p:sp>
    </p:spTree>
    <p:extLst>
      <p:ext uri="{BB962C8B-B14F-4D97-AF65-F5344CB8AC3E}">
        <p14:creationId xmlns:p14="http://schemas.microsoft.com/office/powerpoint/2010/main" val="16180844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5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8"/>
          </p:nvPr>
        </p:nvSpPr>
        <p:spPr/>
        <p:txBody>
          <a:bodyPr/>
          <a:lstStyle/>
          <a:p>
            <a:r>
              <a:t>Footer</a:t>
            </a:r>
          </a:p>
        </p:txBody>
      </p:sp>
      <p:sp>
        <p:nvSpPr>
          <p:cNvPr id="6" name="PlaceHolder 5"/>
          <p:cNvSpPr>
            <a:spLocks noGrp="1"/>
          </p:cNvSpPr>
          <p:nvPr>
            <p:ph type="sldNum" idx="17"/>
          </p:nvPr>
        </p:nvSpPr>
        <p:spPr/>
        <p:txBody>
          <a:bodyPr/>
          <a:lstStyle/>
          <a:p>
            <a:fld id="{D15EC4B5-69FA-4634-96F1-C12B625241F4}" type="slidenum">
              <a:t>‹#›</a:t>
            </a:fld>
            <a:endParaRPr/>
          </a:p>
        </p:txBody>
      </p:sp>
      <p:sp>
        <p:nvSpPr>
          <p:cNvPr id="7" name="PlaceHolder 6"/>
          <p:cNvSpPr>
            <a:spLocks noGrp="1"/>
          </p:cNvSpPr>
          <p:nvPr>
            <p:ph type="dt" idx="16"/>
          </p:nvPr>
        </p:nvSpPr>
        <p:spPr/>
        <p:txBody>
          <a:bodyPr/>
          <a:lstStyle/>
          <a:p>
            <a:endParaRPr/>
          </a:p>
        </p:txBody>
      </p:sp>
    </p:spTree>
    <p:extLst>
      <p:ext uri="{BB962C8B-B14F-4D97-AF65-F5344CB8AC3E}">
        <p14:creationId xmlns:p14="http://schemas.microsoft.com/office/powerpoint/2010/main" val="18981313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6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6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6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6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18"/>
          </p:nvPr>
        </p:nvSpPr>
        <p:spPr/>
        <p:txBody>
          <a:bodyPr/>
          <a:lstStyle/>
          <a:p>
            <a:r>
              <a:t>Footer</a:t>
            </a:r>
          </a:p>
        </p:txBody>
      </p:sp>
      <p:sp>
        <p:nvSpPr>
          <p:cNvPr id="8" name="PlaceHolder 7"/>
          <p:cNvSpPr>
            <a:spLocks noGrp="1"/>
          </p:cNvSpPr>
          <p:nvPr>
            <p:ph type="sldNum" idx="17"/>
          </p:nvPr>
        </p:nvSpPr>
        <p:spPr/>
        <p:txBody>
          <a:bodyPr/>
          <a:lstStyle/>
          <a:p>
            <a:fld id="{43D9840B-15D9-43F4-A1F4-DEB2C0A12CEB}" type="slidenum">
              <a:t>‹#›</a:t>
            </a:fld>
            <a:endParaRPr/>
          </a:p>
        </p:txBody>
      </p:sp>
      <p:sp>
        <p:nvSpPr>
          <p:cNvPr id="9" name="PlaceHolder 8"/>
          <p:cNvSpPr>
            <a:spLocks noGrp="1"/>
          </p:cNvSpPr>
          <p:nvPr>
            <p:ph type="dt" idx="16"/>
          </p:nvPr>
        </p:nvSpPr>
        <p:spPr/>
        <p:txBody>
          <a:bodyPr/>
          <a:lstStyle/>
          <a:p>
            <a:endParaRPr/>
          </a:p>
        </p:txBody>
      </p:sp>
    </p:spTree>
    <p:extLst>
      <p:ext uri="{BB962C8B-B14F-4D97-AF65-F5344CB8AC3E}">
        <p14:creationId xmlns:p14="http://schemas.microsoft.com/office/powerpoint/2010/main" val="36913254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6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6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6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6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7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7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18"/>
          </p:nvPr>
        </p:nvSpPr>
        <p:spPr/>
        <p:txBody>
          <a:bodyPr/>
          <a:lstStyle/>
          <a:p>
            <a:r>
              <a:t>Footer</a:t>
            </a:r>
          </a:p>
        </p:txBody>
      </p:sp>
      <p:sp>
        <p:nvSpPr>
          <p:cNvPr id="10" name="PlaceHolder 9"/>
          <p:cNvSpPr>
            <a:spLocks noGrp="1"/>
          </p:cNvSpPr>
          <p:nvPr>
            <p:ph type="sldNum" idx="17"/>
          </p:nvPr>
        </p:nvSpPr>
        <p:spPr/>
        <p:txBody>
          <a:bodyPr/>
          <a:lstStyle/>
          <a:p>
            <a:fld id="{A5876C45-DAD6-47E7-B614-5B0DC19FBFB6}" type="slidenum">
              <a:t>‹#›</a:t>
            </a:fld>
            <a:endParaRPr/>
          </a:p>
        </p:txBody>
      </p:sp>
      <p:sp>
        <p:nvSpPr>
          <p:cNvPr id="11" name="PlaceHolder 10"/>
          <p:cNvSpPr>
            <a:spLocks noGrp="1"/>
          </p:cNvSpPr>
          <p:nvPr>
            <p:ph type="dt" idx="16"/>
          </p:nvPr>
        </p:nvSpPr>
        <p:spPr/>
        <p:txBody>
          <a:bodyPr/>
          <a:lstStyle/>
          <a:p>
            <a:endParaRPr/>
          </a:p>
        </p:txBody>
      </p:sp>
    </p:spTree>
    <p:extLst>
      <p:ext uri="{BB962C8B-B14F-4D97-AF65-F5344CB8AC3E}">
        <p14:creationId xmlns:p14="http://schemas.microsoft.com/office/powerpoint/2010/main" val="35554823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1"/>
          </p:nvPr>
        </p:nvSpPr>
        <p:spPr/>
        <p:txBody>
          <a:bodyPr/>
          <a:lstStyle/>
          <a:p>
            <a:r>
              <a:t>Footer</a:t>
            </a:r>
          </a:p>
        </p:txBody>
      </p:sp>
      <p:sp>
        <p:nvSpPr>
          <p:cNvPr id="3" name="PlaceHolder 2"/>
          <p:cNvSpPr>
            <a:spLocks noGrp="1"/>
          </p:cNvSpPr>
          <p:nvPr>
            <p:ph type="sldNum" idx="20"/>
          </p:nvPr>
        </p:nvSpPr>
        <p:spPr/>
        <p:txBody>
          <a:bodyPr/>
          <a:lstStyle/>
          <a:p>
            <a:fld id="{BFE5FEBA-F7F4-45A6-B612-DF4DB597DC5A}" type="slidenum">
              <a:t>‹#›</a:t>
            </a:fld>
            <a:endParaRPr/>
          </a:p>
        </p:txBody>
      </p:sp>
      <p:sp>
        <p:nvSpPr>
          <p:cNvPr id="4" name="PlaceHolder 3"/>
          <p:cNvSpPr>
            <a:spLocks noGrp="1"/>
          </p:cNvSpPr>
          <p:nvPr>
            <p:ph type="dt" idx="19"/>
          </p:nvPr>
        </p:nvSpPr>
        <p:spPr/>
        <p:txBody>
          <a:bodyPr/>
          <a:lstStyle/>
          <a:p>
            <a:endParaRPr/>
          </a:p>
        </p:txBody>
      </p:sp>
    </p:spTree>
    <p:extLst>
      <p:ext uri="{BB962C8B-B14F-4D97-AF65-F5344CB8AC3E}">
        <p14:creationId xmlns:p14="http://schemas.microsoft.com/office/powerpoint/2010/main" val="479500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2"/>
          </p:nvPr>
        </p:nvSpPr>
        <p:spPr/>
        <p:txBody>
          <a:bodyPr/>
          <a:lstStyle/>
          <a:p>
            <a:fld id="{89C32B8B-BAD4-43F1-BE57-CE4D7554E6CD}"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5269513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8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21"/>
          </p:nvPr>
        </p:nvSpPr>
        <p:spPr/>
        <p:txBody>
          <a:bodyPr/>
          <a:lstStyle/>
          <a:p>
            <a:r>
              <a:t>Footer</a:t>
            </a:r>
          </a:p>
        </p:txBody>
      </p:sp>
      <p:sp>
        <p:nvSpPr>
          <p:cNvPr id="5" name="PlaceHolder 4"/>
          <p:cNvSpPr>
            <a:spLocks noGrp="1"/>
          </p:cNvSpPr>
          <p:nvPr>
            <p:ph type="sldNum" idx="20"/>
          </p:nvPr>
        </p:nvSpPr>
        <p:spPr/>
        <p:txBody>
          <a:bodyPr/>
          <a:lstStyle/>
          <a:p>
            <a:fld id="{2082011A-83E1-4F92-8AEC-5F4916AA7B49}" type="slidenum">
              <a:t>‹#›</a:t>
            </a:fld>
            <a:endParaRPr/>
          </a:p>
        </p:txBody>
      </p:sp>
      <p:sp>
        <p:nvSpPr>
          <p:cNvPr id="6" name="PlaceHolder 5"/>
          <p:cNvSpPr>
            <a:spLocks noGrp="1"/>
          </p:cNvSpPr>
          <p:nvPr>
            <p:ph type="dt" idx="19"/>
          </p:nvPr>
        </p:nvSpPr>
        <p:spPr/>
        <p:txBody>
          <a:bodyPr/>
          <a:lstStyle/>
          <a:p>
            <a:endParaRPr/>
          </a:p>
        </p:txBody>
      </p:sp>
    </p:spTree>
    <p:extLst>
      <p:ext uri="{BB962C8B-B14F-4D97-AF65-F5344CB8AC3E}">
        <p14:creationId xmlns:p14="http://schemas.microsoft.com/office/powerpoint/2010/main" val="41594779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8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21"/>
          </p:nvPr>
        </p:nvSpPr>
        <p:spPr/>
        <p:txBody>
          <a:bodyPr/>
          <a:lstStyle/>
          <a:p>
            <a:r>
              <a:t>Footer</a:t>
            </a:r>
          </a:p>
        </p:txBody>
      </p:sp>
      <p:sp>
        <p:nvSpPr>
          <p:cNvPr id="5" name="PlaceHolder 4"/>
          <p:cNvSpPr>
            <a:spLocks noGrp="1"/>
          </p:cNvSpPr>
          <p:nvPr>
            <p:ph type="sldNum" idx="20"/>
          </p:nvPr>
        </p:nvSpPr>
        <p:spPr/>
        <p:txBody>
          <a:bodyPr/>
          <a:lstStyle/>
          <a:p>
            <a:fld id="{9184A926-0CC1-4B0F-8D0C-75A4E8CF7B7B}" type="slidenum">
              <a:t>‹#›</a:t>
            </a:fld>
            <a:endParaRPr/>
          </a:p>
        </p:txBody>
      </p:sp>
      <p:sp>
        <p:nvSpPr>
          <p:cNvPr id="6" name="PlaceHolder 5"/>
          <p:cNvSpPr>
            <a:spLocks noGrp="1"/>
          </p:cNvSpPr>
          <p:nvPr>
            <p:ph type="dt" idx="19"/>
          </p:nvPr>
        </p:nvSpPr>
        <p:spPr/>
        <p:txBody>
          <a:bodyPr/>
          <a:lstStyle/>
          <a:p>
            <a:endParaRPr/>
          </a:p>
        </p:txBody>
      </p:sp>
    </p:spTree>
    <p:extLst>
      <p:ext uri="{BB962C8B-B14F-4D97-AF65-F5344CB8AC3E}">
        <p14:creationId xmlns:p14="http://schemas.microsoft.com/office/powerpoint/2010/main" val="5794709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8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8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21"/>
          </p:nvPr>
        </p:nvSpPr>
        <p:spPr/>
        <p:txBody>
          <a:bodyPr/>
          <a:lstStyle/>
          <a:p>
            <a:r>
              <a:t>Footer</a:t>
            </a:r>
          </a:p>
        </p:txBody>
      </p:sp>
      <p:sp>
        <p:nvSpPr>
          <p:cNvPr id="6" name="PlaceHolder 5"/>
          <p:cNvSpPr>
            <a:spLocks noGrp="1"/>
          </p:cNvSpPr>
          <p:nvPr>
            <p:ph type="sldNum" idx="20"/>
          </p:nvPr>
        </p:nvSpPr>
        <p:spPr/>
        <p:txBody>
          <a:bodyPr/>
          <a:lstStyle/>
          <a:p>
            <a:fld id="{5674B065-4ED4-4B34-8F8D-9DC432B72999}" type="slidenum">
              <a:t>‹#›</a:t>
            </a:fld>
            <a:endParaRPr/>
          </a:p>
        </p:txBody>
      </p:sp>
      <p:sp>
        <p:nvSpPr>
          <p:cNvPr id="7" name="PlaceHolder 6"/>
          <p:cNvSpPr>
            <a:spLocks noGrp="1"/>
          </p:cNvSpPr>
          <p:nvPr>
            <p:ph type="dt" idx="19"/>
          </p:nvPr>
        </p:nvSpPr>
        <p:spPr/>
        <p:txBody>
          <a:bodyPr/>
          <a:lstStyle/>
          <a:p>
            <a:endParaRPr/>
          </a:p>
        </p:txBody>
      </p:sp>
    </p:spTree>
    <p:extLst>
      <p:ext uri="{BB962C8B-B14F-4D97-AF65-F5344CB8AC3E}">
        <p14:creationId xmlns:p14="http://schemas.microsoft.com/office/powerpoint/2010/main" val="30583597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21"/>
          </p:nvPr>
        </p:nvSpPr>
        <p:spPr/>
        <p:txBody>
          <a:bodyPr/>
          <a:lstStyle/>
          <a:p>
            <a:r>
              <a:t>Footer</a:t>
            </a:r>
          </a:p>
        </p:txBody>
      </p:sp>
      <p:sp>
        <p:nvSpPr>
          <p:cNvPr id="4" name="PlaceHolder 3"/>
          <p:cNvSpPr>
            <a:spLocks noGrp="1"/>
          </p:cNvSpPr>
          <p:nvPr>
            <p:ph type="sldNum" idx="20"/>
          </p:nvPr>
        </p:nvSpPr>
        <p:spPr/>
        <p:txBody>
          <a:bodyPr/>
          <a:lstStyle/>
          <a:p>
            <a:fld id="{663D78EB-C879-4E00-AE3D-0BCD35E1036D}" type="slidenum">
              <a:t>‹#›</a:t>
            </a:fld>
            <a:endParaRPr/>
          </a:p>
        </p:txBody>
      </p:sp>
      <p:sp>
        <p:nvSpPr>
          <p:cNvPr id="5" name="PlaceHolder 4"/>
          <p:cNvSpPr>
            <a:spLocks noGrp="1"/>
          </p:cNvSpPr>
          <p:nvPr>
            <p:ph type="dt" idx="19"/>
          </p:nvPr>
        </p:nvSpPr>
        <p:spPr/>
        <p:txBody>
          <a:bodyPr/>
          <a:lstStyle/>
          <a:p>
            <a:endParaRPr/>
          </a:p>
        </p:txBody>
      </p:sp>
    </p:spTree>
    <p:extLst>
      <p:ext uri="{BB962C8B-B14F-4D97-AF65-F5344CB8AC3E}">
        <p14:creationId xmlns:p14="http://schemas.microsoft.com/office/powerpoint/2010/main" val="30843068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1"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21"/>
          </p:nvPr>
        </p:nvSpPr>
        <p:spPr/>
        <p:txBody>
          <a:bodyPr/>
          <a:lstStyle/>
          <a:p>
            <a:r>
              <a:t>Footer</a:t>
            </a:r>
          </a:p>
        </p:txBody>
      </p:sp>
      <p:sp>
        <p:nvSpPr>
          <p:cNvPr id="4" name="PlaceHolder 3"/>
          <p:cNvSpPr>
            <a:spLocks noGrp="1"/>
          </p:cNvSpPr>
          <p:nvPr>
            <p:ph type="sldNum" idx="20"/>
          </p:nvPr>
        </p:nvSpPr>
        <p:spPr/>
        <p:txBody>
          <a:bodyPr/>
          <a:lstStyle/>
          <a:p>
            <a:fld id="{679EFB5A-4225-410E-9CFB-426CECF5F00D}" type="slidenum">
              <a:t>‹#›</a:t>
            </a:fld>
            <a:endParaRPr/>
          </a:p>
        </p:txBody>
      </p:sp>
      <p:sp>
        <p:nvSpPr>
          <p:cNvPr id="5" name="PlaceHolder 4"/>
          <p:cNvSpPr>
            <a:spLocks noGrp="1"/>
          </p:cNvSpPr>
          <p:nvPr>
            <p:ph type="dt" idx="19"/>
          </p:nvPr>
        </p:nvSpPr>
        <p:spPr/>
        <p:txBody>
          <a:bodyPr/>
          <a:lstStyle/>
          <a:p>
            <a:endParaRPr/>
          </a:p>
        </p:txBody>
      </p:sp>
    </p:spTree>
    <p:extLst>
      <p:ext uri="{BB962C8B-B14F-4D97-AF65-F5344CB8AC3E}">
        <p14:creationId xmlns:p14="http://schemas.microsoft.com/office/powerpoint/2010/main" val="366826146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9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9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9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21"/>
          </p:nvPr>
        </p:nvSpPr>
        <p:spPr/>
        <p:txBody>
          <a:bodyPr/>
          <a:lstStyle/>
          <a:p>
            <a:r>
              <a:t>Footer</a:t>
            </a:r>
          </a:p>
        </p:txBody>
      </p:sp>
      <p:sp>
        <p:nvSpPr>
          <p:cNvPr id="7" name="PlaceHolder 6"/>
          <p:cNvSpPr>
            <a:spLocks noGrp="1"/>
          </p:cNvSpPr>
          <p:nvPr>
            <p:ph type="sldNum" idx="20"/>
          </p:nvPr>
        </p:nvSpPr>
        <p:spPr/>
        <p:txBody>
          <a:bodyPr/>
          <a:lstStyle/>
          <a:p>
            <a:fld id="{475CA642-688E-485D-97F1-E2E0CF9CC6D0}" type="slidenum">
              <a:t>‹#›</a:t>
            </a:fld>
            <a:endParaRPr/>
          </a:p>
        </p:txBody>
      </p:sp>
      <p:sp>
        <p:nvSpPr>
          <p:cNvPr id="8" name="PlaceHolder 7"/>
          <p:cNvSpPr>
            <a:spLocks noGrp="1"/>
          </p:cNvSpPr>
          <p:nvPr>
            <p:ph type="dt" idx="19"/>
          </p:nvPr>
        </p:nvSpPr>
        <p:spPr/>
        <p:txBody>
          <a:bodyPr/>
          <a:lstStyle/>
          <a:p>
            <a:endParaRPr/>
          </a:p>
        </p:txBody>
      </p:sp>
    </p:spTree>
    <p:extLst>
      <p:ext uri="{BB962C8B-B14F-4D97-AF65-F5344CB8AC3E}">
        <p14:creationId xmlns:p14="http://schemas.microsoft.com/office/powerpoint/2010/main" val="41914867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9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9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9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21"/>
          </p:nvPr>
        </p:nvSpPr>
        <p:spPr/>
        <p:txBody>
          <a:bodyPr/>
          <a:lstStyle/>
          <a:p>
            <a:r>
              <a:t>Footer</a:t>
            </a:r>
          </a:p>
        </p:txBody>
      </p:sp>
      <p:sp>
        <p:nvSpPr>
          <p:cNvPr id="7" name="PlaceHolder 6"/>
          <p:cNvSpPr>
            <a:spLocks noGrp="1"/>
          </p:cNvSpPr>
          <p:nvPr>
            <p:ph type="sldNum" idx="20"/>
          </p:nvPr>
        </p:nvSpPr>
        <p:spPr/>
        <p:txBody>
          <a:bodyPr/>
          <a:lstStyle/>
          <a:p>
            <a:fld id="{362A2E37-BB47-403E-B3CF-B2FC79F21573}" type="slidenum">
              <a:t>‹#›</a:t>
            </a:fld>
            <a:endParaRPr/>
          </a:p>
        </p:txBody>
      </p:sp>
      <p:sp>
        <p:nvSpPr>
          <p:cNvPr id="8" name="PlaceHolder 7"/>
          <p:cNvSpPr>
            <a:spLocks noGrp="1"/>
          </p:cNvSpPr>
          <p:nvPr>
            <p:ph type="dt" idx="19"/>
          </p:nvPr>
        </p:nvSpPr>
        <p:spPr/>
        <p:txBody>
          <a:bodyPr/>
          <a:lstStyle/>
          <a:p>
            <a:endParaRPr/>
          </a:p>
        </p:txBody>
      </p:sp>
    </p:spTree>
    <p:extLst>
      <p:ext uri="{BB962C8B-B14F-4D97-AF65-F5344CB8AC3E}">
        <p14:creationId xmlns:p14="http://schemas.microsoft.com/office/powerpoint/2010/main" val="29317679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0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0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0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21"/>
          </p:nvPr>
        </p:nvSpPr>
        <p:spPr/>
        <p:txBody>
          <a:bodyPr/>
          <a:lstStyle/>
          <a:p>
            <a:r>
              <a:t>Footer</a:t>
            </a:r>
          </a:p>
        </p:txBody>
      </p:sp>
      <p:sp>
        <p:nvSpPr>
          <p:cNvPr id="7" name="PlaceHolder 6"/>
          <p:cNvSpPr>
            <a:spLocks noGrp="1"/>
          </p:cNvSpPr>
          <p:nvPr>
            <p:ph type="sldNum" idx="20"/>
          </p:nvPr>
        </p:nvSpPr>
        <p:spPr/>
        <p:txBody>
          <a:bodyPr/>
          <a:lstStyle/>
          <a:p>
            <a:fld id="{970FBD38-238F-4F66-B38C-B177658D3390}" type="slidenum">
              <a:t>‹#›</a:t>
            </a:fld>
            <a:endParaRPr/>
          </a:p>
        </p:txBody>
      </p:sp>
      <p:sp>
        <p:nvSpPr>
          <p:cNvPr id="8" name="PlaceHolder 7"/>
          <p:cNvSpPr>
            <a:spLocks noGrp="1"/>
          </p:cNvSpPr>
          <p:nvPr>
            <p:ph type="dt" idx="19"/>
          </p:nvPr>
        </p:nvSpPr>
        <p:spPr/>
        <p:txBody>
          <a:bodyPr/>
          <a:lstStyle/>
          <a:p>
            <a:endParaRPr/>
          </a:p>
        </p:txBody>
      </p:sp>
    </p:spTree>
    <p:extLst>
      <p:ext uri="{BB962C8B-B14F-4D97-AF65-F5344CB8AC3E}">
        <p14:creationId xmlns:p14="http://schemas.microsoft.com/office/powerpoint/2010/main" val="15530048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0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0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21"/>
          </p:nvPr>
        </p:nvSpPr>
        <p:spPr/>
        <p:txBody>
          <a:bodyPr/>
          <a:lstStyle/>
          <a:p>
            <a:r>
              <a:t>Footer</a:t>
            </a:r>
          </a:p>
        </p:txBody>
      </p:sp>
      <p:sp>
        <p:nvSpPr>
          <p:cNvPr id="6" name="PlaceHolder 5"/>
          <p:cNvSpPr>
            <a:spLocks noGrp="1"/>
          </p:cNvSpPr>
          <p:nvPr>
            <p:ph type="sldNum" idx="20"/>
          </p:nvPr>
        </p:nvSpPr>
        <p:spPr/>
        <p:txBody>
          <a:bodyPr/>
          <a:lstStyle/>
          <a:p>
            <a:fld id="{B19E9A03-2419-4A11-8C5D-4266A5CF4FE4}" type="slidenum">
              <a:t>‹#›</a:t>
            </a:fld>
            <a:endParaRPr/>
          </a:p>
        </p:txBody>
      </p:sp>
      <p:sp>
        <p:nvSpPr>
          <p:cNvPr id="7" name="PlaceHolder 6"/>
          <p:cNvSpPr>
            <a:spLocks noGrp="1"/>
          </p:cNvSpPr>
          <p:nvPr>
            <p:ph type="dt" idx="19"/>
          </p:nvPr>
        </p:nvSpPr>
        <p:spPr/>
        <p:txBody>
          <a:bodyPr/>
          <a:lstStyle/>
          <a:p>
            <a:endParaRPr/>
          </a:p>
        </p:txBody>
      </p:sp>
    </p:spTree>
    <p:extLst>
      <p:ext uri="{BB962C8B-B14F-4D97-AF65-F5344CB8AC3E}">
        <p14:creationId xmlns:p14="http://schemas.microsoft.com/office/powerpoint/2010/main" val="13646851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0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0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1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1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21"/>
          </p:nvPr>
        </p:nvSpPr>
        <p:spPr/>
        <p:txBody>
          <a:bodyPr/>
          <a:lstStyle/>
          <a:p>
            <a:r>
              <a:t>Footer</a:t>
            </a:r>
          </a:p>
        </p:txBody>
      </p:sp>
      <p:sp>
        <p:nvSpPr>
          <p:cNvPr id="8" name="PlaceHolder 7"/>
          <p:cNvSpPr>
            <a:spLocks noGrp="1"/>
          </p:cNvSpPr>
          <p:nvPr>
            <p:ph type="sldNum" idx="20"/>
          </p:nvPr>
        </p:nvSpPr>
        <p:spPr/>
        <p:txBody>
          <a:bodyPr/>
          <a:lstStyle/>
          <a:p>
            <a:fld id="{5C8BD6E6-00BF-43C1-9F6D-5124ECAFA66A}" type="slidenum">
              <a:t>‹#›</a:t>
            </a:fld>
            <a:endParaRPr/>
          </a:p>
        </p:txBody>
      </p:sp>
      <p:sp>
        <p:nvSpPr>
          <p:cNvPr id="9" name="PlaceHolder 8"/>
          <p:cNvSpPr>
            <a:spLocks noGrp="1"/>
          </p:cNvSpPr>
          <p:nvPr>
            <p:ph type="dt" idx="19"/>
          </p:nvPr>
        </p:nvSpPr>
        <p:spPr/>
        <p:txBody>
          <a:bodyPr/>
          <a:lstStyle/>
          <a:p>
            <a:endParaRPr/>
          </a:p>
        </p:txBody>
      </p:sp>
    </p:spTree>
    <p:extLst>
      <p:ext uri="{BB962C8B-B14F-4D97-AF65-F5344CB8AC3E}">
        <p14:creationId xmlns:p14="http://schemas.microsoft.com/office/powerpoint/2010/main" val="595148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2"/>
          </p:nvPr>
        </p:nvSpPr>
        <p:spPr/>
        <p:txBody>
          <a:bodyPr/>
          <a:lstStyle/>
          <a:p>
            <a:fld id="{1FB28932-2757-4150-AB70-CF34FB0776C8}"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27456014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1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1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1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1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1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1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21"/>
          </p:nvPr>
        </p:nvSpPr>
        <p:spPr/>
        <p:txBody>
          <a:bodyPr/>
          <a:lstStyle/>
          <a:p>
            <a:r>
              <a:t>Footer</a:t>
            </a:r>
          </a:p>
        </p:txBody>
      </p:sp>
      <p:sp>
        <p:nvSpPr>
          <p:cNvPr id="10" name="PlaceHolder 9"/>
          <p:cNvSpPr>
            <a:spLocks noGrp="1"/>
          </p:cNvSpPr>
          <p:nvPr>
            <p:ph type="sldNum" idx="20"/>
          </p:nvPr>
        </p:nvSpPr>
        <p:spPr/>
        <p:txBody>
          <a:bodyPr/>
          <a:lstStyle/>
          <a:p>
            <a:fld id="{CFB0364D-A194-4BC3-9A3A-66FAECB7499F}" type="slidenum">
              <a:t>‹#›</a:t>
            </a:fld>
            <a:endParaRPr/>
          </a:p>
        </p:txBody>
      </p:sp>
      <p:sp>
        <p:nvSpPr>
          <p:cNvPr id="11" name="PlaceHolder 10"/>
          <p:cNvSpPr>
            <a:spLocks noGrp="1"/>
          </p:cNvSpPr>
          <p:nvPr>
            <p:ph type="dt" idx="19"/>
          </p:nvPr>
        </p:nvSpPr>
        <p:spPr/>
        <p:txBody>
          <a:bodyPr/>
          <a:lstStyle/>
          <a:p>
            <a:endParaRPr/>
          </a:p>
        </p:txBody>
      </p:sp>
    </p:spTree>
    <p:extLst>
      <p:ext uri="{BB962C8B-B14F-4D97-AF65-F5344CB8AC3E}">
        <p14:creationId xmlns:p14="http://schemas.microsoft.com/office/powerpoint/2010/main" val="275050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61FF5DC7-5816-4905-BD82-458B831F63B9}"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671319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151B9FA7-16DC-4BD0-82AC-82C66D02EC1D}"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641697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2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E6737524-3675-4A0F-9499-AB9314C022D0}"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159260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2"/>
          </p:nvPr>
        </p:nvSpPr>
        <p:spPr/>
        <p:txBody>
          <a:bodyPr/>
          <a:lstStyle/>
          <a:p>
            <a:fld id="{6A4A459E-89AA-41AF-9458-47472694CA4C}"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963455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3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3"/>
          </p:nvPr>
        </p:nvSpPr>
        <p:spPr/>
        <p:txBody>
          <a:bodyPr/>
          <a:lstStyle/>
          <a:p>
            <a:r>
              <a:t>Footer</a:t>
            </a:r>
          </a:p>
        </p:txBody>
      </p:sp>
      <p:sp>
        <p:nvSpPr>
          <p:cNvPr id="8" name="PlaceHolder 7"/>
          <p:cNvSpPr>
            <a:spLocks noGrp="1"/>
          </p:cNvSpPr>
          <p:nvPr>
            <p:ph type="sldNum" idx="2"/>
          </p:nvPr>
        </p:nvSpPr>
        <p:spPr/>
        <p:txBody>
          <a:bodyPr/>
          <a:lstStyle/>
          <a:p>
            <a:fld id="{ED246E4B-167A-4412-90EE-7A02117937F7}"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2155221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3"/>
          </p:nvPr>
        </p:nvSpPr>
        <p:spPr/>
        <p:txBody>
          <a:bodyPr/>
          <a:lstStyle/>
          <a:p>
            <a:r>
              <a:t>Footer</a:t>
            </a:r>
          </a:p>
        </p:txBody>
      </p:sp>
      <p:sp>
        <p:nvSpPr>
          <p:cNvPr id="10" name="PlaceHolder 9"/>
          <p:cNvSpPr>
            <a:spLocks noGrp="1"/>
          </p:cNvSpPr>
          <p:nvPr>
            <p:ph type="sldNum" idx="2"/>
          </p:nvPr>
        </p:nvSpPr>
        <p:spPr/>
        <p:txBody>
          <a:bodyPr/>
          <a:lstStyle/>
          <a:p>
            <a:fld id="{89B8AA7A-3D94-4324-9434-1A77B2EC2FCA}"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3280509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lstStyle/>
          <a:p>
            <a:r>
              <a:t>Footer</a:t>
            </a:r>
          </a:p>
        </p:txBody>
      </p:sp>
      <p:sp>
        <p:nvSpPr>
          <p:cNvPr id="3" name="PlaceHolder 2"/>
          <p:cNvSpPr>
            <a:spLocks noGrp="1"/>
          </p:cNvSpPr>
          <p:nvPr>
            <p:ph type="sldNum" idx="5"/>
          </p:nvPr>
        </p:nvSpPr>
        <p:spPr/>
        <p:txBody>
          <a:bodyPr/>
          <a:lstStyle/>
          <a:p>
            <a:fld id="{3E0EFAC6-9365-43AF-963E-8210A08BF216}" type="slidenum">
              <a:t>‹#›</a:t>
            </a:fld>
            <a:endParaRPr/>
          </a:p>
        </p:txBody>
      </p:sp>
      <p:sp>
        <p:nvSpPr>
          <p:cNvPr id="4" name="PlaceHolder 3"/>
          <p:cNvSpPr>
            <a:spLocks noGrp="1"/>
          </p:cNvSpPr>
          <p:nvPr>
            <p:ph type="dt" idx="4"/>
          </p:nvPr>
        </p:nvSpPr>
        <p:spPr/>
        <p:txBody>
          <a:bodyPr/>
          <a:lstStyle/>
          <a:p>
            <a:endParaRPr/>
          </a:p>
        </p:txBody>
      </p:sp>
    </p:spTree>
    <p:extLst>
      <p:ext uri="{BB962C8B-B14F-4D97-AF65-F5344CB8AC3E}">
        <p14:creationId xmlns:p14="http://schemas.microsoft.com/office/powerpoint/2010/main" val="2382838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8E0EBD4-725A-7146-85C9-BFA7769C1103}"/>
              </a:ext>
            </a:extLst>
          </p:cNvPr>
          <p:cNvSpPr>
            <a:spLocks noGrp="1"/>
          </p:cNvSpPr>
          <p:nvPr>
            <p:ph type="ctrTitle" hasCustomPrompt="1"/>
          </p:nvPr>
        </p:nvSpPr>
        <p:spPr>
          <a:xfrm>
            <a:off x="1576647" y="999459"/>
            <a:ext cx="3718367" cy="2429540"/>
          </a:xfrm>
        </p:spPr>
        <p:txBody>
          <a:bodyPr anchor="b">
            <a:normAutofit/>
          </a:bodyPr>
          <a:lstStyle>
            <a:lvl1pPr algn="l">
              <a:defRPr sz="5400" b="1">
                <a:latin typeface="+mn-lt"/>
              </a:defRPr>
            </a:lvl1pPr>
          </a:lstStyle>
          <a:p>
            <a:r>
              <a:rPr lang="en-GB" dirty="0"/>
              <a:t>Click to edit master title</a:t>
            </a:r>
            <a:endParaRPr lang="en-US" dirty="0"/>
          </a:p>
        </p:txBody>
      </p:sp>
      <p:sp>
        <p:nvSpPr>
          <p:cNvPr id="14" name="Text Placeholder 6">
            <a:extLst>
              <a:ext uri="{FF2B5EF4-FFF2-40B4-BE49-F238E27FC236}">
                <a16:creationId xmlns:a16="http://schemas.microsoft.com/office/drawing/2014/main" id="{8D297290-4BF2-5C49-A22A-202C140C8D97}"/>
              </a:ext>
            </a:extLst>
          </p:cNvPr>
          <p:cNvSpPr>
            <a:spLocks noGrp="1"/>
          </p:cNvSpPr>
          <p:nvPr>
            <p:ph type="body" sz="quarter" idx="10" hasCustomPrompt="1"/>
          </p:nvPr>
        </p:nvSpPr>
        <p:spPr>
          <a:xfrm>
            <a:off x="1595438" y="3634548"/>
            <a:ext cx="3710621" cy="1458448"/>
          </a:xfrm>
          <a:ln>
            <a:noFill/>
          </a:ln>
        </p:spPr>
        <p:txBody>
          <a:bodyPr/>
          <a:lstStyle>
            <a:lvl1pPr algn="l">
              <a:defRPr b="0">
                <a:solidFill>
                  <a:schemeClr val="tx1"/>
                </a:solidFill>
                <a:latin typeface="+mn-lt"/>
              </a:defRPr>
            </a:lvl1pPr>
          </a:lstStyle>
          <a:p>
            <a:pPr lvl="0"/>
            <a:r>
              <a:rPr lang="en-US" dirty="0"/>
              <a:t>Click to edit subtitle</a:t>
            </a:r>
          </a:p>
        </p:txBody>
      </p:sp>
      <p:sp>
        <p:nvSpPr>
          <p:cNvPr id="4" name="Picture Placeholder 3">
            <a:extLst>
              <a:ext uri="{FF2B5EF4-FFF2-40B4-BE49-F238E27FC236}">
                <a16:creationId xmlns:a16="http://schemas.microsoft.com/office/drawing/2014/main" id="{05B12A44-A965-9C4A-8A4E-A95E11A0612E}"/>
              </a:ext>
            </a:extLst>
          </p:cNvPr>
          <p:cNvSpPr>
            <a:spLocks noGrp="1"/>
          </p:cNvSpPr>
          <p:nvPr>
            <p:ph type="pic" sz="quarter" idx="11" hasCustomPrompt="1"/>
          </p:nvPr>
        </p:nvSpPr>
        <p:spPr>
          <a:xfrm>
            <a:off x="6096000" y="0"/>
            <a:ext cx="6096000" cy="6858000"/>
          </a:xfrm>
          <a:noFill/>
        </p:spPr>
        <p:txBody>
          <a:bodyPr anchor="ctr"/>
          <a:lstStyle>
            <a:lvl1pPr>
              <a:defRPr>
                <a:solidFill>
                  <a:schemeClr val="tx1"/>
                </a:solidFill>
                <a:latin typeface="+mn-lt"/>
              </a:defRPr>
            </a:lvl1pPr>
          </a:lstStyle>
          <a:p>
            <a:r>
              <a:rPr lang="en-US" dirty="0"/>
              <a:t>Click to </a:t>
            </a:r>
            <a:r>
              <a:rPr lang="en-US" dirty="0" err="1"/>
              <a:t>instert</a:t>
            </a:r>
            <a:r>
              <a:rPr lang="en-US" dirty="0"/>
              <a:t> picture</a:t>
            </a:r>
          </a:p>
        </p:txBody>
      </p:sp>
      <p:sp>
        <p:nvSpPr>
          <p:cNvPr id="18" name="Rectangle 17">
            <a:extLst>
              <a:ext uri="{FF2B5EF4-FFF2-40B4-BE49-F238E27FC236}">
                <a16:creationId xmlns:a16="http://schemas.microsoft.com/office/drawing/2014/main" id="{A633635E-08FC-9148-B001-CC2E9F8D1599}"/>
              </a:ext>
            </a:extLst>
          </p:cNvPr>
          <p:cNvSpPr/>
          <p:nvPr userDrawn="1"/>
        </p:nvSpPr>
        <p:spPr>
          <a:xfrm>
            <a:off x="0" y="5768975"/>
            <a:ext cx="6096000"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8EF8CAF-A0E5-2E4F-A95A-2562E1E8594F}"/>
              </a:ext>
            </a:extLst>
          </p:cNvPr>
          <p:cNvSpPr/>
          <p:nvPr userDrawn="1"/>
        </p:nvSpPr>
        <p:spPr>
          <a:xfrm>
            <a:off x="0" y="5768975"/>
            <a:ext cx="2375647" cy="1089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99F97351-936A-3E48-A669-FB7051E4DB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825" y="5230718"/>
            <a:ext cx="1343820" cy="1627282"/>
          </a:xfrm>
          <a:prstGeom prst="rect">
            <a:avLst/>
          </a:prstGeom>
        </p:spPr>
      </p:pic>
      <p:grpSp>
        <p:nvGrpSpPr>
          <p:cNvPr id="24" name="Group 23">
            <a:extLst>
              <a:ext uri="{FF2B5EF4-FFF2-40B4-BE49-F238E27FC236}">
                <a16:creationId xmlns:a16="http://schemas.microsoft.com/office/drawing/2014/main" id="{12B4AD89-54E3-6748-95C0-9B2F78652368}"/>
              </a:ext>
            </a:extLst>
          </p:cNvPr>
          <p:cNvGrpSpPr/>
          <p:nvPr userDrawn="1"/>
        </p:nvGrpSpPr>
        <p:grpSpPr>
          <a:xfrm>
            <a:off x="1595438" y="6011022"/>
            <a:ext cx="4052327" cy="553998"/>
            <a:chOff x="3703824" y="6094984"/>
            <a:chExt cx="4052327" cy="553998"/>
          </a:xfrm>
        </p:grpSpPr>
        <p:sp>
          <p:nvSpPr>
            <p:cNvPr id="27" name="TextBox 26">
              <a:extLst>
                <a:ext uri="{FF2B5EF4-FFF2-40B4-BE49-F238E27FC236}">
                  <a16:creationId xmlns:a16="http://schemas.microsoft.com/office/drawing/2014/main" id="{07EFC149-0708-2944-A324-52C9F2FA54DD}"/>
                </a:ext>
              </a:extLst>
            </p:cNvPr>
            <p:cNvSpPr txBox="1"/>
            <p:nvPr userDrawn="1"/>
          </p:nvSpPr>
          <p:spPr>
            <a:xfrm>
              <a:off x="4284918" y="6094984"/>
              <a:ext cx="3471233" cy="553998"/>
            </a:xfrm>
            <a:prstGeom prst="rect">
              <a:avLst/>
            </a:prstGeom>
            <a:noFill/>
          </p:spPr>
          <p:txBody>
            <a:bodyPr wrap="square" rtlCol="0">
              <a:spAutoFit/>
            </a:bodyPr>
            <a:lstStyle/>
            <a:p>
              <a:r>
                <a:rPr lang="en-US" sz="1000" dirty="0"/>
                <a:t>The ZERO BRINE project (</a:t>
              </a:r>
              <a:r>
                <a:rPr lang="en-US" sz="1000" dirty="0" err="1"/>
                <a:t>www.zerobrine.eu</a:t>
              </a:r>
              <a:r>
                <a:rPr lang="en-US" sz="1000" dirty="0"/>
                <a:t>) has received funding from the European Union’s Horizon 2020 research and innovation </a:t>
              </a:r>
              <a:r>
                <a:rPr lang="en-US" sz="1000" dirty="0" err="1"/>
                <a:t>programme</a:t>
              </a:r>
              <a:r>
                <a:rPr lang="en-US" sz="1000" dirty="0"/>
                <a:t> under grant agreement No 730390.</a:t>
              </a:r>
            </a:p>
          </p:txBody>
        </p:sp>
        <p:pic>
          <p:nvPicPr>
            <p:cNvPr id="28" name="Graphic 27">
              <a:extLst>
                <a:ext uri="{FF2B5EF4-FFF2-40B4-BE49-F238E27FC236}">
                  <a16:creationId xmlns:a16="http://schemas.microsoft.com/office/drawing/2014/main" id="{ECCBEEA7-E66F-274B-8D37-7C40C9F427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03824" y="6192820"/>
              <a:ext cx="527934" cy="358326"/>
            </a:xfrm>
            <a:prstGeom prst="rect">
              <a:avLst/>
            </a:prstGeom>
          </p:spPr>
        </p:pic>
      </p:grpSp>
    </p:spTree>
    <p:extLst>
      <p:ext uri="{BB962C8B-B14F-4D97-AF65-F5344CB8AC3E}">
        <p14:creationId xmlns:p14="http://schemas.microsoft.com/office/powerpoint/2010/main" val="3878462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6"/>
          </p:nvPr>
        </p:nvSpPr>
        <p:spPr/>
        <p:txBody>
          <a:bodyPr/>
          <a:lstStyle/>
          <a:p>
            <a:r>
              <a:t>Footer</a:t>
            </a:r>
          </a:p>
        </p:txBody>
      </p:sp>
      <p:sp>
        <p:nvSpPr>
          <p:cNvPr id="5" name="PlaceHolder 4"/>
          <p:cNvSpPr>
            <a:spLocks noGrp="1"/>
          </p:cNvSpPr>
          <p:nvPr>
            <p:ph type="sldNum" idx="5"/>
          </p:nvPr>
        </p:nvSpPr>
        <p:spPr/>
        <p:txBody>
          <a:bodyPr/>
          <a:lstStyle/>
          <a:p>
            <a:fld id="{2CE06A15-6994-44C0-89BE-7A7E4F00F4A3}" type="slidenum">
              <a:t>‹#›</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2057170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6"/>
          </p:nvPr>
        </p:nvSpPr>
        <p:spPr/>
        <p:txBody>
          <a:bodyPr/>
          <a:lstStyle/>
          <a:p>
            <a:r>
              <a:t>Footer</a:t>
            </a:r>
          </a:p>
        </p:txBody>
      </p:sp>
      <p:sp>
        <p:nvSpPr>
          <p:cNvPr id="5" name="PlaceHolder 4"/>
          <p:cNvSpPr>
            <a:spLocks noGrp="1"/>
          </p:cNvSpPr>
          <p:nvPr>
            <p:ph type="sldNum" idx="5"/>
          </p:nvPr>
        </p:nvSpPr>
        <p:spPr/>
        <p:txBody>
          <a:bodyPr/>
          <a:lstStyle/>
          <a:p>
            <a:fld id="{44B671CA-8DA3-4B82-8A34-1433C8A25A33}" type="slidenum">
              <a:t>‹#›</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512093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5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6"/>
          </p:nvPr>
        </p:nvSpPr>
        <p:spPr/>
        <p:txBody>
          <a:bodyPr/>
          <a:lstStyle/>
          <a:p>
            <a:r>
              <a:t>Footer</a:t>
            </a:r>
          </a:p>
        </p:txBody>
      </p:sp>
      <p:sp>
        <p:nvSpPr>
          <p:cNvPr id="6" name="PlaceHolder 5"/>
          <p:cNvSpPr>
            <a:spLocks noGrp="1"/>
          </p:cNvSpPr>
          <p:nvPr>
            <p:ph type="sldNum" idx="5"/>
          </p:nvPr>
        </p:nvSpPr>
        <p:spPr/>
        <p:txBody>
          <a:bodyPr/>
          <a:lstStyle/>
          <a:p>
            <a:fld id="{ED6C07E5-3A62-420F-87D6-E177867ED7E4}" type="slidenum">
              <a:t>‹#›</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921634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6"/>
          </p:nvPr>
        </p:nvSpPr>
        <p:spPr/>
        <p:txBody>
          <a:bodyPr/>
          <a:lstStyle/>
          <a:p>
            <a:r>
              <a:t>Footer</a:t>
            </a:r>
          </a:p>
        </p:txBody>
      </p:sp>
      <p:sp>
        <p:nvSpPr>
          <p:cNvPr id="4" name="PlaceHolder 3"/>
          <p:cNvSpPr>
            <a:spLocks noGrp="1"/>
          </p:cNvSpPr>
          <p:nvPr>
            <p:ph type="sldNum" idx="5"/>
          </p:nvPr>
        </p:nvSpPr>
        <p:spPr/>
        <p:txBody>
          <a:bodyPr/>
          <a:lstStyle/>
          <a:p>
            <a:fld id="{C68BB146-8481-4406-96B8-A7F9E23CD960}" type="slidenum">
              <a:t>‹#›</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3756642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6"/>
          </p:nvPr>
        </p:nvSpPr>
        <p:spPr/>
        <p:txBody>
          <a:bodyPr/>
          <a:lstStyle/>
          <a:p>
            <a:r>
              <a:t>Footer</a:t>
            </a:r>
          </a:p>
        </p:txBody>
      </p:sp>
      <p:sp>
        <p:nvSpPr>
          <p:cNvPr id="4" name="PlaceHolder 3"/>
          <p:cNvSpPr>
            <a:spLocks noGrp="1"/>
          </p:cNvSpPr>
          <p:nvPr>
            <p:ph type="sldNum" idx="5"/>
          </p:nvPr>
        </p:nvSpPr>
        <p:spPr/>
        <p:txBody>
          <a:bodyPr/>
          <a:lstStyle/>
          <a:p>
            <a:fld id="{A32BBC80-35AB-4609-A73B-129F473CD788}" type="slidenum">
              <a:t>‹#›</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1872154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6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9EE3CFAA-CDE7-4581-8674-60A86C55382D}"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649272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6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3763024C-15C0-47CB-B022-D1E5B86DEE5A}"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354306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6"/>
          </p:nvPr>
        </p:nvSpPr>
        <p:spPr/>
        <p:txBody>
          <a:bodyPr/>
          <a:lstStyle/>
          <a:p>
            <a:r>
              <a:t>Footer</a:t>
            </a:r>
          </a:p>
        </p:txBody>
      </p:sp>
      <p:sp>
        <p:nvSpPr>
          <p:cNvPr id="7" name="PlaceHolder 6"/>
          <p:cNvSpPr>
            <a:spLocks noGrp="1"/>
          </p:cNvSpPr>
          <p:nvPr>
            <p:ph type="sldNum" idx="5"/>
          </p:nvPr>
        </p:nvSpPr>
        <p:spPr/>
        <p:txBody>
          <a:bodyPr/>
          <a:lstStyle/>
          <a:p>
            <a:fld id="{37ECEFEE-8F53-4C2E-A1BF-15F12F1997EF}" type="slidenum">
              <a:t>‹#›</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1128507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6"/>
          </p:nvPr>
        </p:nvSpPr>
        <p:spPr/>
        <p:txBody>
          <a:bodyPr/>
          <a:lstStyle/>
          <a:p>
            <a:r>
              <a:t>Footer</a:t>
            </a:r>
          </a:p>
        </p:txBody>
      </p:sp>
      <p:sp>
        <p:nvSpPr>
          <p:cNvPr id="6" name="PlaceHolder 5"/>
          <p:cNvSpPr>
            <a:spLocks noGrp="1"/>
          </p:cNvSpPr>
          <p:nvPr>
            <p:ph type="sldNum" idx="5"/>
          </p:nvPr>
        </p:nvSpPr>
        <p:spPr/>
        <p:txBody>
          <a:bodyPr/>
          <a:lstStyle/>
          <a:p>
            <a:fld id="{07E79E68-B40B-49C6-AD21-C62B9FB286D3}" type="slidenum">
              <a:t>‹#›</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2892902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7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6"/>
          </p:nvPr>
        </p:nvSpPr>
        <p:spPr/>
        <p:txBody>
          <a:bodyPr/>
          <a:lstStyle/>
          <a:p>
            <a:r>
              <a:t>Footer</a:t>
            </a:r>
          </a:p>
        </p:txBody>
      </p:sp>
      <p:sp>
        <p:nvSpPr>
          <p:cNvPr id="8" name="PlaceHolder 7"/>
          <p:cNvSpPr>
            <a:spLocks noGrp="1"/>
          </p:cNvSpPr>
          <p:nvPr>
            <p:ph type="sldNum" idx="5"/>
          </p:nvPr>
        </p:nvSpPr>
        <p:spPr/>
        <p:txBody>
          <a:bodyPr/>
          <a:lstStyle/>
          <a:p>
            <a:fld id="{1B9BFD8C-7B6E-40B1-B287-86B8C1EB2B71}" type="slidenum">
              <a:t>‹#›</a:t>
            </a:fld>
            <a:endParaRPr/>
          </a:p>
        </p:txBody>
      </p:sp>
      <p:sp>
        <p:nvSpPr>
          <p:cNvPr id="9" name="PlaceHolder 8"/>
          <p:cNvSpPr>
            <a:spLocks noGrp="1"/>
          </p:cNvSpPr>
          <p:nvPr>
            <p:ph type="dt" idx="4"/>
          </p:nvPr>
        </p:nvSpPr>
        <p:spPr/>
        <p:txBody>
          <a:bodyPr/>
          <a:lstStyle/>
          <a:p>
            <a:endParaRPr/>
          </a:p>
        </p:txBody>
      </p:sp>
    </p:spTree>
    <p:extLst>
      <p:ext uri="{BB962C8B-B14F-4D97-AF65-F5344CB8AC3E}">
        <p14:creationId xmlns:p14="http://schemas.microsoft.com/office/powerpoint/2010/main" val="3755103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9F99-B386-B04D-986F-44DB37D8AD34}"/>
              </a:ext>
            </a:extLst>
          </p:cNvPr>
          <p:cNvSpPr>
            <a:spLocks noGrp="1"/>
          </p:cNvSpPr>
          <p:nvPr>
            <p:ph type="ctrTitle" hasCustomPrompt="1"/>
          </p:nvPr>
        </p:nvSpPr>
        <p:spPr>
          <a:xfrm>
            <a:off x="1576647" y="2365373"/>
            <a:ext cx="9019916" cy="1701800"/>
          </a:xfrm>
        </p:spPr>
        <p:txBody>
          <a:bodyPr anchor="ctr">
            <a:normAutofit/>
          </a:bodyPr>
          <a:lstStyle>
            <a:lvl1pPr algn="ctr">
              <a:defRPr sz="4400">
                <a:latin typeface="+mn-lt"/>
              </a:defRPr>
            </a:lvl1pPr>
          </a:lstStyle>
          <a:p>
            <a:r>
              <a:rPr lang="en-GB" dirty="0"/>
              <a:t>Click to edit title</a:t>
            </a:r>
            <a:endParaRPr lang="en-US" dirty="0"/>
          </a:p>
        </p:txBody>
      </p:sp>
      <p:sp>
        <p:nvSpPr>
          <p:cNvPr id="3" name="Subtitle 2">
            <a:extLst>
              <a:ext uri="{FF2B5EF4-FFF2-40B4-BE49-F238E27FC236}">
                <a16:creationId xmlns:a16="http://schemas.microsoft.com/office/drawing/2014/main" id="{BCE5E8EA-2431-0447-8450-243C60991A78}"/>
              </a:ext>
            </a:extLst>
          </p:cNvPr>
          <p:cNvSpPr>
            <a:spLocks noGrp="1"/>
          </p:cNvSpPr>
          <p:nvPr>
            <p:ph type="subTitle" idx="1" hasCustomPrompt="1"/>
          </p:nvPr>
        </p:nvSpPr>
        <p:spPr>
          <a:xfrm>
            <a:off x="1576647" y="4067174"/>
            <a:ext cx="9019916" cy="1701800"/>
          </a:xfrm>
        </p:spPr>
        <p:txBody>
          <a:bodyPr anchor="t"/>
          <a:lstStyle>
            <a:lvl1pPr marL="0" indent="0" algn="ctr">
              <a:buNone/>
              <a:defRPr sz="2400" b="0" i="0" baseline="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a:t>
            </a:r>
            <a:endParaRPr lang="en-US" dirty="0"/>
          </a:p>
        </p:txBody>
      </p:sp>
    </p:spTree>
    <p:extLst>
      <p:ext uri="{BB962C8B-B14F-4D97-AF65-F5344CB8AC3E}">
        <p14:creationId xmlns:p14="http://schemas.microsoft.com/office/powerpoint/2010/main" val="157517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84"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5"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6"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7"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8"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89"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6"/>
          </p:nvPr>
        </p:nvSpPr>
        <p:spPr/>
        <p:txBody>
          <a:bodyPr/>
          <a:lstStyle/>
          <a:p>
            <a:r>
              <a:t>Footer</a:t>
            </a:r>
          </a:p>
        </p:txBody>
      </p:sp>
      <p:sp>
        <p:nvSpPr>
          <p:cNvPr id="10" name="PlaceHolder 9"/>
          <p:cNvSpPr>
            <a:spLocks noGrp="1"/>
          </p:cNvSpPr>
          <p:nvPr>
            <p:ph type="sldNum" idx="5"/>
          </p:nvPr>
        </p:nvSpPr>
        <p:spPr/>
        <p:txBody>
          <a:bodyPr/>
          <a:lstStyle/>
          <a:p>
            <a:fld id="{342710E9-03DE-4B27-BB19-292A687D10B3}" type="slidenum">
              <a:t>‹#›</a:t>
            </a:fld>
            <a:endParaRPr/>
          </a:p>
        </p:txBody>
      </p:sp>
      <p:sp>
        <p:nvSpPr>
          <p:cNvPr id="11" name="PlaceHolder 10"/>
          <p:cNvSpPr>
            <a:spLocks noGrp="1"/>
          </p:cNvSpPr>
          <p:nvPr>
            <p:ph type="dt" idx="4"/>
          </p:nvPr>
        </p:nvSpPr>
        <p:spPr/>
        <p:txBody>
          <a:bodyPr/>
          <a:lstStyle/>
          <a:p>
            <a:endParaRPr/>
          </a:p>
        </p:txBody>
      </p:sp>
    </p:spTree>
    <p:extLst>
      <p:ext uri="{BB962C8B-B14F-4D97-AF65-F5344CB8AC3E}">
        <p14:creationId xmlns:p14="http://schemas.microsoft.com/office/powerpoint/2010/main" val="1837614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9"/>
          </p:nvPr>
        </p:nvSpPr>
        <p:spPr/>
        <p:txBody>
          <a:bodyPr/>
          <a:lstStyle/>
          <a:p>
            <a:r>
              <a:t>Footer</a:t>
            </a:r>
          </a:p>
        </p:txBody>
      </p:sp>
      <p:sp>
        <p:nvSpPr>
          <p:cNvPr id="3" name="PlaceHolder 2"/>
          <p:cNvSpPr>
            <a:spLocks noGrp="1"/>
          </p:cNvSpPr>
          <p:nvPr>
            <p:ph type="sldNum" idx="8"/>
          </p:nvPr>
        </p:nvSpPr>
        <p:spPr/>
        <p:txBody>
          <a:bodyPr/>
          <a:lstStyle/>
          <a:p>
            <a:fld id="{00BE4C91-6055-48C0-BA87-75970AA3A068}" type="slidenum">
              <a:t>‹#›</a:t>
            </a:fld>
            <a:endParaRPr/>
          </a:p>
        </p:txBody>
      </p:sp>
      <p:sp>
        <p:nvSpPr>
          <p:cNvPr id="4" name="PlaceHolder 3"/>
          <p:cNvSpPr>
            <a:spLocks noGrp="1"/>
          </p:cNvSpPr>
          <p:nvPr>
            <p:ph type="dt" idx="7"/>
          </p:nvPr>
        </p:nvSpPr>
        <p:spPr/>
        <p:txBody>
          <a:bodyPr/>
          <a:lstStyle/>
          <a:p>
            <a:endParaRPr/>
          </a:p>
        </p:txBody>
      </p:sp>
    </p:spTree>
    <p:extLst>
      <p:ext uri="{BB962C8B-B14F-4D97-AF65-F5344CB8AC3E}">
        <p14:creationId xmlns:p14="http://schemas.microsoft.com/office/powerpoint/2010/main" val="3092112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2"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9"/>
          </p:nvPr>
        </p:nvSpPr>
        <p:spPr/>
        <p:txBody>
          <a:bodyPr/>
          <a:lstStyle/>
          <a:p>
            <a:r>
              <a:t>Footer</a:t>
            </a:r>
          </a:p>
        </p:txBody>
      </p:sp>
      <p:sp>
        <p:nvSpPr>
          <p:cNvPr id="5" name="PlaceHolder 4"/>
          <p:cNvSpPr>
            <a:spLocks noGrp="1"/>
          </p:cNvSpPr>
          <p:nvPr>
            <p:ph type="sldNum" idx="8"/>
          </p:nvPr>
        </p:nvSpPr>
        <p:spPr/>
        <p:txBody>
          <a:bodyPr/>
          <a:lstStyle/>
          <a:p>
            <a:fld id="{64F2AA62-A3E0-4EC2-A765-4CC30EE2AA5E}" type="slidenum">
              <a:t>‹#›</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2445109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9"/>
          </p:nvPr>
        </p:nvSpPr>
        <p:spPr/>
        <p:txBody>
          <a:bodyPr/>
          <a:lstStyle/>
          <a:p>
            <a:r>
              <a:t>Footer</a:t>
            </a:r>
          </a:p>
        </p:txBody>
      </p:sp>
      <p:sp>
        <p:nvSpPr>
          <p:cNvPr id="5" name="PlaceHolder 4"/>
          <p:cNvSpPr>
            <a:spLocks noGrp="1"/>
          </p:cNvSpPr>
          <p:nvPr>
            <p:ph type="sldNum" idx="8"/>
          </p:nvPr>
        </p:nvSpPr>
        <p:spPr/>
        <p:txBody>
          <a:bodyPr/>
          <a:lstStyle/>
          <a:p>
            <a:fld id="{A41C6AF8-71F3-46B3-86A1-D49EE71C9E42}" type="slidenum">
              <a:t>‹#›</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1438897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0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0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9"/>
          </p:nvPr>
        </p:nvSpPr>
        <p:spPr/>
        <p:txBody>
          <a:bodyPr/>
          <a:lstStyle/>
          <a:p>
            <a:r>
              <a:t>Footer</a:t>
            </a:r>
          </a:p>
        </p:txBody>
      </p:sp>
      <p:sp>
        <p:nvSpPr>
          <p:cNvPr id="6" name="PlaceHolder 5"/>
          <p:cNvSpPr>
            <a:spLocks noGrp="1"/>
          </p:cNvSpPr>
          <p:nvPr>
            <p:ph type="sldNum" idx="8"/>
          </p:nvPr>
        </p:nvSpPr>
        <p:spPr/>
        <p:txBody>
          <a:bodyPr/>
          <a:lstStyle/>
          <a:p>
            <a:fld id="{93FE8FC6-87AA-4C31-8DE8-6816AC16BD72}" type="slidenum">
              <a:t>‹#›</a:t>
            </a:fld>
            <a:endParaRPr/>
          </a:p>
        </p:txBody>
      </p:sp>
      <p:sp>
        <p:nvSpPr>
          <p:cNvPr id="7" name="PlaceHolder 6"/>
          <p:cNvSpPr>
            <a:spLocks noGrp="1"/>
          </p:cNvSpPr>
          <p:nvPr>
            <p:ph type="dt" idx="7"/>
          </p:nvPr>
        </p:nvSpPr>
        <p:spPr/>
        <p:txBody>
          <a:bodyPr/>
          <a:lstStyle/>
          <a:p>
            <a:endParaRPr/>
          </a:p>
        </p:txBody>
      </p:sp>
    </p:spTree>
    <p:extLst>
      <p:ext uri="{BB962C8B-B14F-4D97-AF65-F5344CB8AC3E}">
        <p14:creationId xmlns:p14="http://schemas.microsoft.com/office/powerpoint/2010/main" val="22794292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9"/>
          </p:nvPr>
        </p:nvSpPr>
        <p:spPr/>
        <p:txBody>
          <a:bodyPr/>
          <a:lstStyle/>
          <a:p>
            <a:r>
              <a:t>Footer</a:t>
            </a:r>
          </a:p>
        </p:txBody>
      </p:sp>
      <p:sp>
        <p:nvSpPr>
          <p:cNvPr id="4" name="PlaceHolder 3"/>
          <p:cNvSpPr>
            <a:spLocks noGrp="1"/>
          </p:cNvSpPr>
          <p:nvPr>
            <p:ph type="sldNum" idx="8"/>
          </p:nvPr>
        </p:nvSpPr>
        <p:spPr/>
        <p:txBody>
          <a:bodyPr/>
          <a:lstStyle/>
          <a:p>
            <a:fld id="{B1647047-B5BB-47BD-82B8-D8F06CDA9D8A}" type="slidenum">
              <a:t>‹#›</a:t>
            </a:fld>
            <a:endParaRPr/>
          </a:p>
        </p:txBody>
      </p:sp>
      <p:sp>
        <p:nvSpPr>
          <p:cNvPr id="5" name="PlaceHolder 4"/>
          <p:cNvSpPr>
            <a:spLocks noGrp="1"/>
          </p:cNvSpPr>
          <p:nvPr>
            <p:ph type="dt" idx="7"/>
          </p:nvPr>
        </p:nvSpPr>
        <p:spPr/>
        <p:txBody>
          <a:bodyPr/>
          <a:lstStyle/>
          <a:p>
            <a:endParaRPr/>
          </a:p>
        </p:txBody>
      </p:sp>
    </p:spTree>
    <p:extLst>
      <p:ext uri="{BB962C8B-B14F-4D97-AF65-F5344CB8AC3E}">
        <p14:creationId xmlns:p14="http://schemas.microsoft.com/office/powerpoint/2010/main" val="2807112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9"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9"/>
          </p:nvPr>
        </p:nvSpPr>
        <p:spPr/>
        <p:txBody>
          <a:bodyPr/>
          <a:lstStyle/>
          <a:p>
            <a:r>
              <a:t>Footer</a:t>
            </a:r>
          </a:p>
        </p:txBody>
      </p:sp>
      <p:sp>
        <p:nvSpPr>
          <p:cNvPr id="4" name="PlaceHolder 3"/>
          <p:cNvSpPr>
            <a:spLocks noGrp="1"/>
          </p:cNvSpPr>
          <p:nvPr>
            <p:ph type="sldNum" idx="8"/>
          </p:nvPr>
        </p:nvSpPr>
        <p:spPr/>
        <p:txBody>
          <a:bodyPr/>
          <a:lstStyle/>
          <a:p>
            <a:fld id="{30A0E47E-DD68-4312-BE29-7DC61B7DCD96}" type="slidenum">
              <a:t>‹#›</a:t>
            </a:fld>
            <a:endParaRPr/>
          </a:p>
        </p:txBody>
      </p:sp>
      <p:sp>
        <p:nvSpPr>
          <p:cNvPr id="5" name="PlaceHolder 4"/>
          <p:cNvSpPr>
            <a:spLocks noGrp="1"/>
          </p:cNvSpPr>
          <p:nvPr>
            <p:ph type="dt" idx="7"/>
          </p:nvPr>
        </p:nvSpPr>
        <p:spPr/>
        <p:txBody>
          <a:bodyPr/>
          <a:lstStyle/>
          <a:p>
            <a:endParaRPr/>
          </a:p>
        </p:txBody>
      </p:sp>
    </p:spTree>
    <p:extLst>
      <p:ext uri="{BB962C8B-B14F-4D97-AF65-F5344CB8AC3E}">
        <p14:creationId xmlns:p14="http://schemas.microsoft.com/office/powerpoint/2010/main" val="2644274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1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359A1CE8-DCA6-4B8E-9A06-D7064A2797AF}"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2133765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1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1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855872F0-7931-4030-8A87-DF4EC06A080F}"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21081031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1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286D3B52-AB5C-46BE-A5D7-436BA19CE53D}"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1563224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ABBC1-228D-C54E-984C-BC5BB26693AD}"/>
              </a:ext>
            </a:extLst>
          </p:cNvPr>
          <p:cNvSpPr>
            <a:spLocks noGrp="1"/>
          </p:cNvSpPr>
          <p:nvPr>
            <p:ph type="title" hasCustomPrompt="1"/>
          </p:nvPr>
        </p:nvSpPr>
        <p:spPr/>
        <p:txBody>
          <a:bodyPr/>
          <a:lstStyle>
            <a:lvl1pPr>
              <a:defRPr>
                <a:latin typeface="+mn-lt"/>
              </a:defRPr>
            </a:lvl1pPr>
          </a:lstStyle>
          <a:p>
            <a:r>
              <a:rPr lang="en-GB" dirty="0"/>
              <a:t>Click to edit title</a:t>
            </a:r>
            <a:endParaRPr lang="en-US" dirty="0"/>
          </a:p>
        </p:txBody>
      </p:sp>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4586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9"/>
          </p:nvPr>
        </p:nvSpPr>
        <p:spPr/>
        <p:txBody>
          <a:bodyPr/>
          <a:lstStyle/>
          <a:p>
            <a:r>
              <a:t>Footer</a:t>
            </a:r>
          </a:p>
        </p:txBody>
      </p:sp>
      <p:sp>
        <p:nvSpPr>
          <p:cNvPr id="6" name="PlaceHolder 5"/>
          <p:cNvSpPr>
            <a:spLocks noGrp="1"/>
          </p:cNvSpPr>
          <p:nvPr>
            <p:ph type="sldNum" idx="8"/>
          </p:nvPr>
        </p:nvSpPr>
        <p:spPr/>
        <p:txBody>
          <a:bodyPr/>
          <a:lstStyle/>
          <a:p>
            <a:fld id="{7B4D870B-5F85-49C2-9780-0E27E422F017}" type="slidenum">
              <a:t>‹#›</a:t>
            </a:fld>
            <a:endParaRPr/>
          </a:p>
        </p:txBody>
      </p:sp>
      <p:sp>
        <p:nvSpPr>
          <p:cNvPr id="7" name="PlaceHolder 6"/>
          <p:cNvSpPr>
            <a:spLocks noGrp="1"/>
          </p:cNvSpPr>
          <p:nvPr>
            <p:ph type="dt" idx="7"/>
          </p:nvPr>
        </p:nvSpPr>
        <p:spPr/>
        <p:txBody>
          <a:bodyPr/>
          <a:lstStyle/>
          <a:p>
            <a:endParaRPr/>
          </a:p>
        </p:txBody>
      </p:sp>
    </p:spTree>
    <p:extLst>
      <p:ext uri="{BB962C8B-B14F-4D97-AF65-F5344CB8AC3E}">
        <p14:creationId xmlns:p14="http://schemas.microsoft.com/office/powerpoint/2010/main" val="1791682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2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2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9"/>
          </p:nvPr>
        </p:nvSpPr>
        <p:spPr/>
        <p:txBody>
          <a:bodyPr/>
          <a:lstStyle/>
          <a:p>
            <a:r>
              <a:t>Footer</a:t>
            </a:r>
          </a:p>
        </p:txBody>
      </p:sp>
      <p:sp>
        <p:nvSpPr>
          <p:cNvPr id="8" name="PlaceHolder 7"/>
          <p:cNvSpPr>
            <a:spLocks noGrp="1"/>
          </p:cNvSpPr>
          <p:nvPr>
            <p:ph type="sldNum" idx="8"/>
          </p:nvPr>
        </p:nvSpPr>
        <p:spPr/>
        <p:txBody>
          <a:bodyPr/>
          <a:lstStyle/>
          <a:p>
            <a:fld id="{3E1339DF-FB51-4BCE-9BDD-9446927C058F}" type="slidenum">
              <a:t>‹#›</a:t>
            </a:fld>
            <a:endParaRPr/>
          </a:p>
        </p:txBody>
      </p:sp>
      <p:sp>
        <p:nvSpPr>
          <p:cNvPr id="9" name="PlaceHolder 8"/>
          <p:cNvSpPr>
            <a:spLocks noGrp="1"/>
          </p:cNvSpPr>
          <p:nvPr>
            <p:ph type="dt" idx="7"/>
          </p:nvPr>
        </p:nvSpPr>
        <p:spPr/>
        <p:txBody>
          <a:bodyPr/>
          <a:lstStyle/>
          <a:p>
            <a:endParaRPr/>
          </a:p>
        </p:txBody>
      </p:sp>
    </p:spTree>
    <p:extLst>
      <p:ext uri="{BB962C8B-B14F-4D97-AF65-F5344CB8AC3E}">
        <p14:creationId xmlns:p14="http://schemas.microsoft.com/office/powerpoint/2010/main" val="3017383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3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3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9"/>
          </p:nvPr>
        </p:nvSpPr>
        <p:spPr/>
        <p:txBody>
          <a:bodyPr/>
          <a:lstStyle/>
          <a:p>
            <a:r>
              <a:t>Footer</a:t>
            </a:r>
          </a:p>
        </p:txBody>
      </p:sp>
      <p:sp>
        <p:nvSpPr>
          <p:cNvPr id="10" name="PlaceHolder 9"/>
          <p:cNvSpPr>
            <a:spLocks noGrp="1"/>
          </p:cNvSpPr>
          <p:nvPr>
            <p:ph type="sldNum" idx="8"/>
          </p:nvPr>
        </p:nvSpPr>
        <p:spPr/>
        <p:txBody>
          <a:bodyPr/>
          <a:lstStyle/>
          <a:p>
            <a:fld id="{7204C307-ED98-4502-98E9-493D18BC149A}" type="slidenum">
              <a:t>‹#›</a:t>
            </a:fld>
            <a:endParaRPr/>
          </a:p>
        </p:txBody>
      </p:sp>
      <p:sp>
        <p:nvSpPr>
          <p:cNvPr id="11" name="PlaceHolder 10"/>
          <p:cNvSpPr>
            <a:spLocks noGrp="1"/>
          </p:cNvSpPr>
          <p:nvPr>
            <p:ph type="dt" idx="7"/>
          </p:nvPr>
        </p:nvSpPr>
        <p:spPr/>
        <p:txBody>
          <a:bodyPr/>
          <a:lstStyle/>
          <a:p>
            <a:endParaRPr/>
          </a:p>
        </p:txBody>
      </p:sp>
    </p:spTree>
    <p:extLst>
      <p:ext uri="{BB962C8B-B14F-4D97-AF65-F5344CB8AC3E}">
        <p14:creationId xmlns:p14="http://schemas.microsoft.com/office/powerpoint/2010/main" val="6190720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2"/>
          </p:nvPr>
        </p:nvSpPr>
        <p:spPr/>
        <p:txBody>
          <a:bodyPr/>
          <a:lstStyle/>
          <a:p>
            <a:r>
              <a:t>Footer</a:t>
            </a:r>
          </a:p>
        </p:txBody>
      </p:sp>
      <p:sp>
        <p:nvSpPr>
          <p:cNvPr id="3" name="PlaceHolder 2"/>
          <p:cNvSpPr>
            <a:spLocks noGrp="1"/>
          </p:cNvSpPr>
          <p:nvPr>
            <p:ph type="sldNum" idx="11"/>
          </p:nvPr>
        </p:nvSpPr>
        <p:spPr/>
        <p:txBody>
          <a:bodyPr/>
          <a:lstStyle/>
          <a:p>
            <a:fld id="{94B8E80D-2399-4EBF-BA89-29F9D86E0597}" type="slidenum">
              <a:t>‹#›</a:t>
            </a:fld>
            <a:endParaRPr/>
          </a:p>
        </p:txBody>
      </p:sp>
      <p:sp>
        <p:nvSpPr>
          <p:cNvPr id="4" name="PlaceHolder 3"/>
          <p:cNvSpPr>
            <a:spLocks noGrp="1"/>
          </p:cNvSpPr>
          <p:nvPr>
            <p:ph type="dt" idx="10"/>
          </p:nvPr>
        </p:nvSpPr>
        <p:spPr/>
        <p:txBody>
          <a:bodyPr/>
          <a:lstStyle/>
          <a:p>
            <a:endParaRPr/>
          </a:p>
        </p:txBody>
      </p:sp>
    </p:spTree>
    <p:extLst>
      <p:ext uri="{BB962C8B-B14F-4D97-AF65-F5344CB8AC3E}">
        <p14:creationId xmlns:p14="http://schemas.microsoft.com/office/powerpoint/2010/main" val="11358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48"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12"/>
          </p:nvPr>
        </p:nvSpPr>
        <p:spPr/>
        <p:txBody>
          <a:bodyPr/>
          <a:lstStyle/>
          <a:p>
            <a:r>
              <a:t>Footer</a:t>
            </a:r>
          </a:p>
        </p:txBody>
      </p:sp>
      <p:sp>
        <p:nvSpPr>
          <p:cNvPr id="5" name="PlaceHolder 4"/>
          <p:cNvSpPr>
            <a:spLocks noGrp="1"/>
          </p:cNvSpPr>
          <p:nvPr>
            <p:ph type="sldNum" idx="11"/>
          </p:nvPr>
        </p:nvSpPr>
        <p:spPr/>
        <p:txBody>
          <a:bodyPr/>
          <a:lstStyle/>
          <a:p>
            <a:fld id="{A514CB49-92E7-4C44-8BEF-BF331AAB61A4}" type="slidenum">
              <a:t>‹#›</a:t>
            </a:fld>
            <a:endParaRPr/>
          </a:p>
        </p:txBody>
      </p:sp>
      <p:sp>
        <p:nvSpPr>
          <p:cNvPr id="6" name="PlaceHolder 5"/>
          <p:cNvSpPr>
            <a:spLocks noGrp="1"/>
          </p:cNvSpPr>
          <p:nvPr>
            <p:ph type="dt" idx="10"/>
          </p:nvPr>
        </p:nvSpPr>
        <p:spPr/>
        <p:txBody>
          <a:bodyPr/>
          <a:lstStyle/>
          <a:p>
            <a:endParaRPr/>
          </a:p>
        </p:txBody>
      </p:sp>
    </p:spTree>
    <p:extLst>
      <p:ext uri="{BB962C8B-B14F-4D97-AF65-F5344CB8AC3E}">
        <p14:creationId xmlns:p14="http://schemas.microsoft.com/office/powerpoint/2010/main" val="2419293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50"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4" name="PlaceHolder 3"/>
          <p:cNvSpPr>
            <a:spLocks noGrp="1"/>
          </p:cNvSpPr>
          <p:nvPr>
            <p:ph type="ftr" idx="12"/>
          </p:nvPr>
        </p:nvSpPr>
        <p:spPr/>
        <p:txBody>
          <a:bodyPr/>
          <a:lstStyle/>
          <a:p>
            <a:r>
              <a:t>Footer</a:t>
            </a:r>
          </a:p>
        </p:txBody>
      </p:sp>
      <p:sp>
        <p:nvSpPr>
          <p:cNvPr id="5" name="PlaceHolder 4"/>
          <p:cNvSpPr>
            <a:spLocks noGrp="1"/>
          </p:cNvSpPr>
          <p:nvPr>
            <p:ph type="sldNum" idx="11"/>
          </p:nvPr>
        </p:nvSpPr>
        <p:spPr/>
        <p:txBody>
          <a:bodyPr/>
          <a:lstStyle/>
          <a:p>
            <a:fld id="{EF613699-F0A5-4C4F-8A2F-54CA1F0EA29B}" type="slidenum">
              <a:t>‹#›</a:t>
            </a:fld>
            <a:endParaRPr/>
          </a:p>
        </p:txBody>
      </p:sp>
      <p:sp>
        <p:nvSpPr>
          <p:cNvPr id="6" name="PlaceHolder 5"/>
          <p:cNvSpPr>
            <a:spLocks noGrp="1"/>
          </p:cNvSpPr>
          <p:nvPr>
            <p:ph type="dt" idx="10"/>
          </p:nvPr>
        </p:nvSpPr>
        <p:spPr/>
        <p:txBody>
          <a:bodyPr/>
          <a:lstStyle/>
          <a:p>
            <a:endParaRPr/>
          </a:p>
        </p:txBody>
      </p:sp>
    </p:spTree>
    <p:extLst>
      <p:ext uri="{BB962C8B-B14F-4D97-AF65-F5344CB8AC3E}">
        <p14:creationId xmlns:p14="http://schemas.microsoft.com/office/powerpoint/2010/main" val="331318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5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2"/>
          </p:nvPr>
        </p:nvSpPr>
        <p:spPr/>
        <p:txBody>
          <a:bodyPr/>
          <a:lstStyle/>
          <a:p>
            <a:r>
              <a:t>Footer</a:t>
            </a:r>
          </a:p>
        </p:txBody>
      </p:sp>
      <p:sp>
        <p:nvSpPr>
          <p:cNvPr id="6" name="PlaceHolder 5"/>
          <p:cNvSpPr>
            <a:spLocks noGrp="1"/>
          </p:cNvSpPr>
          <p:nvPr>
            <p:ph type="sldNum" idx="11"/>
          </p:nvPr>
        </p:nvSpPr>
        <p:spPr/>
        <p:txBody>
          <a:bodyPr/>
          <a:lstStyle/>
          <a:p>
            <a:fld id="{D32E6809-AF7E-441D-BF6A-2F25EC7525F6}" type="slidenum">
              <a:t>‹#›</a:t>
            </a:fld>
            <a:endParaRPr/>
          </a:p>
        </p:txBody>
      </p:sp>
      <p:sp>
        <p:nvSpPr>
          <p:cNvPr id="7" name="PlaceHolder 6"/>
          <p:cNvSpPr>
            <a:spLocks noGrp="1"/>
          </p:cNvSpPr>
          <p:nvPr>
            <p:ph type="dt" idx="10"/>
          </p:nvPr>
        </p:nvSpPr>
        <p:spPr/>
        <p:txBody>
          <a:bodyPr/>
          <a:lstStyle/>
          <a:p>
            <a:endParaRPr/>
          </a:p>
        </p:txBody>
      </p:sp>
    </p:spTree>
    <p:extLst>
      <p:ext uri="{BB962C8B-B14F-4D97-AF65-F5344CB8AC3E}">
        <p14:creationId xmlns:p14="http://schemas.microsoft.com/office/powerpoint/2010/main" val="40558963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3" name="PlaceHolder 2"/>
          <p:cNvSpPr>
            <a:spLocks noGrp="1"/>
          </p:cNvSpPr>
          <p:nvPr>
            <p:ph type="ftr" idx="12"/>
          </p:nvPr>
        </p:nvSpPr>
        <p:spPr/>
        <p:txBody>
          <a:bodyPr/>
          <a:lstStyle/>
          <a:p>
            <a:r>
              <a:t>Footer</a:t>
            </a:r>
          </a:p>
        </p:txBody>
      </p:sp>
      <p:sp>
        <p:nvSpPr>
          <p:cNvPr id="4" name="PlaceHolder 3"/>
          <p:cNvSpPr>
            <a:spLocks noGrp="1"/>
          </p:cNvSpPr>
          <p:nvPr>
            <p:ph type="sldNum" idx="11"/>
          </p:nvPr>
        </p:nvSpPr>
        <p:spPr/>
        <p:txBody>
          <a:bodyPr/>
          <a:lstStyle/>
          <a:p>
            <a:fld id="{26A345AD-C0A8-4377-8F9C-50E096085CDB}" type="slidenum">
              <a:t>‹#›</a:t>
            </a:fld>
            <a:endParaRPr/>
          </a:p>
        </p:txBody>
      </p:sp>
      <p:sp>
        <p:nvSpPr>
          <p:cNvPr id="5" name="PlaceHolder 4"/>
          <p:cNvSpPr>
            <a:spLocks noGrp="1"/>
          </p:cNvSpPr>
          <p:nvPr>
            <p:ph type="dt" idx="10"/>
          </p:nvPr>
        </p:nvSpPr>
        <p:spPr/>
        <p:txBody>
          <a:bodyPr/>
          <a:lstStyle/>
          <a:p>
            <a:endParaRPr/>
          </a:p>
        </p:txBody>
      </p:sp>
    </p:spTree>
    <p:extLst>
      <p:ext uri="{BB962C8B-B14F-4D97-AF65-F5344CB8AC3E}">
        <p14:creationId xmlns:p14="http://schemas.microsoft.com/office/powerpoint/2010/main" val="27486194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5"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12"/>
          </p:nvPr>
        </p:nvSpPr>
        <p:spPr/>
        <p:txBody>
          <a:bodyPr/>
          <a:lstStyle/>
          <a:p>
            <a:r>
              <a:t>Footer</a:t>
            </a:r>
          </a:p>
        </p:txBody>
      </p:sp>
      <p:sp>
        <p:nvSpPr>
          <p:cNvPr id="4" name="PlaceHolder 3"/>
          <p:cNvSpPr>
            <a:spLocks noGrp="1"/>
          </p:cNvSpPr>
          <p:nvPr>
            <p:ph type="sldNum" idx="11"/>
          </p:nvPr>
        </p:nvSpPr>
        <p:spPr/>
        <p:txBody>
          <a:bodyPr/>
          <a:lstStyle/>
          <a:p>
            <a:fld id="{BCAEC578-2092-498E-8CF2-371CB687995A}" type="slidenum">
              <a:t>‹#›</a:t>
            </a:fld>
            <a:endParaRPr/>
          </a:p>
        </p:txBody>
      </p:sp>
      <p:sp>
        <p:nvSpPr>
          <p:cNvPr id="5" name="PlaceHolder 4"/>
          <p:cNvSpPr>
            <a:spLocks noGrp="1"/>
          </p:cNvSpPr>
          <p:nvPr>
            <p:ph type="dt" idx="10"/>
          </p:nvPr>
        </p:nvSpPr>
        <p:spPr/>
        <p:txBody>
          <a:bodyPr/>
          <a:lstStyle/>
          <a:p>
            <a:endParaRPr/>
          </a:p>
        </p:txBody>
      </p:sp>
    </p:spTree>
    <p:extLst>
      <p:ext uri="{BB962C8B-B14F-4D97-AF65-F5344CB8AC3E}">
        <p14:creationId xmlns:p14="http://schemas.microsoft.com/office/powerpoint/2010/main" val="5048253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5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5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2"/>
          </p:nvPr>
        </p:nvSpPr>
        <p:spPr/>
        <p:txBody>
          <a:bodyPr/>
          <a:lstStyle/>
          <a:p>
            <a:r>
              <a:t>Footer</a:t>
            </a:r>
          </a:p>
        </p:txBody>
      </p:sp>
      <p:sp>
        <p:nvSpPr>
          <p:cNvPr id="7" name="PlaceHolder 6"/>
          <p:cNvSpPr>
            <a:spLocks noGrp="1"/>
          </p:cNvSpPr>
          <p:nvPr>
            <p:ph type="sldNum" idx="11"/>
          </p:nvPr>
        </p:nvSpPr>
        <p:spPr/>
        <p:txBody>
          <a:bodyPr/>
          <a:lstStyle/>
          <a:p>
            <a:fld id="{07C6A66E-B3A4-4A75-A392-362AADBBD4AB}" type="slidenum">
              <a:t>‹#›</a:t>
            </a:fld>
            <a:endParaRPr/>
          </a:p>
        </p:txBody>
      </p:sp>
      <p:sp>
        <p:nvSpPr>
          <p:cNvPr id="8" name="PlaceHolder 7"/>
          <p:cNvSpPr>
            <a:spLocks noGrp="1"/>
          </p:cNvSpPr>
          <p:nvPr>
            <p:ph type="dt" idx="10"/>
          </p:nvPr>
        </p:nvSpPr>
        <p:spPr/>
        <p:txBody>
          <a:bodyPr/>
          <a:lstStyle/>
          <a:p>
            <a:endParaRPr/>
          </a:p>
        </p:txBody>
      </p:sp>
    </p:spTree>
    <p:extLst>
      <p:ext uri="{BB962C8B-B14F-4D97-AF65-F5344CB8AC3E}">
        <p14:creationId xmlns:p14="http://schemas.microsoft.com/office/powerpoint/2010/main" val="111346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9FE527-4A31-EA46-8D74-10B83DF86CC0}"/>
              </a:ext>
            </a:extLst>
          </p:cNvPr>
          <p:cNvSpPr>
            <a:spLocks noGrp="1"/>
          </p:cNvSpPr>
          <p:nvPr>
            <p:ph idx="1"/>
          </p:nvPr>
        </p:nvSpPr>
        <p:spPr>
          <a:xfrm>
            <a:off x="1595438" y="3172968"/>
            <a:ext cx="9001126" cy="2595982"/>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Box 3">
            <a:extLst>
              <a:ext uri="{FF2B5EF4-FFF2-40B4-BE49-F238E27FC236}">
                <a16:creationId xmlns:a16="http://schemas.microsoft.com/office/drawing/2014/main" id="{E1F37F65-3854-FD43-B8D4-00224D833E23}"/>
              </a:ext>
            </a:extLst>
          </p:cNvPr>
          <p:cNvSpPr txBox="1"/>
          <p:nvPr userDrawn="1"/>
        </p:nvSpPr>
        <p:spPr>
          <a:xfrm>
            <a:off x="9454551" y="759125"/>
            <a:ext cx="2365974" cy="1406105"/>
          </a:xfrm>
          <a:prstGeom prst="rect">
            <a:avLst/>
          </a:prstGeom>
          <a:noFill/>
        </p:spPr>
        <p:txBody>
          <a:bodyPr wrap="square" lIns="0" tIns="0" rIns="0" bIns="0" rtlCol="0" anchor="ctr" anchorCtr="0">
            <a:noAutofit/>
          </a:bodyPr>
          <a:lstStyle/>
          <a:p>
            <a:pPr algn="r">
              <a:lnSpc>
                <a:spcPct val="80000"/>
              </a:lnSpc>
            </a:pPr>
            <a:r>
              <a:rPr lang="en-US" sz="3600" b="1" dirty="0">
                <a:solidFill>
                  <a:schemeClr val="tx2"/>
                </a:solidFill>
                <a:latin typeface="+mj-lt"/>
              </a:rPr>
              <a:t>ZERO BRINE</a:t>
            </a:r>
            <a:br>
              <a:rPr lang="en-US" sz="3600" b="1" dirty="0">
                <a:solidFill>
                  <a:schemeClr val="tx2"/>
                </a:solidFill>
                <a:latin typeface="+mj-lt"/>
              </a:rPr>
            </a:br>
            <a:r>
              <a:rPr lang="en-US" sz="3600" b="0" dirty="0">
                <a:solidFill>
                  <a:schemeClr val="tx2"/>
                </a:solidFill>
                <a:latin typeface="+mj-lt"/>
              </a:rPr>
              <a:t>FINAL FORUM</a:t>
            </a:r>
          </a:p>
        </p:txBody>
      </p:sp>
      <p:sp>
        <p:nvSpPr>
          <p:cNvPr id="6" name="Picture Placeholder 5">
            <a:extLst>
              <a:ext uri="{FF2B5EF4-FFF2-40B4-BE49-F238E27FC236}">
                <a16:creationId xmlns:a16="http://schemas.microsoft.com/office/drawing/2014/main" id="{B1FB09FA-34CA-6E43-8E51-772FEB7A5BF5}"/>
              </a:ext>
            </a:extLst>
          </p:cNvPr>
          <p:cNvSpPr>
            <a:spLocks noGrp="1"/>
          </p:cNvSpPr>
          <p:nvPr>
            <p:ph type="pic" sz="quarter" idx="10"/>
          </p:nvPr>
        </p:nvSpPr>
        <p:spPr>
          <a:xfrm>
            <a:off x="371474" y="368299"/>
            <a:ext cx="2185117" cy="2185119"/>
          </a:xfrm>
          <a:prstGeom prst="ellipse">
            <a:avLst/>
          </a:prstGeom>
        </p:spPr>
        <p:txBody>
          <a:bodyPr/>
          <a:lstStyle/>
          <a:p>
            <a:endParaRPr lang="en-US" dirty="0"/>
          </a:p>
        </p:txBody>
      </p:sp>
      <p:sp>
        <p:nvSpPr>
          <p:cNvPr id="10" name="Text Placeholder 9">
            <a:extLst>
              <a:ext uri="{FF2B5EF4-FFF2-40B4-BE49-F238E27FC236}">
                <a16:creationId xmlns:a16="http://schemas.microsoft.com/office/drawing/2014/main" id="{564792D4-18AD-A546-867D-27F9100A56DC}"/>
              </a:ext>
            </a:extLst>
          </p:cNvPr>
          <p:cNvSpPr>
            <a:spLocks noGrp="1"/>
          </p:cNvSpPr>
          <p:nvPr>
            <p:ph type="body" sz="quarter" idx="11" hasCustomPrompt="1"/>
          </p:nvPr>
        </p:nvSpPr>
        <p:spPr>
          <a:xfrm>
            <a:off x="2984291" y="801683"/>
            <a:ext cx="5314320" cy="389542"/>
          </a:xfrm>
        </p:spPr>
        <p:txBody>
          <a:bodyPr anchor="ctr">
            <a:noAutofit/>
          </a:bodyPr>
          <a:lstStyle>
            <a:lvl1pPr algn="l">
              <a:defRPr sz="3200" b="1"/>
            </a:lvl1pPr>
          </a:lstStyle>
          <a:p>
            <a:pPr lvl="0"/>
            <a:r>
              <a:rPr lang="en-US" dirty="0"/>
              <a:t>Name</a:t>
            </a:r>
          </a:p>
        </p:txBody>
      </p:sp>
      <p:sp>
        <p:nvSpPr>
          <p:cNvPr id="11" name="Text Placeholder 9">
            <a:extLst>
              <a:ext uri="{FF2B5EF4-FFF2-40B4-BE49-F238E27FC236}">
                <a16:creationId xmlns:a16="http://schemas.microsoft.com/office/drawing/2014/main" id="{0BC19E54-6235-3F43-89F1-1226970685EA}"/>
              </a:ext>
            </a:extLst>
          </p:cNvPr>
          <p:cNvSpPr>
            <a:spLocks noGrp="1"/>
          </p:cNvSpPr>
          <p:nvPr>
            <p:ph type="body" sz="quarter" idx="12" hasCustomPrompt="1"/>
          </p:nvPr>
        </p:nvSpPr>
        <p:spPr>
          <a:xfrm>
            <a:off x="2984291" y="1264664"/>
            <a:ext cx="5314320" cy="389542"/>
          </a:xfrm>
        </p:spPr>
        <p:txBody>
          <a:bodyPr anchor="ctr">
            <a:noAutofit/>
          </a:bodyPr>
          <a:lstStyle>
            <a:lvl1pPr algn="l">
              <a:defRPr sz="3200" b="0"/>
            </a:lvl1pPr>
          </a:lstStyle>
          <a:p>
            <a:pPr lvl="0"/>
            <a:r>
              <a:rPr lang="en-US" dirty="0"/>
              <a:t>Job Title</a:t>
            </a:r>
          </a:p>
        </p:txBody>
      </p:sp>
      <p:sp>
        <p:nvSpPr>
          <p:cNvPr id="12" name="Text Placeholder 9">
            <a:extLst>
              <a:ext uri="{FF2B5EF4-FFF2-40B4-BE49-F238E27FC236}">
                <a16:creationId xmlns:a16="http://schemas.microsoft.com/office/drawing/2014/main" id="{CDCACF2B-15E5-114D-A712-4914C127AD2C}"/>
              </a:ext>
            </a:extLst>
          </p:cNvPr>
          <p:cNvSpPr>
            <a:spLocks noGrp="1"/>
          </p:cNvSpPr>
          <p:nvPr>
            <p:ph type="body" sz="quarter" idx="13" hasCustomPrompt="1"/>
          </p:nvPr>
        </p:nvSpPr>
        <p:spPr>
          <a:xfrm>
            <a:off x="2984291" y="1727645"/>
            <a:ext cx="5314320" cy="389542"/>
          </a:xfrm>
        </p:spPr>
        <p:txBody>
          <a:bodyPr anchor="ctr">
            <a:noAutofit/>
          </a:bodyPr>
          <a:lstStyle>
            <a:lvl1pPr algn="l">
              <a:defRPr sz="3200" b="0">
                <a:solidFill>
                  <a:schemeClr val="tx2"/>
                </a:solidFill>
              </a:defRPr>
            </a:lvl1pPr>
          </a:lstStyle>
          <a:p>
            <a:pPr lvl="0"/>
            <a:r>
              <a:rPr lang="en-US" dirty="0" err="1"/>
              <a:t>Organisation</a:t>
            </a:r>
            <a:endParaRPr lang="en-US" dirty="0"/>
          </a:p>
        </p:txBody>
      </p:sp>
    </p:spTree>
    <p:extLst>
      <p:ext uri="{BB962C8B-B14F-4D97-AF65-F5344CB8AC3E}">
        <p14:creationId xmlns:p14="http://schemas.microsoft.com/office/powerpoint/2010/main" val="22249519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6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3"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2"/>
          </p:nvPr>
        </p:nvSpPr>
        <p:spPr/>
        <p:txBody>
          <a:bodyPr/>
          <a:lstStyle/>
          <a:p>
            <a:r>
              <a:t>Footer</a:t>
            </a:r>
          </a:p>
        </p:txBody>
      </p:sp>
      <p:sp>
        <p:nvSpPr>
          <p:cNvPr id="7" name="PlaceHolder 6"/>
          <p:cNvSpPr>
            <a:spLocks noGrp="1"/>
          </p:cNvSpPr>
          <p:nvPr>
            <p:ph type="sldNum" idx="11"/>
          </p:nvPr>
        </p:nvSpPr>
        <p:spPr/>
        <p:txBody>
          <a:bodyPr/>
          <a:lstStyle/>
          <a:p>
            <a:fld id="{182F5343-6015-441F-8CAA-8842027BA923}" type="slidenum">
              <a:t>‹#›</a:t>
            </a:fld>
            <a:endParaRPr/>
          </a:p>
        </p:txBody>
      </p:sp>
      <p:sp>
        <p:nvSpPr>
          <p:cNvPr id="8" name="PlaceHolder 7"/>
          <p:cNvSpPr>
            <a:spLocks noGrp="1"/>
          </p:cNvSpPr>
          <p:nvPr>
            <p:ph type="dt" idx="10"/>
          </p:nvPr>
        </p:nvSpPr>
        <p:spPr/>
        <p:txBody>
          <a:bodyPr/>
          <a:lstStyle/>
          <a:p>
            <a:endParaRPr/>
          </a:p>
        </p:txBody>
      </p:sp>
    </p:spTree>
    <p:extLst>
      <p:ext uri="{BB962C8B-B14F-4D97-AF65-F5344CB8AC3E}">
        <p14:creationId xmlns:p14="http://schemas.microsoft.com/office/powerpoint/2010/main" val="14337531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67"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6" name="PlaceHolder 5"/>
          <p:cNvSpPr>
            <a:spLocks noGrp="1"/>
          </p:cNvSpPr>
          <p:nvPr>
            <p:ph type="ftr" idx="12"/>
          </p:nvPr>
        </p:nvSpPr>
        <p:spPr/>
        <p:txBody>
          <a:bodyPr/>
          <a:lstStyle/>
          <a:p>
            <a:r>
              <a:t>Footer</a:t>
            </a:r>
          </a:p>
        </p:txBody>
      </p:sp>
      <p:sp>
        <p:nvSpPr>
          <p:cNvPr id="7" name="PlaceHolder 6"/>
          <p:cNvSpPr>
            <a:spLocks noGrp="1"/>
          </p:cNvSpPr>
          <p:nvPr>
            <p:ph type="sldNum" idx="11"/>
          </p:nvPr>
        </p:nvSpPr>
        <p:spPr/>
        <p:txBody>
          <a:bodyPr/>
          <a:lstStyle/>
          <a:p>
            <a:fld id="{7304D3C1-3705-428B-BCAE-0EC367311C22}" type="slidenum">
              <a:t>‹#›</a:t>
            </a:fld>
            <a:endParaRPr/>
          </a:p>
        </p:txBody>
      </p:sp>
      <p:sp>
        <p:nvSpPr>
          <p:cNvPr id="8" name="PlaceHolder 7"/>
          <p:cNvSpPr>
            <a:spLocks noGrp="1"/>
          </p:cNvSpPr>
          <p:nvPr>
            <p:ph type="dt" idx="10"/>
          </p:nvPr>
        </p:nvSpPr>
        <p:spPr/>
        <p:txBody>
          <a:bodyPr/>
          <a:lstStyle/>
          <a:p>
            <a:endParaRPr/>
          </a:p>
        </p:txBody>
      </p:sp>
    </p:spTree>
    <p:extLst>
      <p:ext uri="{BB962C8B-B14F-4D97-AF65-F5344CB8AC3E}">
        <p14:creationId xmlns:p14="http://schemas.microsoft.com/office/powerpoint/2010/main" val="11645732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69"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0"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5" name="PlaceHolder 4"/>
          <p:cNvSpPr>
            <a:spLocks noGrp="1"/>
          </p:cNvSpPr>
          <p:nvPr>
            <p:ph type="ftr" idx="12"/>
          </p:nvPr>
        </p:nvSpPr>
        <p:spPr/>
        <p:txBody>
          <a:bodyPr/>
          <a:lstStyle/>
          <a:p>
            <a:r>
              <a:t>Footer</a:t>
            </a:r>
          </a:p>
        </p:txBody>
      </p:sp>
      <p:sp>
        <p:nvSpPr>
          <p:cNvPr id="6" name="PlaceHolder 5"/>
          <p:cNvSpPr>
            <a:spLocks noGrp="1"/>
          </p:cNvSpPr>
          <p:nvPr>
            <p:ph type="sldNum" idx="11"/>
          </p:nvPr>
        </p:nvSpPr>
        <p:spPr/>
        <p:txBody>
          <a:bodyPr/>
          <a:lstStyle/>
          <a:p>
            <a:fld id="{25246CCD-B12B-487C-9EB1-971AAF82B6B8}" type="slidenum">
              <a:t>‹#›</a:t>
            </a:fld>
            <a:endParaRPr/>
          </a:p>
        </p:txBody>
      </p:sp>
      <p:sp>
        <p:nvSpPr>
          <p:cNvPr id="7" name="PlaceHolder 6"/>
          <p:cNvSpPr>
            <a:spLocks noGrp="1"/>
          </p:cNvSpPr>
          <p:nvPr>
            <p:ph type="dt" idx="10"/>
          </p:nvPr>
        </p:nvSpPr>
        <p:spPr/>
        <p:txBody>
          <a:bodyPr/>
          <a:lstStyle/>
          <a:p>
            <a:endParaRPr/>
          </a:p>
        </p:txBody>
      </p:sp>
    </p:spTree>
    <p:extLst>
      <p:ext uri="{BB962C8B-B14F-4D97-AF65-F5344CB8AC3E}">
        <p14:creationId xmlns:p14="http://schemas.microsoft.com/office/powerpoint/2010/main" val="2140719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7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5"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7" name="PlaceHolder 6"/>
          <p:cNvSpPr>
            <a:spLocks noGrp="1"/>
          </p:cNvSpPr>
          <p:nvPr>
            <p:ph type="ftr" idx="12"/>
          </p:nvPr>
        </p:nvSpPr>
        <p:spPr/>
        <p:txBody>
          <a:bodyPr/>
          <a:lstStyle/>
          <a:p>
            <a:r>
              <a:t>Footer</a:t>
            </a:r>
          </a:p>
        </p:txBody>
      </p:sp>
      <p:sp>
        <p:nvSpPr>
          <p:cNvPr id="8" name="PlaceHolder 7"/>
          <p:cNvSpPr>
            <a:spLocks noGrp="1"/>
          </p:cNvSpPr>
          <p:nvPr>
            <p:ph type="sldNum" idx="11"/>
          </p:nvPr>
        </p:nvSpPr>
        <p:spPr/>
        <p:txBody>
          <a:bodyPr/>
          <a:lstStyle/>
          <a:p>
            <a:fld id="{697BC713-686E-4875-8CB2-43D9A1ACD841}" type="slidenum">
              <a:t>‹#›</a:t>
            </a:fld>
            <a:endParaRPr/>
          </a:p>
        </p:txBody>
      </p:sp>
      <p:sp>
        <p:nvSpPr>
          <p:cNvPr id="9" name="PlaceHolder 8"/>
          <p:cNvSpPr>
            <a:spLocks noGrp="1"/>
          </p:cNvSpPr>
          <p:nvPr>
            <p:ph type="dt" idx="10"/>
          </p:nvPr>
        </p:nvSpPr>
        <p:spPr/>
        <p:txBody>
          <a:bodyPr/>
          <a:lstStyle/>
          <a:p>
            <a:endParaRPr/>
          </a:p>
        </p:txBody>
      </p:sp>
    </p:spTree>
    <p:extLst>
      <p:ext uri="{BB962C8B-B14F-4D97-AF65-F5344CB8AC3E}">
        <p14:creationId xmlns:p14="http://schemas.microsoft.com/office/powerpoint/2010/main" val="32655780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2A105B"/>
              </a:solidFill>
              <a:latin typeface="Calibri"/>
            </a:endParaRPr>
          </a:p>
        </p:txBody>
      </p:sp>
      <p:sp>
        <p:nvSpPr>
          <p:cNvPr id="177"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8"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79"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80"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81"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182"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2A105B"/>
              </a:solidFill>
              <a:latin typeface="Calibri"/>
            </a:endParaRPr>
          </a:p>
        </p:txBody>
      </p:sp>
      <p:sp>
        <p:nvSpPr>
          <p:cNvPr id="9" name="PlaceHolder 8"/>
          <p:cNvSpPr>
            <a:spLocks noGrp="1"/>
          </p:cNvSpPr>
          <p:nvPr>
            <p:ph type="ftr" idx="12"/>
          </p:nvPr>
        </p:nvSpPr>
        <p:spPr/>
        <p:txBody>
          <a:bodyPr/>
          <a:lstStyle/>
          <a:p>
            <a:r>
              <a:t>Footer</a:t>
            </a:r>
          </a:p>
        </p:txBody>
      </p:sp>
      <p:sp>
        <p:nvSpPr>
          <p:cNvPr id="10" name="PlaceHolder 9"/>
          <p:cNvSpPr>
            <a:spLocks noGrp="1"/>
          </p:cNvSpPr>
          <p:nvPr>
            <p:ph type="sldNum" idx="11"/>
          </p:nvPr>
        </p:nvSpPr>
        <p:spPr/>
        <p:txBody>
          <a:bodyPr/>
          <a:lstStyle/>
          <a:p>
            <a:fld id="{D5D179DC-9D81-4380-81C4-8BD5AF71D0E5}" type="slidenum">
              <a:t>‹#›</a:t>
            </a:fld>
            <a:endParaRPr/>
          </a:p>
        </p:txBody>
      </p:sp>
      <p:sp>
        <p:nvSpPr>
          <p:cNvPr id="11" name="PlaceHolder 10"/>
          <p:cNvSpPr>
            <a:spLocks noGrp="1"/>
          </p:cNvSpPr>
          <p:nvPr>
            <p:ph type="dt" idx="10"/>
          </p:nvPr>
        </p:nvSpPr>
        <p:spPr/>
        <p:txBody>
          <a:bodyPr/>
          <a:lstStyle/>
          <a:p>
            <a:endParaRPr/>
          </a:p>
        </p:txBody>
      </p:sp>
    </p:spTree>
    <p:extLst>
      <p:ext uri="{BB962C8B-B14F-4D97-AF65-F5344CB8AC3E}">
        <p14:creationId xmlns:p14="http://schemas.microsoft.com/office/powerpoint/2010/main" val="12059815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3"/>
          </p:nvPr>
        </p:nvSpPr>
        <p:spPr/>
        <p:txBody>
          <a:bodyPr/>
          <a:lstStyle/>
          <a:p>
            <a:r>
              <a:t>Footer</a:t>
            </a:r>
          </a:p>
        </p:txBody>
      </p:sp>
      <p:sp>
        <p:nvSpPr>
          <p:cNvPr id="3" name="PlaceHolder 2"/>
          <p:cNvSpPr>
            <a:spLocks noGrp="1"/>
          </p:cNvSpPr>
          <p:nvPr>
            <p:ph type="sldNum" idx="2"/>
          </p:nvPr>
        </p:nvSpPr>
        <p:spPr/>
        <p:txBody>
          <a:bodyPr/>
          <a:lstStyle/>
          <a:p>
            <a:fld id="{8BF0DB52-8231-49DA-A89D-3B854E263341}" type="slidenum">
              <a:t>‹#›</a:t>
            </a:fld>
            <a:endParaRPr/>
          </a:p>
        </p:txBody>
      </p:sp>
      <p:sp>
        <p:nvSpPr>
          <p:cNvPr id="4" name="PlaceHolder 3"/>
          <p:cNvSpPr>
            <a:spLocks noGrp="1"/>
          </p:cNvSpPr>
          <p:nvPr>
            <p:ph type="dt" idx="1"/>
          </p:nvPr>
        </p:nvSpPr>
        <p:spPr/>
        <p:txBody>
          <a:bodyPr/>
          <a:lstStyle/>
          <a:p>
            <a:endParaRPr/>
          </a:p>
        </p:txBody>
      </p:sp>
    </p:spTree>
    <p:extLst>
      <p:ext uri="{BB962C8B-B14F-4D97-AF65-F5344CB8AC3E}">
        <p14:creationId xmlns:p14="http://schemas.microsoft.com/office/powerpoint/2010/main" val="3238608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2"/>
          </p:nvPr>
        </p:nvSpPr>
        <p:spPr/>
        <p:txBody>
          <a:bodyPr/>
          <a:lstStyle/>
          <a:p>
            <a:fld id="{7DFF2FFE-8B1C-45C6-B4F6-4CFA3CB16ABA}"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1893618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 name="PlaceHolder 3"/>
          <p:cNvSpPr>
            <a:spLocks noGrp="1"/>
          </p:cNvSpPr>
          <p:nvPr>
            <p:ph type="ftr" idx="3"/>
          </p:nvPr>
        </p:nvSpPr>
        <p:spPr/>
        <p:txBody>
          <a:bodyPr/>
          <a:lstStyle/>
          <a:p>
            <a:r>
              <a:t>Footer</a:t>
            </a:r>
          </a:p>
        </p:txBody>
      </p:sp>
      <p:sp>
        <p:nvSpPr>
          <p:cNvPr id="5" name="PlaceHolder 4"/>
          <p:cNvSpPr>
            <a:spLocks noGrp="1"/>
          </p:cNvSpPr>
          <p:nvPr>
            <p:ph type="sldNum" idx="2"/>
          </p:nvPr>
        </p:nvSpPr>
        <p:spPr/>
        <p:txBody>
          <a:bodyPr/>
          <a:lstStyle/>
          <a:p>
            <a:fld id="{F2825D64-916E-46C4-9071-3864E55EAF6D}"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1805340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2"/>
          </p:nvPr>
        </p:nvSpPr>
        <p:spPr/>
        <p:txBody>
          <a:bodyPr/>
          <a:lstStyle/>
          <a:p>
            <a:fld id="{7BE42230-3E1E-46E1-A3A6-A02026D58FC8}"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34903843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2"/>
          </p:nvPr>
        </p:nvSpPr>
        <p:spPr/>
        <p:txBody>
          <a:bodyPr/>
          <a:lstStyle/>
          <a:p>
            <a:fld id="{2BFE541C-1E85-47F5-A743-E1E6AA0585C8}"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1656400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7BCE-9FA4-C14E-BC6B-CAF3EFAB042E}"/>
              </a:ext>
            </a:extLst>
          </p:cNvPr>
          <p:cNvSpPr>
            <a:spLocks noGrp="1"/>
          </p:cNvSpPr>
          <p:nvPr>
            <p:ph type="title" hasCustomPrompt="1"/>
          </p:nvPr>
        </p:nvSpPr>
        <p:spPr>
          <a:xfrm>
            <a:off x="1595438" y="365125"/>
            <a:ext cx="4140199" cy="1325563"/>
          </a:xfrm>
        </p:spPr>
        <p:txBody>
          <a:bodyPr/>
          <a:lstStyle>
            <a:lvl1pPr algn="l">
              <a:defRPr sz="4000">
                <a:latin typeface="+mn-lt"/>
              </a:defRPr>
            </a:lvl1pPr>
          </a:lstStyle>
          <a:p>
            <a:r>
              <a:rPr lang="en-GB" dirty="0"/>
              <a:t>Title</a:t>
            </a:r>
            <a:endParaRPr lang="en-US" dirty="0"/>
          </a:p>
        </p:txBody>
      </p:sp>
      <p:sp>
        <p:nvSpPr>
          <p:cNvPr id="3" name="Content Placeholder 2">
            <a:extLst>
              <a:ext uri="{FF2B5EF4-FFF2-40B4-BE49-F238E27FC236}">
                <a16:creationId xmlns:a16="http://schemas.microsoft.com/office/drawing/2014/main" id="{06264736-2D65-D542-93CE-271B538AD5C4}"/>
              </a:ext>
            </a:extLst>
          </p:cNvPr>
          <p:cNvSpPr>
            <a:spLocks noGrp="1"/>
          </p:cNvSpPr>
          <p:nvPr>
            <p:ph sz="half" idx="1"/>
          </p:nvPr>
        </p:nvSpPr>
        <p:spPr>
          <a:xfrm>
            <a:off x="1595438" y="1825625"/>
            <a:ext cx="4140199" cy="3943350"/>
          </a:xfrm>
        </p:spPr>
        <p:txBody>
          <a:bodyPr/>
          <a:lstStyle>
            <a:lvl1pPr algn="l">
              <a:defRPr/>
            </a:lvl1pPr>
            <a:lvl2pPr algn="l">
              <a:defRPr/>
            </a:lvl2pPr>
            <a:lvl3pPr algn="l">
              <a:defRPr/>
            </a:lvl3pPr>
            <a:lvl4pPr algn="l">
              <a:defRPr/>
            </a:lvl4pPr>
            <a:lvl5pPr algn="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Content Placeholder 2">
            <a:extLst>
              <a:ext uri="{FF2B5EF4-FFF2-40B4-BE49-F238E27FC236}">
                <a16:creationId xmlns:a16="http://schemas.microsoft.com/office/drawing/2014/main" id="{8154CD90-7F61-DA4E-AB97-281B7E661C0C}"/>
              </a:ext>
            </a:extLst>
          </p:cNvPr>
          <p:cNvSpPr>
            <a:spLocks noGrp="1"/>
          </p:cNvSpPr>
          <p:nvPr>
            <p:ph sz="half" idx="10"/>
          </p:nvPr>
        </p:nvSpPr>
        <p:spPr>
          <a:xfrm>
            <a:off x="6456363" y="1825625"/>
            <a:ext cx="4140199" cy="3943350"/>
          </a:xfrm>
        </p:spPr>
        <p:txBody>
          <a:bodyPr/>
          <a:lstStyle>
            <a:lvl1pPr algn="l">
              <a:defRPr>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Rectangle 8">
            <a:extLst>
              <a:ext uri="{FF2B5EF4-FFF2-40B4-BE49-F238E27FC236}">
                <a16:creationId xmlns:a16="http://schemas.microsoft.com/office/drawing/2014/main" id="{1A34E3CE-5D2A-8649-8347-FE2E32FD7D46}"/>
              </a:ext>
            </a:extLst>
          </p:cNvPr>
          <p:cNvSpPr/>
          <p:nvPr userDrawn="1"/>
        </p:nvSpPr>
        <p:spPr>
          <a:xfrm flipH="1">
            <a:off x="6073141" y="0"/>
            <a:ext cx="4571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CCF14F80-4E6D-4A41-8FA5-0326AF00BD03}"/>
              </a:ext>
            </a:extLst>
          </p:cNvPr>
          <p:cNvSpPr>
            <a:spLocks noGrp="1"/>
          </p:cNvSpPr>
          <p:nvPr>
            <p:ph type="body" sz="quarter" idx="11" hasCustomPrompt="1"/>
          </p:nvPr>
        </p:nvSpPr>
        <p:spPr>
          <a:xfrm>
            <a:off x="6440488" y="373627"/>
            <a:ext cx="4158686" cy="1327354"/>
          </a:xfrm>
        </p:spPr>
        <p:txBody>
          <a:bodyPr anchor="ctr">
            <a:normAutofit/>
          </a:bodyPr>
          <a:lstStyle>
            <a:lvl1pPr algn="l">
              <a:defRPr sz="4000" b="1">
                <a:solidFill>
                  <a:schemeClr val="tx2"/>
                </a:solidFill>
              </a:defRPr>
            </a:lvl1pPr>
          </a:lstStyle>
          <a:p>
            <a:pPr lvl="0"/>
            <a:r>
              <a:rPr lang="en-GB" dirty="0"/>
              <a:t>Title</a:t>
            </a:r>
            <a:endParaRPr lang="en-US" dirty="0"/>
          </a:p>
        </p:txBody>
      </p:sp>
    </p:spTree>
    <p:extLst>
      <p:ext uri="{BB962C8B-B14F-4D97-AF65-F5344CB8AC3E}">
        <p14:creationId xmlns:p14="http://schemas.microsoft.com/office/powerpoint/2010/main" val="3800984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3"/>
          </p:nvPr>
        </p:nvSpPr>
        <p:spPr/>
        <p:txBody>
          <a:bodyPr/>
          <a:lstStyle/>
          <a:p>
            <a:r>
              <a:t>Footer</a:t>
            </a:r>
          </a:p>
        </p:txBody>
      </p:sp>
      <p:sp>
        <p:nvSpPr>
          <p:cNvPr id="4" name="PlaceHolder 3"/>
          <p:cNvSpPr>
            <a:spLocks noGrp="1"/>
          </p:cNvSpPr>
          <p:nvPr>
            <p:ph type="sldNum" idx="2"/>
          </p:nvPr>
        </p:nvSpPr>
        <p:spPr/>
        <p:txBody>
          <a:bodyPr/>
          <a:lstStyle/>
          <a:p>
            <a:fld id="{CCEB6C4E-158D-4146-85D8-907193279760}" type="slidenum">
              <a:t>‹#›</a:t>
            </a:fld>
            <a:endParaRPr/>
          </a:p>
        </p:txBody>
      </p:sp>
      <p:sp>
        <p:nvSpPr>
          <p:cNvPr id="5" name="PlaceHolder 4"/>
          <p:cNvSpPr>
            <a:spLocks noGrp="1"/>
          </p:cNvSpPr>
          <p:nvPr>
            <p:ph type="dt" idx="1"/>
          </p:nvPr>
        </p:nvSpPr>
        <p:spPr/>
        <p:txBody>
          <a:bodyPr/>
          <a:lstStyle/>
          <a:p>
            <a:endParaRPr/>
          </a:p>
        </p:txBody>
      </p:sp>
    </p:spTree>
    <p:extLst>
      <p:ext uri="{BB962C8B-B14F-4D97-AF65-F5344CB8AC3E}">
        <p14:creationId xmlns:p14="http://schemas.microsoft.com/office/powerpoint/2010/main" val="3205408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8FF4AD86-DB1F-4F82-A46F-6F5AB6442438}"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4677054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5"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B0F55A47-D8CF-4FB3-87AA-2A9B0D2DACF3}"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33822338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9"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3"/>
          </p:nvPr>
        </p:nvSpPr>
        <p:spPr/>
        <p:txBody>
          <a:bodyPr/>
          <a:lstStyle/>
          <a:p>
            <a:r>
              <a:t>Footer</a:t>
            </a:r>
          </a:p>
        </p:txBody>
      </p:sp>
      <p:sp>
        <p:nvSpPr>
          <p:cNvPr id="7" name="PlaceHolder 6"/>
          <p:cNvSpPr>
            <a:spLocks noGrp="1"/>
          </p:cNvSpPr>
          <p:nvPr>
            <p:ph type="sldNum" idx="2"/>
          </p:nvPr>
        </p:nvSpPr>
        <p:spPr/>
        <p:txBody>
          <a:bodyPr/>
          <a:lstStyle/>
          <a:p>
            <a:fld id="{30C140C4-B995-4F6D-BCF3-30AF21BA718A}" type="slidenum">
              <a:t>‹#›</a:t>
            </a:fld>
            <a:endParaRPr/>
          </a:p>
        </p:txBody>
      </p:sp>
      <p:sp>
        <p:nvSpPr>
          <p:cNvPr id="8"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9440057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1"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2"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ftr" idx="3"/>
          </p:nvPr>
        </p:nvSpPr>
        <p:spPr/>
        <p:txBody>
          <a:bodyPr/>
          <a:lstStyle/>
          <a:p>
            <a:r>
              <a:t>Footer</a:t>
            </a:r>
          </a:p>
        </p:txBody>
      </p:sp>
      <p:sp>
        <p:nvSpPr>
          <p:cNvPr id="6" name="PlaceHolder 5"/>
          <p:cNvSpPr>
            <a:spLocks noGrp="1"/>
          </p:cNvSpPr>
          <p:nvPr>
            <p:ph type="sldNum" idx="2"/>
          </p:nvPr>
        </p:nvSpPr>
        <p:spPr/>
        <p:txBody>
          <a:bodyPr/>
          <a:lstStyle/>
          <a:p>
            <a:fld id="{EB23D9C4-2FA3-4BCC-B0F1-AAF9F65A1A9F}"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25482469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37"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 name="PlaceHolder 6"/>
          <p:cNvSpPr>
            <a:spLocks noGrp="1"/>
          </p:cNvSpPr>
          <p:nvPr>
            <p:ph type="ftr" idx="3"/>
          </p:nvPr>
        </p:nvSpPr>
        <p:spPr/>
        <p:txBody>
          <a:bodyPr/>
          <a:lstStyle/>
          <a:p>
            <a:r>
              <a:t>Footer</a:t>
            </a:r>
          </a:p>
        </p:txBody>
      </p:sp>
      <p:sp>
        <p:nvSpPr>
          <p:cNvPr id="8" name="PlaceHolder 7"/>
          <p:cNvSpPr>
            <a:spLocks noGrp="1"/>
          </p:cNvSpPr>
          <p:nvPr>
            <p:ph type="sldNum" idx="2"/>
          </p:nvPr>
        </p:nvSpPr>
        <p:spPr/>
        <p:txBody>
          <a:bodyPr/>
          <a:lstStyle/>
          <a:p>
            <a:fld id="{8326E1B1-74B2-43D0-B21D-8D1F956223A9}" type="slidenum">
              <a:t>‹#›</a:t>
            </a:fld>
            <a:endParaRPr/>
          </a:p>
        </p:txBody>
      </p:sp>
      <p:sp>
        <p:nvSpPr>
          <p:cNvPr id="9" name="PlaceHolder 8"/>
          <p:cNvSpPr>
            <a:spLocks noGrp="1"/>
          </p:cNvSpPr>
          <p:nvPr>
            <p:ph type="dt" idx="1"/>
          </p:nvPr>
        </p:nvSpPr>
        <p:spPr/>
        <p:txBody>
          <a:bodyPr/>
          <a:lstStyle/>
          <a:p>
            <a:endParaRPr/>
          </a:p>
        </p:txBody>
      </p:sp>
    </p:spTree>
    <p:extLst>
      <p:ext uri="{BB962C8B-B14F-4D97-AF65-F5344CB8AC3E}">
        <p14:creationId xmlns:p14="http://schemas.microsoft.com/office/powerpoint/2010/main" val="26948191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9"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0"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1"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2"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3"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4"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 name="PlaceHolder 8"/>
          <p:cNvSpPr>
            <a:spLocks noGrp="1"/>
          </p:cNvSpPr>
          <p:nvPr>
            <p:ph type="ftr" idx="3"/>
          </p:nvPr>
        </p:nvSpPr>
        <p:spPr/>
        <p:txBody>
          <a:bodyPr/>
          <a:lstStyle/>
          <a:p>
            <a:r>
              <a:t>Footer</a:t>
            </a:r>
          </a:p>
        </p:txBody>
      </p:sp>
      <p:sp>
        <p:nvSpPr>
          <p:cNvPr id="10" name="PlaceHolder 9"/>
          <p:cNvSpPr>
            <a:spLocks noGrp="1"/>
          </p:cNvSpPr>
          <p:nvPr>
            <p:ph type="sldNum" idx="2"/>
          </p:nvPr>
        </p:nvSpPr>
        <p:spPr/>
        <p:txBody>
          <a:bodyPr/>
          <a:lstStyle/>
          <a:p>
            <a:fld id="{88331657-6E5D-47E9-945D-33D5C13E1279}" type="slidenum">
              <a:t>‹#›</a:t>
            </a:fld>
            <a:endParaRPr/>
          </a:p>
        </p:txBody>
      </p:sp>
      <p:sp>
        <p:nvSpPr>
          <p:cNvPr id="11" name="PlaceHolder 10"/>
          <p:cNvSpPr>
            <a:spLocks noGrp="1"/>
          </p:cNvSpPr>
          <p:nvPr>
            <p:ph type="dt" idx="1"/>
          </p:nvPr>
        </p:nvSpPr>
        <p:spPr/>
        <p:txBody>
          <a:bodyPr/>
          <a:lstStyle/>
          <a:p>
            <a:endParaRPr/>
          </a:p>
        </p:txBody>
      </p:sp>
    </p:spTree>
    <p:extLst>
      <p:ext uri="{BB962C8B-B14F-4D97-AF65-F5344CB8AC3E}">
        <p14:creationId xmlns:p14="http://schemas.microsoft.com/office/powerpoint/2010/main" val="4048180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9"/>
          </p:nvPr>
        </p:nvSpPr>
        <p:spPr/>
        <p:txBody>
          <a:bodyPr/>
          <a:lstStyle/>
          <a:p>
            <a:r>
              <a:t>Footer</a:t>
            </a:r>
          </a:p>
        </p:txBody>
      </p:sp>
      <p:sp>
        <p:nvSpPr>
          <p:cNvPr id="3" name="PlaceHolder 2"/>
          <p:cNvSpPr>
            <a:spLocks noGrp="1"/>
          </p:cNvSpPr>
          <p:nvPr>
            <p:ph type="sldNum" idx="8"/>
          </p:nvPr>
        </p:nvSpPr>
        <p:spPr/>
        <p:txBody>
          <a:bodyPr/>
          <a:lstStyle/>
          <a:p>
            <a:fld id="{E92450C9-2BE3-408E-BF48-E3751F17CD4C}" type="slidenum">
              <a:t>‹#›</a:t>
            </a:fld>
            <a:endParaRPr/>
          </a:p>
        </p:txBody>
      </p:sp>
      <p:sp>
        <p:nvSpPr>
          <p:cNvPr id="4" name="PlaceHolder 3"/>
          <p:cNvSpPr>
            <a:spLocks noGrp="1"/>
          </p:cNvSpPr>
          <p:nvPr>
            <p:ph type="dt" idx="7"/>
          </p:nvPr>
        </p:nvSpPr>
        <p:spPr/>
        <p:txBody>
          <a:bodyPr/>
          <a:lstStyle/>
          <a:p>
            <a:endParaRPr/>
          </a:p>
        </p:txBody>
      </p:sp>
    </p:spTree>
    <p:extLst>
      <p:ext uri="{BB962C8B-B14F-4D97-AF65-F5344CB8AC3E}">
        <p14:creationId xmlns:p14="http://schemas.microsoft.com/office/powerpoint/2010/main" val="38661051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2"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9"/>
          </p:nvPr>
        </p:nvSpPr>
        <p:spPr/>
        <p:txBody>
          <a:bodyPr/>
          <a:lstStyle/>
          <a:p>
            <a:r>
              <a:t>Footer</a:t>
            </a:r>
          </a:p>
        </p:txBody>
      </p:sp>
      <p:sp>
        <p:nvSpPr>
          <p:cNvPr id="5" name="PlaceHolder 4"/>
          <p:cNvSpPr>
            <a:spLocks noGrp="1"/>
          </p:cNvSpPr>
          <p:nvPr>
            <p:ph type="sldNum" idx="8"/>
          </p:nvPr>
        </p:nvSpPr>
        <p:spPr/>
        <p:txBody>
          <a:bodyPr/>
          <a:lstStyle/>
          <a:p>
            <a:fld id="{D062B7A8-1B0C-42A1-A20E-5762AD26FEEE}" type="slidenum">
              <a:t>‹#›</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28571411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 name="PlaceHolder 3"/>
          <p:cNvSpPr>
            <a:spLocks noGrp="1"/>
          </p:cNvSpPr>
          <p:nvPr>
            <p:ph type="ftr" idx="9"/>
          </p:nvPr>
        </p:nvSpPr>
        <p:spPr/>
        <p:txBody>
          <a:bodyPr/>
          <a:lstStyle/>
          <a:p>
            <a:r>
              <a:t>Footer</a:t>
            </a:r>
          </a:p>
        </p:txBody>
      </p:sp>
      <p:sp>
        <p:nvSpPr>
          <p:cNvPr id="5" name="PlaceHolder 4"/>
          <p:cNvSpPr>
            <a:spLocks noGrp="1"/>
          </p:cNvSpPr>
          <p:nvPr>
            <p:ph type="sldNum" idx="8"/>
          </p:nvPr>
        </p:nvSpPr>
        <p:spPr/>
        <p:txBody>
          <a:bodyPr/>
          <a:lstStyle/>
          <a:p>
            <a:fld id="{A262E820-DDBC-455E-AEF9-338CD3C06769}" type="slidenum">
              <a:t>‹#›</a:t>
            </a:fld>
            <a:endParaRPr/>
          </a:p>
        </p:txBody>
      </p:sp>
      <p:sp>
        <p:nvSpPr>
          <p:cNvPr id="6" name="PlaceHolder 5"/>
          <p:cNvSpPr>
            <a:spLocks noGrp="1"/>
          </p:cNvSpPr>
          <p:nvPr>
            <p:ph type="dt" idx="7"/>
          </p:nvPr>
        </p:nvSpPr>
        <p:spPr/>
        <p:txBody>
          <a:bodyPr/>
          <a:lstStyle/>
          <a:p>
            <a:endParaRPr/>
          </a:p>
        </p:txBody>
      </p:sp>
    </p:spTree>
    <p:extLst>
      <p:ext uri="{BB962C8B-B14F-4D97-AF65-F5344CB8AC3E}">
        <p14:creationId xmlns:p14="http://schemas.microsoft.com/office/powerpoint/2010/main" val="392919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D67-B9AA-4848-8B64-623BB5FDA933}"/>
              </a:ext>
            </a:extLst>
          </p:cNvPr>
          <p:cNvSpPr>
            <a:spLocks noGrp="1"/>
          </p:cNvSpPr>
          <p:nvPr>
            <p:ph type="title"/>
          </p:nvPr>
        </p:nvSpPr>
        <p:spPr>
          <a:xfrm>
            <a:off x="371475" y="365125"/>
            <a:ext cx="1144905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8C6D2D7-BB75-1346-94E1-53584679F3B9}"/>
              </a:ext>
            </a:extLst>
          </p:cNvPr>
          <p:cNvSpPr>
            <a:spLocks noGrp="1"/>
          </p:cNvSpPr>
          <p:nvPr>
            <p:ph type="body" idx="1"/>
          </p:nvPr>
        </p:nvSpPr>
        <p:spPr>
          <a:xfrm>
            <a:off x="1595438" y="1808163"/>
            <a:ext cx="4402138" cy="696911"/>
          </a:xfrm>
        </p:spPr>
        <p:txBody>
          <a:bodyPr anchor="ctr"/>
          <a:lstStyle>
            <a:lvl1pPr marL="0" indent="0" algn="l">
              <a:buNone/>
              <a:defRPr sz="2400" b="0" i="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B603EF53-613D-3746-B0A0-96F4B09E53A1}"/>
              </a:ext>
            </a:extLst>
          </p:cNvPr>
          <p:cNvSpPr>
            <a:spLocks noGrp="1"/>
          </p:cNvSpPr>
          <p:nvPr>
            <p:ph sz="half" idx="2"/>
          </p:nvPr>
        </p:nvSpPr>
        <p:spPr>
          <a:xfrm>
            <a:off x="1595438" y="2505074"/>
            <a:ext cx="4402138"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CA1AD23E-7048-1746-8DE2-343FEAC3A521}"/>
              </a:ext>
            </a:extLst>
          </p:cNvPr>
          <p:cNvSpPr>
            <a:spLocks noGrp="1"/>
          </p:cNvSpPr>
          <p:nvPr>
            <p:ph type="body" sz="quarter" idx="3"/>
          </p:nvPr>
        </p:nvSpPr>
        <p:spPr>
          <a:xfrm>
            <a:off x="6172199" y="1808163"/>
            <a:ext cx="4424363" cy="696912"/>
          </a:xfrm>
        </p:spPr>
        <p:txBody>
          <a:bodyPr anchor="ctr"/>
          <a:lstStyle>
            <a:lvl1pPr marL="0" indent="0" algn="l">
              <a:buNone/>
              <a:defRPr sz="2400" b="0" i="0"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32D33F55-9D6A-DA45-8668-D5442BD938C1}"/>
              </a:ext>
            </a:extLst>
          </p:cNvPr>
          <p:cNvSpPr>
            <a:spLocks noGrp="1"/>
          </p:cNvSpPr>
          <p:nvPr>
            <p:ph sz="quarter" idx="4"/>
          </p:nvPr>
        </p:nvSpPr>
        <p:spPr>
          <a:xfrm>
            <a:off x="6172200" y="2505074"/>
            <a:ext cx="4424362" cy="3263901"/>
          </a:xfrm>
        </p:spPr>
        <p:txBody>
          <a:bodyPr>
            <a:normAutofit/>
          </a:bodyPr>
          <a:lstStyle>
            <a:lvl1pPr algn="l">
              <a:defRPr sz="1800"/>
            </a:lvl1pPr>
            <a:lvl2pPr algn="l">
              <a:defRPr sz="1800"/>
            </a:lvl2pPr>
            <a:lvl3pPr algn="l">
              <a:defRPr sz="1800"/>
            </a:lvl3pPr>
            <a:lvl4pPr algn="l">
              <a:defRPr sz="1800"/>
            </a:lvl4pPr>
            <a:lvl5pPr algn="l">
              <a:defRPr sz="18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230698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0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0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ftr" idx="9"/>
          </p:nvPr>
        </p:nvSpPr>
        <p:spPr/>
        <p:txBody>
          <a:bodyPr/>
          <a:lstStyle/>
          <a:p>
            <a:r>
              <a:t>Footer</a:t>
            </a:r>
          </a:p>
        </p:txBody>
      </p:sp>
      <p:sp>
        <p:nvSpPr>
          <p:cNvPr id="6" name="PlaceHolder 5"/>
          <p:cNvSpPr>
            <a:spLocks noGrp="1"/>
          </p:cNvSpPr>
          <p:nvPr>
            <p:ph type="sldNum" idx="8"/>
          </p:nvPr>
        </p:nvSpPr>
        <p:spPr/>
        <p:txBody>
          <a:bodyPr/>
          <a:lstStyle/>
          <a:p>
            <a:fld id="{EA4736FC-1274-4BDE-8777-2E639DCF8FFF}" type="slidenum">
              <a:t>‹#›</a:t>
            </a:fld>
            <a:endParaRPr/>
          </a:p>
        </p:txBody>
      </p:sp>
      <p:sp>
        <p:nvSpPr>
          <p:cNvPr id="7" name="PlaceHolder 6"/>
          <p:cNvSpPr>
            <a:spLocks noGrp="1"/>
          </p:cNvSpPr>
          <p:nvPr>
            <p:ph type="dt" idx="7"/>
          </p:nvPr>
        </p:nvSpPr>
        <p:spPr/>
        <p:txBody>
          <a:bodyPr/>
          <a:lstStyle/>
          <a:p>
            <a:endParaRPr/>
          </a:p>
        </p:txBody>
      </p:sp>
    </p:spTree>
    <p:extLst>
      <p:ext uri="{BB962C8B-B14F-4D97-AF65-F5344CB8AC3E}">
        <p14:creationId xmlns:p14="http://schemas.microsoft.com/office/powerpoint/2010/main" val="15463432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9"/>
          </p:nvPr>
        </p:nvSpPr>
        <p:spPr/>
        <p:txBody>
          <a:bodyPr/>
          <a:lstStyle/>
          <a:p>
            <a:r>
              <a:t>Footer</a:t>
            </a:r>
          </a:p>
        </p:txBody>
      </p:sp>
      <p:sp>
        <p:nvSpPr>
          <p:cNvPr id="4" name="PlaceHolder 3"/>
          <p:cNvSpPr>
            <a:spLocks noGrp="1"/>
          </p:cNvSpPr>
          <p:nvPr>
            <p:ph type="sldNum" idx="8"/>
          </p:nvPr>
        </p:nvSpPr>
        <p:spPr/>
        <p:txBody>
          <a:bodyPr/>
          <a:lstStyle/>
          <a:p>
            <a:fld id="{863DB652-9CA4-43B4-8B60-2CEBCCBEB20F}" type="slidenum">
              <a:t>‹#›</a:t>
            </a:fld>
            <a:endParaRPr/>
          </a:p>
        </p:txBody>
      </p:sp>
      <p:sp>
        <p:nvSpPr>
          <p:cNvPr id="5" name="PlaceHolder 4"/>
          <p:cNvSpPr>
            <a:spLocks noGrp="1"/>
          </p:cNvSpPr>
          <p:nvPr>
            <p:ph type="dt" idx="7"/>
          </p:nvPr>
        </p:nvSpPr>
        <p:spPr/>
        <p:txBody>
          <a:bodyPr/>
          <a:lstStyle/>
          <a:p>
            <a:endParaRPr/>
          </a:p>
        </p:txBody>
      </p:sp>
    </p:spTree>
    <p:extLst>
      <p:ext uri="{BB962C8B-B14F-4D97-AF65-F5344CB8AC3E}">
        <p14:creationId xmlns:p14="http://schemas.microsoft.com/office/powerpoint/2010/main" val="22630750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9"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9"/>
          </p:nvPr>
        </p:nvSpPr>
        <p:spPr/>
        <p:txBody>
          <a:bodyPr/>
          <a:lstStyle/>
          <a:p>
            <a:r>
              <a:t>Footer</a:t>
            </a:r>
          </a:p>
        </p:txBody>
      </p:sp>
      <p:sp>
        <p:nvSpPr>
          <p:cNvPr id="4" name="PlaceHolder 3"/>
          <p:cNvSpPr>
            <a:spLocks noGrp="1"/>
          </p:cNvSpPr>
          <p:nvPr>
            <p:ph type="sldNum" idx="8"/>
          </p:nvPr>
        </p:nvSpPr>
        <p:spPr/>
        <p:txBody>
          <a:bodyPr/>
          <a:lstStyle/>
          <a:p>
            <a:fld id="{3D798895-A05D-4CF0-8A8F-D6AA8D791F56}" type="slidenum">
              <a:t>‹#›</a:t>
            </a:fld>
            <a:endParaRPr/>
          </a:p>
        </p:txBody>
      </p:sp>
      <p:sp>
        <p:nvSpPr>
          <p:cNvPr id="5" name="PlaceHolder 4"/>
          <p:cNvSpPr>
            <a:spLocks noGrp="1"/>
          </p:cNvSpPr>
          <p:nvPr>
            <p:ph type="dt" idx="7"/>
          </p:nvPr>
        </p:nvSpPr>
        <p:spPr/>
        <p:txBody>
          <a:bodyPr/>
          <a:lstStyle/>
          <a:p>
            <a:endParaRPr/>
          </a:p>
        </p:txBody>
      </p:sp>
    </p:spTree>
    <p:extLst>
      <p:ext uri="{BB962C8B-B14F-4D97-AF65-F5344CB8AC3E}">
        <p14:creationId xmlns:p14="http://schemas.microsoft.com/office/powerpoint/2010/main" val="907256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269A5F79-998C-4419-B0E2-E884486D1132}"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19681591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1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465E5B85-8E93-462F-AF58-B0F26D9620AD}"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28081336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1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9"/>
          </p:nvPr>
        </p:nvSpPr>
        <p:spPr/>
        <p:txBody>
          <a:bodyPr/>
          <a:lstStyle/>
          <a:p>
            <a:r>
              <a:t>Footer</a:t>
            </a:r>
          </a:p>
        </p:txBody>
      </p:sp>
      <p:sp>
        <p:nvSpPr>
          <p:cNvPr id="7" name="PlaceHolder 6"/>
          <p:cNvSpPr>
            <a:spLocks noGrp="1"/>
          </p:cNvSpPr>
          <p:nvPr>
            <p:ph type="sldNum" idx="8"/>
          </p:nvPr>
        </p:nvSpPr>
        <p:spPr/>
        <p:txBody>
          <a:bodyPr/>
          <a:lstStyle/>
          <a:p>
            <a:fld id="{DF606B62-6B0D-4F08-9927-F43FD92CBD4F}" type="slidenum">
              <a:t>‹#›</a:t>
            </a:fld>
            <a:endParaRPr/>
          </a:p>
        </p:txBody>
      </p:sp>
      <p:sp>
        <p:nvSpPr>
          <p:cNvPr id="8" name="PlaceHolder 7"/>
          <p:cNvSpPr>
            <a:spLocks noGrp="1"/>
          </p:cNvSpPr>
          <p:nvPr>
            <p:ph type="dt" idx="7"/>
          </p:nvPr>
        </p:nvSpPr>
        <p:spPr/>
        <p:txBody>
          <a:bodyPr/>
          <a:lstStyle/>
          <a:p>
            <a:endParaRPr/>
          </a:p>
        </p:txBody>
      </p:sp>
    </p:spTree>
    <p:extLst>
      <p:ext uri="{BB962C8B-B14F-4D97-AF65-F5344CB8AC3E}">
        <p14:creationId xmlns:p14="http://schemas.microsoft.com/office/powerpoint/2010/main" val="25714532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ftr" idx="9"/>
          </p:nvPr>
        </p:nvSpPr>
        <p:spPr/>
        <p:txBody>
          <a:bodyPr/>
          <a:lstStyle/>
          <a:p>
            <a:r>
              <a:t>Footer</a:t>
            </a:r>
          </a:p>
        </p:txBody>
      </p:sp>
      <p:sp>
        <p:nvSpPr>
          <p:cNvPr id="6" name="PlaceHolder 5"/>
          <p:cNvSpPr>
            <a:spLocks noGrp="1"/>
          </p:cNvSpPr>
          <p:nvPr>
            <p:ph type="sldNum" idx="8"/>
          </p:nvPr>
        </p:nvSpPr>
        <p:spPr/>
        <p:txBody>
          <a:bodyPr/>
          <a:lstStyle/>
          <a:p>
            <a:fld id="{69C3F5A4-3BB5-4A2F-97F8-B455EB4EE315}" type="slidenum">
              <a:t>‹#›</a:t>
            </a:fld>
            <a:endParaRPr/>
          </a:p>
        </p:txBody>
      </p:sp>
      <p:sp>
        <p:nvSpPr>
          <p:cNvPr id="7" name="PlaceHolder 6"/>
          <p:cNvSpPr>
            <a:spLocks noGrp="1"/>
          </p:cNvSpPr>
          <p:nvPr>
            <p:ph type="dt" idx="7"/>
          </p:nvPr>
        </p:nvSpPr>
        <p:spPr/>
        <p:txBody>
          <a:bodyPr/>
          <a:lstStyle/>
          <a:p>
            <a:endParaRPr/>
          </a:p>
        </p:txBody>
      </p:sp>
    </p:spTree>
    <p:extLst>
      <p:ext uri="{BB962C8B-B14F-4D97-AF65-F5344CB8AC3E}">
        <p14:creationId xmlns:p14="http://schemas.microsoft.com/office/powerpoint/2010/main" val="2466254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2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2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 name="PlaceHolder 6"/>
          <p:cNvSpPr>
            <a:spLocks noGrp="1"/>
          </p:cNvSpPr>
          <p:nvPr>
            <p:ph type="ftr" idx="9"/>
          </p:nvPr>
        </p:nvSpPr>
        <p:spPr/>
        <p:txBody>
          <a:bodyPr/>
          <a:lstStyle/>
          <a:p>
            <a:r>
              <a:t>Footer</a:t>
            </a:r>
          </a:p>
        </p:txBody>
      </p:sp>
      <p:sp>
        <p:nvSpPr>
          <p:cNvPr id="8" name="PlaceHolder 7"/>
          <p:cNvSpPr>
            <a:spLocks noGrp="1"/>
          </p:cNvSpPr>
          <p:nvPr>
            <p:ph type="sldNum" idx="8"/>
          </p:nvPr>
        </p:nvSpPr>
        <p:spPr/>
        <p:txBody>
          <a:bodyPr/>
          <a:lstStyle/>
          <a:p>
            <a:fld id="{7592EDE8-69CB-4EB7-8074-2175B3330114}" type="slidenum">
              <a:t>‹#›</a:t>
            </a:fld>
            <a:endParaRPr/>
          </a:p>
        </p:txBody>
      </p:sp>
      <p:sp>
        <p:nvSpPr>
          <p:cNvPr id="9" name="PlaceHolder 8"/>
          <p:cNvSpPr>
            <a:spLocks noGrp="1"/>
          </p:cNvSpPr>
          <p:nvPr>
            <p:ph type="dt" idx="7"/>
          </p:nvPr>
        </p:nvSpPr>
        <p:spPr/>
        <p:txBody>
          <a:bodyPr/>
          <a:lstStyle/>
          <a:p>
            <a:endParaRPr/>
          </a:p>
        </p:txBody>
      </p:sp>
    </p:spTree>
    <p:extLst>
      <p:ext uri="{BB962C8B-B14F-4D97-AF65-F5344CB8AC3E}">
        <p14:creationId xmlns:p14="http://schemas.microsoft.com/office/powerpoint/2010/main" val="17491727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3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13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9" name="PlaceHolder 8"/>
          <p:cNvSpPr>
            <a:spLocks noGrp="1"/>
          </p:cNvSpPr>
          <p:nvPr>
            <p:ph type="ftr" idx="9"/>
          </p:nvPr>
        </p:nvSpPr>
        <p:spPr/>
        <p:txBody>
          <a:bodyPr/>
          <a:lstStyle/>
          <a:p>
            <a:r>
              <a:t>Footer</a:t>
            </a:r>
          </a:p>
        </p:txBody>
      </p:sp>
      <p:sp>
        <p:nvSpPr>
          <p:cNvPr id="10" name="PlaceHolder 9"/>
          <p:cNvSpPr>
            <a:spLocks noGrp="1"/>
          </p:cNvSpPr>
          <p:nvPr>
            <p:ph type="sldNum" idx="8"/>
          </p:nvPr>
        </p:nvSpPr>
        <p:spPr/>
        <p:txBody>
          <a:bodyPr/>
          <a:lstStyle/>
          <a:p>
            <a:fld id="{D32B11D7-24DE-4F48-A961-8B27893E1E50}" type="slidenum">
              <a:t>‹#›</a:t>
            </a:fld>
            <a:endParaRPr/>
          </a:p>
        </p:txBody>
      </p:sp>
      <p:sp>
        <p:nvSpPr>
          <p:cNvPr id="11" name="PlaceHolder 10"/>
          <p:cNvSpPr>
            <a:spLocks noGrp="1"/>
          </p:cNvSpPr>
          <p:nvPr>
            <p:ph type="dt" idx="7"/>
          </p:nvPr>
        </p:nvSpPr>
        <p:spPr/>
        <p:txBody>
          <a:bodyPr/>
          <a:lstStyle/>
          <a:p>
            <a:endParaRPr/>
          </a:p>
        </p:txBody>
      </p:sp>
    </p:spTree>
    <p:extLst>
      <p:ext uri="{BB962C8B-B14F-4D97-AF65-F5344CB8AC3E}">
        <p14:creationId xmlns:p14="http://schemas.microsoft.com/office/powerpoint/2010/main" val="11216881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5"/>
          </p:nvPr>
        </p:nvSpPr>
        <p:spPr/>
        <p:txBody>
          <a:bodyPr/>
          <a:lstStyle/>
          <a:p>
            <a:r>
              <a:t>Footer</a:t>
            </a:r>
          </a:p>
        </p:txBody>
      </p:sp>
      <p:sp>
        <p:nvSpPr>
          <p:cNvPr id="3" name="PlaceHolder 2"/>
          <p:cNvSpPr>
            <a:spLocks noGrp="1"/>
          </p:cNvSpPr>
          <p:nvPr>
            <p:ph type="sldNum" idx="14"/>
          </p:nvPr>
        </p:nvSpPr>
        <p:spPr/>
        <p:txBody>
          <a:bodyPr/>
          <a:lstStyle/>
          <a:p>
            <a:fld id="{62AAA6A4-C023-4256-AD8E-D7D175534AE1}" type="slidenum">
              <a:t>‹#›</a:t>
            </a:fld>
            <a:endParaRPr/>
          </a:p>
        </p:txBody>
      </p:sp>
      <p:sp>
        <p:nvSpPr>
          <p:cNvPr id="4" name="PlaceHolder 3"/>
          <p:cNvSpPr>
            <a:spLocks noGrp="1"/>
          </p:cNvSpPr>
          <p:nvPr>
            <p:ph type="dt" idx="13"/>
          </p:nvPr>
        </p:nvSpPr>
        <p:spPr/>
        <p:txBody>
          <a:bodyPr/>
          <a:lstStyle/>
          <a:p>
            <a:endParaRPr/>
          </a:p>
        </p:txBody>
      </p:sp>
    </p:spTree>
    <p:extLst>
      <p:ext uri="{BB962C8B-B14F-4D97-AF65-F5344CB8AC3E}">
        <p14:creationId xmlns:p14="http://schemas.microsoft.com/office/powerpoint/2010/main" val="270329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80DD-AA90-F14B-9C6B-009EF4F65165}"/>
              </a:ext>
            </a:extLst>
          </p:cNvPr>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41058755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4"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5"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Calibri"/>
            </a:endParaRPr>
          </a:p>
        </p:txBody>
      </p:sp>
      <p:sp>
        <p:nvSpPr>
          <p:cNvPr id="4" name="PlaceHolder 3"/>
          <p:cNvSpPr>
            <a:spLocks noGrp="1"/>
          </p:cNvSpPr>
          <p:nvPr>
            <p:ph type="ftr" idx="15"/>
          </p:nvPr>
        </p:nvSpPr>
        <p:spPr/>
        <p:txBody>
          <a:bodyPr/>
          <a:lstStyle/>
          <a:p>
            <a:r>
              <a:t>Footer</a:t>
            </a:r>
          </a:p>
        </p:txBody>
      </p:sp>
      <p:sp>
        <p:nvSpPr>
          <p:cNvPr id="5" name="PlaceHolder 4"/>
          <p:cNvSpPr>
            <a:spLocks noGrp="1"/>
          </p:cNvSpPr>
          <p:nvPr>
            <p:ph type="sldNum" idx="14"/>
          </p:nvPr>
        </p:nvSpPr>
        <p:spPr/>
        <p:txBody>
          <a:bodyPr/>
          <a:lstStyle/>
          <a:p>
            <a:fld id="{B3B11BAB-7650-49DD-9E33-0191045A0DB2}" type="slidenum">
              <a:t>‹#›</a:t>
            </a:fld>
            <a:endParaRPr/>
          </a:p>
        </p:txBody>
      </p:sp>
      <p:sp>
        <p:nvSpPr>
          <p:cNvPr id="6" name="PlaceHolder 5"/>
          <p:cNvSpPr>
            <a:spLocks noGrp="1"/>
          </p:cNvSpPr>
          <p:nvPr>
            <p:ph type="dt" idx="13"/>
          </p:nvPr>
        </p:nvSpPr>
        <p:spPr/>
        <p:txBody>
          <a:bodyPr/>
          <a:lstStyle/>
          <a:p>
            <a:endParaRPr/>
          </a:p>
        </p:txBody>
      </p:sp>
    </p:spTree>
    <p:extLst>
      <p:ext uri="{BB962C8B-B14F-4D97-AF65-F5344CB8AC3E}">
        <p14:creationId xmlns:p14="http://schemas.microsoft.com/office/powerpoint/2010/main" val="23134572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7"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4" name="PlaceHolder 3"/>
          <p:cNvSpPr>
            <a:spLocks noGrp="1"/>
          </p:cNvSpPr>
          <p:nvPr>
            <p:ph type="ftr" idx="15"/>
          </p:nvPr>
        </p:nvSpPr>
        <p:spPr/>
        <p:txBody>
          <a:bodyPr/>
          <a:lstStyle/>
          <a:p>
            <a:r>
              <a:t>Footer</a:t>
            </a:r>
          </a:p>
        </p:txBody>
      </p:sp>
      <p:sp>
        <p:nvSpPr>
          <p:cNvPr id="5" name="PlaceHolder 4"/>
          <p:cNvSpPr>
            <a:spLocks noGrp="1"/>
          </p:cNvSpPr>
          <p:nvPr>
            <p:ph type="sldNum" idx="14"/>
          </p:nvPr>
        </p:nvSpPr>
        <p:spPr/>
        <p:txBody>
          <a:bodyPr/>
          <a:lstStyle/>
          <a:p>
            <a:fld id="{03D3BEE9-80A3-44D1-B986-7D78337563A2}" type="slidenum">
              <a:t>‹#›</a:t>
            </a:fld>
            <a:endParaRPr/>
          </a:p>
        </p:txBody>
      </p:sp>
      <p:sp>
        <p:nvSpPr>
          <p:cNvPr id="6" name="PlaceHolder 5"/>
          <p:cNvSpPr>
            <a:spLocks noGrp="1"/>
          </p:cNvSpPr>
          <p:nvPr>
            <p:ph type="dt" idx="13"/>
          </p:nvPr>
        </p:nvSpPr>
        <p:spPr/>
        <p:txBody>
          <a:bodyPr/>
          <a:lstStyle/>
          <a:p>
            <a:endParaRPr/>
          </a:p>
        </p:txBody>
      </p:sp>
    </p:spTree>
    <p:extLst>
      <p:ext uri="{BB962C8B-B14F-4D97-AF65-F5344CB8AC3E}">
        <p14:creationId xmlns:p14="http://schemas.microsoft.com/office/powerpoint/2010/main" val="23851471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19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0"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ftr" idx="15"/>
          </p:nvPr>
        </p:nvSpPr>
        <p:spPr/>
        <p:txBody>
          <a:bodyPr/>
          <a:lstStyle/>
          <a:p>
            <a:r>
              <a:t>Footer</a:t>
            </a:r>
          </a:p>
        </p:txBody>
      </p:sp>
      <p:sp>
        <p:nvSpPr>
          <p:cNvPr id="6" name="PlaceHolder 5"/>
          <p:cNvSpPr>
            <a:spLocks noGrp="1"/>
          </p:cNvSpPr>
          <p:nvPr>
            <p:ph type="sldNum" idx="14"/>
          </p:nvPr>
        </p:nvSpPr>
        <p:spPr/>
        <p:txBody>
          <a:bodyPr/>
          <a:lstStyle/>
          <a:p>
            <a:fld id="{62634C4A-D8C0-46E4-A008-AA31F8008F5C}" type="slidenum">
              <a:t>‹#›</a:t>
            </a:fld>
            <a:endParaRPr/>
          </a:p>
        </p:txBody>
      </p:sp>
      <p:sp>
        <p:nvSpPr>
          <p:cNvPr id="7" name="PlaceHolder 6"/>
          <p:cNvSpPr>
            <a:spLocks noGrp="1"/>
          </p:cNvSpPr>
          <p:nvPr>
            <p:ph type="dt" idx="13"/>
          </p:nvPr>
        </p:nvSpPr>
        <p:spPr/>
        <p:txBody>
          <a:bodyPr/>
          <a:lstStyle/>
          <a:p>
            <a:endParaRPr/>
          </a:p>
        </p:txBody>
      </p:sp>
    </p:spTree>
    <p:extLst>
      <p:ext uri="{BB962C8B-B14F-4D97-AF65-F5344CB8AC3E}">
        <p14:creationId xmlns:p14="http://schemas.microsoft.com/office/powerpoint/2010/main" val="16709254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15"/>
          </p:nvPr>
        </p:nvSpPr>
        <p:spPr/>
        <p:txBody>
          <a:bodyPr/>
          <a:lstStyle/>
          <a:p>
            <a:r>
              <a:t>Footer</a:t>
            </a:r>
          </a:p>
        </p:txBody>
      </p:sp>
      <p:sp>
        <p:nvSpPr>
          <p:cNvPr id="4" name="PlaceHolder 3"/>
          <p:cNvSpPr>
            <a:spLocks noGrp="1"/>
          </p:cNvSpPr>
          <p:nvPr>
            <p:ph type="sldNum" idx="14"/>
          </p:nvPr>
        </p:nvSpPr>
        <p:spPr/>
        <p:txBody>
          <a:bodyPr/>
          <a:lstStyle/>
          <a:p>
            <a:fld id="{DA2F7098-F50B-4399-86E5-B7E482EC91B3}" type="slidenum">
              <a:t>‹#›</a:t>
            </a:fld>
            <a:endParaRPr/>
          </a:p>
        </p:txBody>
      </p:sp>
      <p:sp>
        <p:nvSpPr>
          <p:cNvPr id="5" name="PlaceHolder 4"/>
          <p:cNvSpPr>
            <a:spLocks noGrp="1"/>
          </p:cNvSpPr>
          <p:nvPr>
            <p:ph type="dt" idx="13"/>
          </p:nvPr>
        </p:nvSpPr>
        <p:spPr/>
        <p:txBody>
          <a:bodyPr/>
          <a:lstStyle/>
          <a:p>
            <a:endParaRPr/>
          </a:p>
        </p:txBody>
      </p:sp>
    </p:spTree>
    <p:extLst>
      <p:ext uri="{BB962C8B-B14F-4D97-AF65-F5344CB8AC3E}">
        <p14:creationId xmlns:p14="http://schemas.microsoft.com/office/powerpoint/2010/main" val="10380906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2" name="PlaceHolder 1"/>
          <p:cNvSpPr>
            <a:spLocks noGrp="1"/>
          </p:cNvSpPr>
          <p:nvPr>
            <p:ph type="subTitle"/>
          </p:nvPr>
        </p:nvSpPr>
        <p:spPr>
          <a:xfrm>
            <a:off x="1523880" y="1371600"/>
            <a:ext cx="9143640" cy="10926720"/>
          </a:xfrm>
          <a:prstGeom prst="rect">
            <a:avLst/>
          </a:prstGeom>
        </p:spPr>
        <p:txBody>
          <a:bodyPr lIns="0" tIns="0" rIns="0" bIns="0" anchor="ctr">
            <a:noAutofit/>
          </a:bodyPr>
          <a:lstStyle/>
          <a:p>
            <a:pPr algn="ctr"/>
            <a:endParaRPr lang="en-US" sz="3200" b="0" strike="noStrike" spc="-1">
              <a:latin typeface="Calibri"/>
            </a:endParaRPr>
          </a:p>
        </p:txBody>
      </p:sp>
      <p:sp>
        <p:nvSpPr>
          <p:cNvPr id="3" name="PlaceHolder 2"/>
          <p:cNvSpPr>
            <a:spLocks noGrp="1"/>
          </p:cNvSpPr>
          <p:nvPr>
            <p:ph type="ftr" idx="15"/>
          </p:nvPr>
        </p:nvSpPr>
        <p:spPr/>
        <p:txBody>
          <a:bodyPr/>
          <a:lstStyle/>
          <a:p>
            <a:r>
              <a:t>Footer</a:t>
            </a:r>
          </a:p>
        </p:txBody>
      </p:sp>
      <p:sp>
        <p:nvSpPr>
          <p:cNvPr id="4" name="PlaceHolder 3"/>
          <p:cNvSpPr>
            <a:spLocks noGrp="1"/>
          </p:cNvSpPr>
          <p:nvPr>
            <p:ph type="sldNum" idx="14"/>
          </p:nvPr>
        </p:nvSpPr>
        <p:spPr/>
        <p:txBody>
          <a:bodyPr/>
          <a:lstStyle/>
          <a:p>
            <a:fld id="{432FB67B-B686-4F6F-8E59-37D05D7141F3}" type="slidenum">
              <a:t>‹#›</a:t>
            </a:fld>
            <a:endParaRPr/>
          </a:p>
        </p:txBody>
      </p:sp>
      <p:sp>
        <p:nvSpPr>
          <p:cNvPr id="5" name="PlaceHolder 4"/>
          <p:cNvSpPr>
            <a:spLocks noGrp="1"/>
          </p:cNvSpPr>
          <p:nvPr>
            <p:ph type="dt" idx="13"/>
          </p:nvPr>
        </p:nvSpPr>
        <p:spPr/>
        <p:txBody>
          <a:bodyPr/>
          <a:lstStyle/>
          <a:p>
            <a:endParaRPr/>
          </a:p>
        </p:txBody>
      </p:sp>
    </p:spTree>
    <p:extLst>
      <p:ext uri="{BB962C8B-B14F-4D97-AF65-F5344CB8AC3E}">
        <p14:creationId xmlns:p14="http://schemas.microsoft.com/office/powerpoint/2010/main" val="33806930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0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5"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6"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15"/>
          </p:nvPr>
        </p:nvSpPr>
        <p:spPr/>
        <p:txBody>
          <a:bodyPr/>
          <a:lstStyle/>
          <a:p>
            <a:r>
              <a:t>Footer</a:t>
            </a:r>
          </a:p>
        </p:txBody>
      </p:sp>
      <p:sp>
        <p:nvSpPr>
          <p:cNvPr id="7" name="PlaceHolder 6"/>
          <p:cNvSpPr>
            <a:spLocks noGrp="1"/>
          </p:cNvSpPr>
          <p:nvPr>
            <p:ph type="sldNum" idx="14"/>
          </p:nvPr>
        </p:nvSpPr>
        <p:spPr/>
        <p:txBody>
          <a:bodyPr/>
          <a:lstStyle/>
          <a:p>
            <a:fld id="{E67B65D9-A1AF-4CD7-A95C-8B96B7F94CA4}" type="slidenum">
              <a:t>‹#›</a:t>
            </a:fld>
            <a:endParaRPr/>
          </a:p>
        </p:txBody>
      </p:sp>
      <p:sp>
        <p:nvSpPr>
          <p:cNvPr id="8" name="PlaceHolder 7"/>
          <p:cNvSpPr>
            <a:spLocks noGrp="1"/>
          </p:cNvSpPr>
          <p:nvPr>
            <p:ph type="dt" idx="13"/>
          </p:nvPr>
        </p:nvSpPr>
        <p:spPr/>
        <p:txBody>
          <a:bodyPr/>
          <a:lstStyle/>
          <a:p>
            <a:endParaRPr/>
          </a:p>
        </p:txBody>
      </p:sp>
    </p:spTree>
    <p:extLst>
      <p:ext uri="{BB962C8B-B14F-4D97-AF65-F5344CB8AC3E}">
        <p14:creationId xmlns:p14="http://schemas.microsoft.com/office/powerpoint/2010/main" val="28555226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0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0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10"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15"/>
          </p:nvPr>
        </p:nvSpPr>
        <p:spPr/>
        <p:txBody>
          <a:bodyPr/>
          <a:lstStyle/>
          <a:p>
            <a:r>
              <a:t>Footer</a:t>
            </a:r>
          </a:p>
        </p:txBody>
      </p:sp>
      <p:sp>
        <p:nvSpPr>
          <p:cNvPr id="7" name="PlaceHolder 6"/>
          <p:cNvSpPr>
            <a:spLocks noGrp="1"/>
          </p:cNvSpPr>
          <p:nvPr>
            <p:ph type="sldNum" idx="14"/>
          </p:nvPr>
        </p:nvSpPr>
        <p:spPr/>
        <p:txBody>
          <a:bodyPr/>
          <a:lstStyle/>
          <a:p>
            <a:fld id="{063E3CDE-C623-4E4E-BF3D-CA5E14E8C621}" type="slidenum">
              <a:t>‹#›</a:t>
            </a:fld>
            <a:endParaRPr/>
          </a:p>
        </p:txBody>
      </p:sp>
      <p:sp>
        <p:nvSpPr>
          <p:cNvPr id="8" name="PlaceHolder 7"/>
          <p:cNvSpPr>
            <a:spLocks noGrp="1"/>
          </p:cNvSpPr>
          <p:nvPr>
            <p:ph type="dt" idx="13"/>
          </p:nvPr>
        </p:nvSpPr>
        <p:spPr/>
        <p:txBody>
          <a:bodyPr/>
          <a:lstStyle/>
          <a:p>
            <a:endParaRPr/>
          </a:p>
        </p:txBody>
      </p:sp>
    </p:spTree>
    <p:extLst>
      <p:ext uri="{BB962C8B-B14F-4D97-AF65-F5344CB8AC3E}">
        <p14:creationId xmlns:p14="http://schemas.microsoft.com/office/powerpoint/2010/main" val="7352744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1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14"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6" name="PlaceHolder 5"/>
          <p:cNvSpPr>
            <a:spLocks noGrp="1"/>
          </p:cNvSpPr>
          <p:nvPr>
            <p:ph type="ftr" idx="15"/>
          </p:nvPr>
        </p:nvSpPr>
        <p:spPr/>
        <p:txBody>
          <a:bodyPr/>
          <a:lstStyle/>
          <a:p>
            <a:r>
              <a:t>Footer</a:t>
            </a:r>
          </a:p>
        </p:txBody>
      </p:sp>
      <p:sp>
        <p:nvSpPr>
          <p:cNvPr id="7" name="PlaceHolder 6"/>
          <p:cNvSpPr>
            <a:spLocks noGrp="1"/>
          </p:cNvSpPr>
          <p:nvPr>
            <p:ph type="sldNum" idx="14"/>
          </p:nvPr>
        </p:nvSpPr>
        <p:spPr/>
        <p:txBody>
          <a:bodyPr/>
          <a:lstStyle/>
          <a:p>
            <a:fld id="{0E0A9B40-459F-4144-9D18-A0D1F6C3A887}" type="slidenum">
              <a:t>‹#›</a:t>
            </a:fld>
            <a:endParaRPr/>
          </a:p>
        </p:txBody>
      </p:sp>
      <p:sp>
        <p:nvSpPr>
          <p:cNvPr id="8" name="PlaceHolder 7"/>
          <p:cNvSpPr>
            <a:spLocks noGrp="1"/>
          </p:cNvSpPr>
          <p:nvPr>
            <p:ph type="dt" idx="13"/>
          </p:nvPr>
        </p:nvSpPr>
        <p:spPr/>
        <p:txBody>
          <a:bodyPr/>
          <a:lstStyle/>
          <a:p>
            <a:endParaRPr/>
          </a:p>
        </p:txBody>
      </p:sp>
    </p:spTree>
    <p:extLst>
      <p:ext uri="{BB962C8B-B14F-4D97-AF65-F5344CB8AC3E}">
        <p14:creationId xmlns:p14="http://schemas.microsoft.com/office/powerpoint/2010/main" val="21575353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16"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17"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5" name="PlaceHolder 4"/>
          <p:cNvSpPr>
            <a:spLocks noGrp="1"/>
          </p:cNvSpPr>
          <p:nvPr>
            <p:ph type="ftr" idx="15"/>
          </p:nvPr>
        </p:nvSpPr>
        <p:spPr/>
        <p:txBody>
          <a:bodyPr/>
          <a:lstStyle/>
          <a:p>
            <a:r>
              <a:t>Footer</a:t>
            </a:r>
          </a:p>
        </p:txBody>
      </p:sp>
      <p:sp>
        <p:nvSpPr>
          <p:cNvPr id="6" name="PlaceHolder 5"/>
          <p:cNvSpPr>
            <a:spLocks noGrp="1"/>
          </p:cNvSpPr>
          <p:nvPr>
            <p:ph type="sldNum" idx="14"/>
          </p:nvPr>
        </p:nvSpPr>
        <p:spPr/>
        <p:txBody>
          <a:bodyPr/>
          <a:lstStyle/>
          <a:p>
            <a:fld id="{12B8D0FE-EB6B-49F1-82F8-82569B15983B}" type="slidenum">
              <a:t>‹#›</a:t>
            </a:fld>
            <a:endParaRPr/>
          </a:p>
        </p:txBody>
      </p:sp>
      <p:sp>
        <p:nvSpPr>
          <p:cNvPr id="7" name="PlaceHolder 6"/>
          <p:cNvSpPr>
            <a:spLocks noGrp="1"/>
          </p:cNvSpPr>
          <p:nvPr>
            <p:ph type="dt" idx="13"/>
          </p:nvPr>
        </p:nvSpPr>
        <p:spPr/>
        <p:txBody>
          <a:bodyPr/>
          <a:lstStyle/>
          <a:p>
            <a:endParaRPr/>
          </a:p>
        </p:txBody>
      </p:sp>
    </p:spTree>
    <p:extLst>
      <p:ext uri="{BB962C8B-B14F-4D97-AF65-F5344CB8AC3E}">
        <p14:creationId xmlns:p14="http://schemas.microsoft.com/office/powerpoint/2010/main" val="7088058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1523880" y="1371600"/>
            <a:ext cx="9143640" cy="235692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21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21"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222"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800" b="0" strike="noStrike" spc="-1">
              <a:solidFill>
                <a:srgbClr val="000000"/>
              </a:solidFill>
              <a:latin typeface="Calibri"/>
            </a:endParaRPr>
          </a:p>
        </p:txBody>
      </p:sp>
      <p:sp>
        <p:nvSpPr>
          <p:cNvPr id="7" name="PlaceHolder 6"/>
          <p:cNvSpPr>
            <a:spLocks noGrp="1"/>
          </p:cNvSpPr>
          <p:nvPr>
            <p:ph type="ftr" idx="15"/>
          </p:nvPr>
        </p:nvSpPr>
        <p:spPr/>
        <p:txBody>
          <a:bodyPr/>
          <a:lstStyle/>
          <a:p>
            <a:r>
              <a:t>Footer</a:t>
            </a:r>
          </a:p>
        </p:txBody>
      </p:sp>
      <p:sp>
        <p:nvSpPr>
          <p:cNvPr id="8" name="PlaceHolder 7"/>
          <p:cNvSpPr>
            <a:spLocks noGrp="1"/>
          </p:cNvSpPr>
          <p:nvPr>
            <p:ph type="sldNum" idx="14"/>
          </p:nvPr>
        </p:nvSpPr>
        <p:spPr/>
        <p:txBody>
          <a:bodyPr/>
          <a:lstStyle/>
          <a:p>
            <a:fld id="{4A3E7B67-42BD-4424-9792-90AA17BD97DC}" type="slidenum">
              <a:t>‹#›</a:t>
            </a:fld>
            <a:endParaRPr/>
          </a:p>
        </p:txBody>
      </p:sp>
      <p:sp>
        <p:nvSpPr>
          <p:cNvPr id="9" name="PlaceHolder 8"/>
          <p:cNvSpPr>
            <a:spLocks noGrp="1"/>
          </p:cNvSpPr>
          <p:nvPr>
            <p:ph type="dt" idx="13"/>
          </p:nvPr>
        </p:nvSpPr>
        <p:spPr/>
        <p:txBody>
          <a:bodyPr/>
          <a:lstStyle/>
          <a:p>
            <a:endParaRPr/>
          </a:p>
        </p:txBody>
      </p:sp>
    </p:spTree>
    <p:extLst>
      <p:ext uri="{BB962C8B-B14F-4D97-AF65-F5344CB8AC3E}">
        <p14:creationId xmlns:p14="http://schemas.microsoft.com/office/powerpoint/2010/main" val="2255415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image" Target="../media/image19.wmf"/><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18.wmf"/><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7.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1.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19.wmf"/><Relationship Id="rId2" Type="http://schemas.openxmlformats.org/officeDocument/2006/relationships/slideLayout" Target="../slideLayouts/slideLayout126.xml"/><Relationship Id="rId16" Type="http://schemas.openxmlformats.org/officeDocument/2006/relationships/image" Target="../media/image18.wmf"/><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17.wmf"/><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20.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2.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6" Type="http://schemas.openxmlformats.org/officeDocument/2006/relationships/image" Target="../media/image19.wmf"/><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18.wmf"/><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17.w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3.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image" Target="../media/image21.wmf"/><Relationship Id="rId2" Type="http://schemas.openxmlformats.org/officeDocument/2006/relationships/slideLayout" Target="../slideLayouts/slideLayout150.xml"/><Relationship Id="rId16" Type="http://schemas.openxmlformats.org/officeDocument/2006/relationships/image" Target="../media/image19.wmf"/><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18.wmf"/><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image" Target="../media/image17.w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4.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6" Type="http://schemas.openxmlformats.org/officeDocument/2006/relationships/image" Target="../media/image19.wmf"/><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image" Target="../media/image18.wmf"/><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17.w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6" Type="http://schemas.openxmlformats.org/officeDocument/2006/relationships/image" Target="../media/image19.wmf"/><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18.wmf"/><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17.w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theme" Target="../theme/theme16.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6" Type="http://schemas.openxmlformats.org/officeDocument/2006/relationships/image" Target="../media/image19.wmf"/><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image" Target="../media/image18.wmf"/><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image" Target="../media/image17.wmf"/></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17.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6" Type="http://schemas.openxmlformats.org/officeDocument/2006/relationships/image" Target="../media/image19.wmf"/><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image" Target="../media/image18.wmf"/><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image" Target="../media/image17.wmf"/></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18.xml"/><Relationship Id="rId18" Type="http://schemas.openxmlformats.org/officeDocument/2006/relationships/image" Target="../media/image24.wmf"/><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image" Target="../media/image23.wmf"/><Relationship Id="rId2" Type="http://schemas.openxmlformats.org/officeDocument/2006/relationships/slideLayout" Target="../slideLayouts/slideLayout210.xml"/><Relationship Id="rId16" Type="http://schemas.openxmlformats.org/officeDocument/2006/relationships/image" Target="../media/image19.wmf"/><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image" Target="../media/image18.wmf"/><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image" Target="../media/image17.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9.w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8.w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7.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9.wm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8.wmf"/><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7.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9.wmf"/><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8.w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7.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19.wmf"/><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8.wmf"/><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7.w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19.wmf"/><Relationship Id="rId2" Type="http://schemas.openxmlformats.org/officeDocument/2006/relationships/slideLayout" Target="../slideLayouts/slideLayout66.xml"/><Relationship Id="rId16" Type="http://schemas.openxmlformats.org/officeDocument/2006/relationships/image" Target="../media/image18.wmf"/><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17.wmf"/><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20.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21.wmf"/><Relationship Id="rId2" Type="http://schemas.openxmlformats.org/officeDocument/2006/relationships/slideLayout" Target="../slideLayouts/slideLayout78.xml"/><Relationship Id="rId16" Type="http://schemas.openxmlformats.org/officeDocument/2006/relationships/image" Target="../media/image19.wmf"/><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18.wmf"/><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17.w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8.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22.wmf"/><Relationship Id="rId2" Type="http://schemas.openxmlformats.org/officeDocument/2006/relationships/slideLayout" Target="../slideLayouts/slideLayout90.xml"/><Relationship Id="rId16" Type="http://schemas.openxmlformats.org/officeDocument/2006/relationships/image" Target="../media/image19.wmf"/><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18.wmf"/><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7.w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image" Target="../media/image19.wmf"/><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8.wmf"/><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17.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825"/>
          </a:schemeClr>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83947F9-92B2-244A-ADDA-ABE8B3B0DF9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16648" y="-691404"/>
            <a:ext cx="13025999" cy="4349003"/>
          </a:xfrm>
          <a:prstGeom prst="rect">
            <a:avLst/>
          </a:prstGeom>
        </p:spPr>
      </p:pic>
      <p:sp>
        <p:nvSpPr>
          <p:cNvPr id="2" name="Title Placeholder 1">
            <a:extLst>
              <a:ext uri="{FF2B5EF4-FFF2-40B4-BE49-F238E27FC236}">
                <a16:creationId xmlns:a16="http://schemas.microsoft.com/office/drawing/2014/main" id="{0E75795B-360F-B648-B7B2-066488824C46}"/>
              </a:ext>
            </a:extLst>
          </p:cNvPr>
          <p:cNvSpPr>
            <a:spLocks noGrp="1"/>
          </p:cNvSpPr>
          <p:nvPr>
            <p:ph type="title"/>
          </p:nvPr>
        </p:nvSpPr>
        <p:spPr>
          <a:xfrm>
            <a:off x="1595438" y="365125"/>
            <a:ext cx="9001126" cy="1325563"/>
          </a:xfrm>
          <a:prstGeom prst="rect">
            <a:avLst/>
          </a:prstGeom>
        </p:spPr>
        <p:txBody>
          <a:bodyPr vert="horz" lIns="0" tIns="0" rIns="0" bIns="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90C5C795-D3C3-ED4D-8ED8-800A3A618C80}"/>
              </a:ext>
            </a:extLst>
          </p:cNvPr>
          <p:cNvSpPr>
            <a:spLocks noGrp="1"/>
          </p:cNvSpPr>
          <p:nvPr>
            <p:ph type="body" idx="1"/>
          </p:nvPr>
        </p:nvSpPr>
        <p:spPr>
          <a:xfrm>
            <a:off x="1595438" y="1825625"/>
            <a:ext cx="9001126" cy="3943327"/>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264D10CD-A3D3-E94D-8613-FD508155D8C9}"/>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216197" y="5934636"/>
            <a:ext cx="1810872" cy="735105"/>
          </a:xfrm>
          <a:prstGeom prst="rect">
            <a:avLst/>
          </a:prstGeom>
        </p:spPr>
      </p:pic>
    </p:spTree>
    <p:extLst>
      <p:ext uri="{BB962C8B-B14F-4D97-AF65-F5344CB8AC3E}">
        <p14:creationId xmlns:p14="http://schemas.microsoft.com/office/powerpoint/2010/main" val="59510564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9"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30" r:id="rId15"/>
    <p:sldLayoutId id="2147483900" r:id="rId16"/>
  </p:sldLayoutIdLst>
  <p:hf hdr="0" dt="0"/>
  <p:txStyles>
    <p:titleStyle>
      <a:lvl1pPr algn="ctr" defTabSz="914400" rtl="0" eaLnBrk="1" latinLnBrk="0" hangingPunct="1">
        <a:lnSpc>
          <a:spcPct val="90000"/>
        </a:lnSpc>
        <a:spcBef>
          <a:spcPct val="0"/>
        </a:spcBef>
        <a:buNone/>
        <a:defRPr sz="5400" b="1" i="0" kern="1200" cap="none" baseline="0">
          <a:solidFill>
            <a:schemeClr val="tx2"/>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pos="7446">
          <p15:clr>
            <a:srgbClr val="F26B43"/>
          </p15:clr>
        </p15:guide>
        <p15:guide id="3" orient="horz" pos="232">
          <p15:clr>
            <a:srgbClr val="F26B43"/>
          </p15:clr>
        </p15:guide>
        <p15:guide id="4" orient="horz" pos="3861">
          <p15:clr>
            <a:srgbClr val="F26B43"/>
          </p15:clr>
        </p15:guide>
        <p15:guide id="5" orient="horz" pos="3634">
          <p15:clr>
            <a:srgbClr val="F26B43"/>
          </p15:clr>
        </p15:guide>
        <p15:guide id="6" orient="horz" pos="4088">
          <p15:clr>
            <a:srgbClr val="F26B43"/>
          </p15:clr>
        </p15:guide>
        <p15:guide id="7" orient="horz" pos="1071">
          <p15:clr>
            <a:srgbClr val="F26B43"/>
          </p15:clr>
        </p15:guide>
        <p15:guide id="8" orient="horz" pos="1139">
          <p15:clr>
            <a:srgbClr val="F26B43"/>
          </p15:clr>
        </p15:guide>
        <p15:guide id="9" pos="6675">
          <p15:clr>
            <a:srgbClr val="F26B43"/>
          </p15:clr>
        </p15:guide>
        <p15:guide id="10" pos="1005" userDrawn="1">
          <p15:clr>
            <a:srgbClr val="F26B43"/>
          </p15:clr>
        </p15:guide>
        <p15:guide id="11"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 name="Picture 4"/>
          <p:cNvPicPr/>
          <p:nvPr/>
        </p:nvPicPr>
        <p:blipFill>
          <a:blip r:embed="rId14">
            <a:alphaModFix amt="5000"/>
          </a:blip>
          <a:stretch/>
        </p:blipFill>
        <p:spPr>
          <a:xfrm>
            <a:off x="-599400" y="-1172880"/>
            <a:ext cx="11460600" cy="3853080"/>
          </a:xfrm>
          <a:prstGeom prst="rect">
            <a:avLst/>
          </a:prstGeom>
          <a:ln>
            <a:noFill/>
          </a:ln>
        </p:spPr>
      </p:pic>
      <p:pic>
        <p:nvPicPr>
          <p:cNvPr id="46" name="Picture 3"/>
          <p:cNvPicPr/>
          <p:nvPr/>
        </p:nvPicPr>
        <p:blipFill>
          <a:blip r:embed="rId15"/>
          <a:stretch/>
        </p:blipFill>
        <p:spPr>
          <a:xfrm>
            <a:off x="360000" y="360000"/>
            <a:ext cx="885240" cy="1180080"/>
          </a:xfrm>
          <a:prstGeom prst="rect">
            <a:avLst/>
          </a:prstGeom>
          <a:ln>
            <a:noFill/>
          </a:ln>
        </p:spPr>
      </p:pic>
      <p:pic>
        <p:nvPicPr>
          <p:cNvPr id="47" name="Picture 16"/>
          <p:cNvPicPr/>
          <p:nvPr/>
        </p:nvPicPr>
        <p:blipFill>
          <a:blip r:embed="rId16"/>
          <a:stretch/>
        </p:blipFill>
        <p:spPr>
          <a:xfrm>
            <a:off x="360000" y="6176520"/>
            <a:ext cx="537840" cy="359640"/>
          </a:xfrm>
          <a:prstGeom prst="rect">
            <a:avLst/>
          </a:prstGeom>
          <a:ln>
            <a:noFill/>
          </a:ln>
        </p:spPr>
      </p:pic>
      <p:sp>
        <p:nvSpPr>
          <p:cNvPr id="48" name="PlaceHolder 1"/>
          <p:cNvSpPr>
            <a:spLocks noGrp="1"/>
          </p:cNvSpPr>
          <p:nvPr>
            <p:ph type="body"/>
          </p:nvPr>
        </p:nvSpPr>
        <p:spPr>
          <a:xfrm>
            <a:off x="5183280" y="1709640"/>
            <a:ext cx="6171840" cy="4150800"/>
          </a:xfrm>
          <a:prstGeom prst="rect">
            <a:avLst/>
          </a:prstGeom>
        </p:spPr>
        <p:txBody>
          <a:bodyPr lIns="90000" tIns="45000" rIns="90000" bIns="45000" anchor="ctr">
            <a:noAutofit/>
          </a:bodyPr>
          <a:lstStyle/>
          <a:p>
            <a:pPr algn="ctr">
              <a:lnSpc>
                <a:spcPct val="100000"/>
              </a:lnSpc>
              <a:tabLst>
                <a:tab pos="0" algn="l"/>
              </a:tabLst>
            </a:pPr>
            <a:r>
              <a:rPr lang="en-US" sz="6000" b="0" strike="noStrike" spc="-1">
                <a:solidFill>
                  <a:srgbClr val="FFFFFF"/>
                </a:solidFill>
                <a:latin typeface="Calibri Light"/>
              </a:rPr>
              <a:t>PICTURE</a:t>
            </a:r>
            <a:endParaRPr lang="en-US" sz="6000" b="0" strike="noStrike" spc="-1">
              <a:solidFill>
                <a:srgbClr val="2A105B"/>
              </a:solidFill>
              <a:latin typeface="Calibri"/>
            </a:endParaRPr>
          </a:p>
        </p:txBody>
      </p:sp>
      <p:sp>
        <p:nvSpPr>
          <p:cNvPr id="49" name="PlaceHolder 2"/>
          <p:cNvSpPr>
            <a:spLocks noGrp="1"/>
          </p:cNvSpPr>
          <p:nvPr>
            <p:ph type="body"/>
          </p:nvPr>
        </p:nvSpPr>
        <p:spPr>
          <a:xfrm>
            <a:off x="839880" y="3038040"/>
            <a:ext cx="3931920" cy="2830320"/>
          </a:xfrm>
          <a:prstGeom prst="rect">
            <a:avLst/>
          </a:prstGeom>
        </p:spPr>
        <p:txBody>
          <a:bodyPr lIns="90000" tIns="45000" rIns="90000" bIns="45000">
            <a:noAutofit/>
          </a:bodyPr>
          <a:lstStyle/>
          <a:p>
            <a:pPr>
              <a:lnSpc>
                <a:spcPct val="90000"/>
              </a:lnSpc>
              <a:spcBef>
                <a:spcPts val="1001"/>
              </a:spcBef>
              <a:tabLst>
                <a:tab pos="0" algn="l"/>
              </a:tabLst>
            </a:pPr>
            <a:r>
              <a:rPr lang="en-US" sz="1600" b="0" strike="noStrike" spc="-1">
                <a:solidFill>
                  <a:srgbClr val="2A105B"/>
                </a:solidFill>
                <a:latin typeface="Calibri"/>
              </a:rPr>
              <a:t>Edit Master text styles</a:t>
            </a:r>
          </a:p>
        </p:txBody>
      </p:sp>
      <p:sp>
        <p:nvSpPr>
          <p:cNvPr id="50" name="CustomShape 3"/>
          <p:cNvSpPr/>
          <p:nvPr/>
        </p:nvSpPr>
        <p:spPr>
          <a:xfrm>
            <a:off x="831960" y="1709640"/>
            <a:ext cx="3939840" cy="1328040"/>
          </a:xfrm>
          <a:prstGeom prst="rect">
            <a:avLst/>
          </a:prstGeom>
          <a:noFill/>
          <a:ln>
            <a:noFill/>
          </a:ln>
        </p:spPr>
        <p:style>
          <a:lnRef idx="0">
            <a:scrgbClr r="0" g="0" b="0"/>
          </a:lnRef>
          <a:fillRef idx="0">
            <a:scrgbClr r="0" g="0" b="0"/>
          </a:fillRef>
          <a:effectRef idx="0">
            <a:scrgbClr r="0" g="0" b="0"/>
          </a:effectRef>
          <a:fontRef idx="minor"/>
        </p:style>
      </p:sp>
      <p:sp>
        <p:nvSpPr>
          <p:cNvPr id="51" name="PlaceHolder 4"/>
          <p:cNvSpPr>
            <a:spLocks noGrp="1"/>
          </p:cNvSpPr>
          <p:nvPr>
            <p:ph type="dt" idx="4"/>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52" name="PlaceHolder 5"/>
          <p:cNvSpPr>
            <a:spLocks noGrp="1"/>
          </p:cNvSpPr>
          <p:nvPr>
            <p:ph type="sldNum" idx="5"/>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BA4C523D-64FD-4859-A8A2-E3BC20D178B1}" type="slidenum">
              <a:rPr lang="en-US" sz="1200" b="0" strike="noStrike" spc="-1">
                <a:solidFill>
                  <a:srgbClr val="2A105B"/>
                </a:solidFill>
                <a:latin typeface="Calibri"/>
              </a:rPr>
              <a:t>‹#›</a:t>
            </a:fld>
            <a:endParaRPr lang="en-US" sz="1200" b="0" strike="noStrike" spc="-1">
              <a:latin typeface="Calibri"/>
            </a:endParaRPr>
          </a:p>
        </p:txBody>
      </p:sp>
      <p:sp>
        <p:nvSpPr>
          <p:cNvPr id="53" name="PlaceHolder 6"/>
          <p:cNvSpPr>
            <a:spLocks noGrp="1"/>
          </p:cNvSpPr>
          <p:nvPr>
            <p:ph type="ftr" idx="6"/>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54" name="Picture 17"/>
          <p:cNvPicPr/>
          <p:nvPr/>
        </p:nvPicPr>
        <p:blipFill>
          <a:blip r:embed="rId16"/>
          <a:stretch/>
        </p:blipFill>
        <p:spPr>
          <a:xfrm>
            <a:off x="360000" y="6176520"/>
            <a:ext cx="537840" cy="359640"/>
          </a:xfrm>
          <a:prstGeom prst="rect">
            <a:avLst/>
          </a:prstGeom>
          <a:ln>
            <a:noFill/>
          </a:ln>
        </p:spPr>
      </p:pic>
      <p:sp>
        <p:nvSpPr>
          <p:cNvPr id="55" name="PlaceHolder 7"/>
          <p:cNvSpPr>
            <a:spLocks noGrp="1"/>
          </p:cNvSpPr>
          <p:nvPr>
            <p:ph type="title"/>
          </p:nvPr>
        </p:nvSpPr>
        <p:spPr>
          <a:xfrm>
            <a:off x="812880" y="1719000"/>
            <a:ext cx="3958560" cy="719640"/>
          </a:xfrm>
          <a:prstGeom prst="rect">
            <a:avLst/>
          </a:prstGeom>
        </p:spPr>
        <p:txBody>
          <a:bodyPr lIns="90000" tIns="45000" rIns="90000" bIns="45000" anchor="ctr">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solidFill>
                <a:srgbClr val="2A105B"/>
              </a:solidFill>
              <a:latin typeface="Calibri"/>
            </a:endParaRPr>
          </a:p>
        </p:txBody>
      </p:sp>
    </p:spTree>
    <p:extLst>
      <p:ext uri="{BB962C8B-B14F-4D97-AF65-F5344CB8AC3E}">
        <p14:creationId xmlns:p14="http://schemas.microsoft.com/office/powerpoint/2010/main" val="56458393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pic>
        <p:nvPicPr>
          <p:cNvPr id="9" name="Picture 4"/>
          <p:cNvPicPr/>
          <p:nvPr/>
        </p:nvPicPr>
        <p:blipFill>
          <a:blip r:embed="rId15">
            <a:alphaModFix amt="5000"/>
          </a:blip>
          <a:stretch/>
        </p:blipFill>
        <p:spPr>
          <a:xfrm>
            <a:off x="-599400" y="-1172880"/>
            <a:ext cx="11460600" cy="3853080"/>
          </a:xfrm>
          <a:prstGeom prst="rect">
            <a:avLst/>
          </a:prstGeom>
          <a:ln>
            <a:noFill/>
          </a:ln>
        </p:spPr>
      </p:pic>
      <p:pic>
        <p:nvPicPr>
          <p:cNvPr id="10" name="Picture 3"/>
          <p:cNvPicPr/>
          <p:nvPr/>
        </p:nvPicPr>
        <p:blipFill>
          <a:blip r:embed="rId16"/>
          <a:stretch/>
        </p:blipFill>
        <p:spPr>
          <a:xfrm>
            <a:off x="360000" y="360000"/>
            <a:ext cx="885240" cy="1180080"/>
          </a:xfrm>
          <a:prstGeom prst="rect">
            <a:avLst/>
          </a:prstGeom>
          <a:ln>
            <a:noFill/>
          </a:ln>
        </p:spPr>
      </p:pic>
      <p:pic>
        <p:nvPicPr>
          <p:cNvPr id="2" name="Picture 16"/>
          <p:cNvPicPr/>
          <p:nvPr/>
        </p:nvPicPr>
        <p:blipFill>
          <a:blip r:embed="rId17"/>
          <a:stretch/>
        </p:blipFill>
        <p:spPr>
          <a:xfrm>
            <a:off x="360000" y="6176520"/>
            <a:ext cx="537840" cy="359640"/>
          </a:xfrm>
          <a:prstGeom prst="rect">
            <a:avLst/>
          </a:prstGeom>
          <a:ln>
            <a:noFill/>
          </a:ln>
        </p:spPr>
      </p:pic>
      <p:sp>
        <p:nvSpPr>
          <p:cNvPr id="3" name="PlaceHolder 1"/>
          <p:cNvSpPr>
            <a:spLocks noGrp="1"/>
          </p:cNvSpPr>
          <p:nvPr>
            <p:ph type="title"/>
          </p:nvPr>
        </p:nvSpPr>
        <p:spPr>
          <a:xfrm>
            <a:off x="1523880" y="1371600"/>
            <a:ext cx="9143640" cy="2356920"/>
          </a:xfrm>
          <a:prstGeom prst="rect">
            <a:avLst/>
          </a:prstGeom>
        </p:spPr>
        <p:txBody>
          <a:bodyPr lIns="90000" tIns="45000" rIns="90000" bIns="45000" anchor="b">
            <a:noAutofit/>
          </a:bodyPr>
          <a:lstStyle/>
          <a:p>
            <a:pPr algn="ctr">
              <a:lnSpc>
                <a:spcPct val="90000"/>
              </a:lnSpc>
            </a:pPr>
            <a:r>
              <a:rPr lang="en-US" sz="5400" b="1" strike="noStrike" spc="-1">
                <a:solidFill>
                  <a:srgbClr val="49C2D7"/>
                </a:solidFill>
                <a:latin typeface="Calibri"/>
              </a:rPr>
              <a:t>CLICK TO EDIT MASTER TITLE STYLE</a:t>
            </a:r>
            <a:endParaRPr lang="en-US" sz="5400" b="0" strike="noStrike" spc="-1">
              <a:solidFill>
                <a:srgbClr val="2A105B"/>
              </a:solidFill>
              <a:latin typeface="Calibri"/>
            </a:endParaRPr>
          </a:p>
        </p:txBody>
      </p:sp>
      <p:sp>
        <p:nvSpPr>
          <p:cNvPr id="4" name="PlaceHolder 2"/>
          <p:cNvSpPr>
            <a:spLocks noGrp="1"/>
          </p:cNvSpPr>
          <p:nvPr>
            <p:ph type="dt" idx="1"/>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5" name="PlaceHolder 3"/>
          <p:cNvSpPr>
            <a:spLocks noGrp="1"/>
          </p:cNvSpPr>
          <p:nvPr>
            <p:ph type="sldNum" idx="2"/>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9CBF665F-2D58-4A8A-9A34-5CAB167847AB}" type="slidenum">
              <a:rPr lang="en-US" sz="1200" b="0" strike="noStrike" spc="-1">
                <a:solidFill>
                  <a:srgbClr val="2A105B"/>
                </a:solidFill>
                <a:latin typeface="Calibri"/>
              </a:rPr>
              <a:t>‹#›</a:t>
            </a:fld>
            <a:endParaRPr lang="en-US" sz="1200" b="0" strike="noStrike" spc="-1">
              <a:latin typeface="Calibri"/>
            </a:endParaRPr>
          </a:p>
        </p:txBody>
      </p:sp>
      <p:sp>
        <p:nvSpPr>
          <p:cNvPr id="6" name="PlaceHolder 4"/>
          <p:cNvSpPr>
            <a:spLocks noGrp="1"/>
          </p:cNvSpPr>
          <p:nvPr>
            <p:ph type="ftr" idx="3"/>
          </p:nvPr>
        </p:nvSpPr>
        <p:spPr>
          <a:xfrm>
            <a:off x="898200" y="6171120"/>
            <a:ext cx="477540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7" name="Picture 14"/>
          <p:cNvPicPr/>
          <p:nvPr/>
        </p:nvPicPr>
        <p:blipFill>
          <a:blip r:embed="rId17"/>
          <a:stretch/>
        </p:blipFill>
        <p:spPr>
          <a:xfrm>
            <a:off x="360000" y="6176520"/>
            <a:ext cx="537840" cy="359640"/>
          </a:xfrm>
          <a:prstGeom prst="rect">
            <a:avLst/>
          </a:prstGeom>
          <a:ln w="12600">
            <a:solidFill>
              <a:schemeClr val="bg1"/>
            </a:solidFill>
            <a:round/>
          </a:ln>
        </p:spPr>
      </p:pic>
      <p:sp>
        <p:nvSpPr>
          <p:cNvPr id="8"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3215530262"/>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0" name="Picture 4"/>
          <p:cNvPicPr/>
          <p:nvPr/>
        </p:nvPicPr>
        <p:blipFill>
          <a:blip r:embed="rId14">
            <a:alphaModFix amt="5000"/>
          </a:blip>
          <a:stretch/>
        </p:blipFill>
        <p:spPr>
          <a:xfrm>
            <a:off x="-599400" y="-1172880"/>
            <a:ext cx="11460600" cy="3853080"/>
          </a:xfrm>
          <a:prstGeom prst="rect">
            <a:avLst/>
          </a:prstGeom>
          <a:ln>
            <a:noFill/>
          </a:ln>
        </p:spPr>
      </p:pic>
      <p:pic>
        <p:nvPicPr>
          <p:cNvPr id="91" name="Picture 3"/>
          <p:cNvPicPr/>
          <p:nvPr/>
        </p:nvPicPr>
        <p:blipFill>
          <a:blip r:embed="rId15"/>
          <a:stretch/>
        </p:blipFill>
        <p:spPr>
          <a:xfrm>
            <a:off x="360000" y="360000"/>
            <a:ext cx="885240" cy="1180080"/>
          </a:xfrm>
          <a:prstGeom prst="rect">
            <a:avLst/>
          </a:prstGeom>
          <a:ln>
            <a:noFill/>
          </a:ln>
        </p:spPr>
      </p:pic>
      <p:pic>
        <p:nvPicPr>
          <p:cNvPr id="92" name="Picture 16"/>
          <p:cNvPicPr/>
          <p:nvPr/>
        </p:nvPicPr>
        <p:blipFill>
          <a:blip r:embed="rId16"/>
          <a:stretch/>
        </p:blipFill>
        <p:spPr>
          <a:xfrm>
            <a:off x="360000" y="6176520"/>
            <a:ext cx="537840" cy="359640"/>
          </a:xfrm>
          <a:prstGeom prst="rect">
            <a:avLst/>
          </a:prstGeom>
          <a:ln>
            <a:noFill/>
          </a:ln>
        </p:spPr>
      </p:pic>
      <p:sp>
        <p:nvSpPr>
          <p:cNvPr id="93" name="PlaceHolder 1"/>
          <p:cNvSpPr>
            <a:spLocks noGrp="1"/>
          </p:cNvSpPr>
          <p:nvPr>
            <p:ph type="dt" idx="7"/>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94" name="PlaceHolder 2"/>
          <p:cNvSpPr>
            <a:spLocks noGrp="1"/>
          </p:cNvSpPr>
          <p:nvPr>
            <p:ph type="sldNum" idx="8"/>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BBE716E4-CE86-4440-9355-9E9802057C19}" type="slidenum">
              <a:rPr lang="en-US" sz="1200" b="0" strike="noStrike" spc="-1">
                <a:solidFill>
                  <a:srgbClr val="2A105B"/>
                </a:solidFill>
                <a:latin typeface="Calibri"/>
              </a:rPr>
              <a:t>‹#›</a:t>
            </a:fld>
            <a:endParaRPr lang="en-US" sz="1200" b="0" strike="noStrike" spc="-1">
              <a:latin typeface="Calibri"/>
            </a:endParaRPr>
          </a:p>
        </p:txBody>
      </p:sp>
      <p:sp>
        <p:nvSpPr>
          <p:cNvPr id="95" name="PlaceHolder 3"/>
          <p:cNvSpPr>
            <a:spLocks noGrp="1"/>
          </p:cNvSpPr>
          <p:nvPr>
            <p:ph type="ftr" idx="9"/>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96" name="Picture 12"/>
          <p:cNvPicPr/>
          <p:nvPr/>
        </p:nvPicPr>
        <p:blipFill>
          <a:blip r:embed="rId16"/>
          <a:stretch/>
        </p:blipFill>
        <p:spPr>
          <a:xfrm>
            <a:off x="360000" y="6176520"/>
            <a:ext cx="537840" cy="359640"/>
          </a:xfrm>
          <a:prstGeom prst="rect">
            <a:avLst/>
          </a:prstGeom>
          <a:ln>
            <a:noFill/>
          </a:ln>
        </p:spPr>
      </p:pic>
      <p:sp>
        <p:nvSpPr>
          <p:cNvPr id="97" name="PlaceHolder 4"/>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2A105B"/>
                </a:solidFill>
                <a:latin typeface="Calibri"/>
              </a:rPr>
              <a:t>Click to edit the title text format</a:t>
            </a:r>
          </a:p>
        </p:txBody>
      </p:sp>
      <p:sp>
        <p:nvSpPr>
          <p:cNvPr id="98"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3004131271"/>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 name="Picture 4"/>
          <p:cNvPicPr/>
          <p:nvPr/>
        </p:nvPicPr>
        <p:blipFill>
          <a:blip r:embed="rId14">
            <a:alphaModFix amt="5000"/>
          </a:blip>
          <a:stretch/>
        </p:blipFill>
        <p:spPr>
          <a:xfrm>
            <a:off x="-599400" y="-1172880"/>
            <a:ext cx="11460600" cy="3853080"/>
          </a:xfrm>
          <a:prstGeom prst="rect">
            <a:avLst/>
          </a:prstGeom>
          <a:ln>
            <a:noFill/>
          </a:ln>
        </p:spPr>
      </p:pic>
      <p:pic>
        <p:nvPicPr>
          <p:cNvPr id="46" name="Picture 3"/>
          <p:cNvPicPr/>
          <p:nvPr/>
        </p:nvPicPr>
        <p:blipFill>
          <a:blip r:embed="rId15"/>
          <a:stretch/>
        </p:blipFill>
        <p:spPr>
          <a:xfrm>
            <a:off x="360000" y="360000"/>
            <a:ext cx="885240" cy="1180080"/>
          </a:xfrm>
          <a:prstGeom prst="rect">
            <a:avLst/>
          </a:prstGeom>
          <a:ln>
            <a:noFill/>
          </a:ln>
        </p:spPr>
      </p:pic>
      <p:pic>
        <p:nvPicPr>
          <p:cNvPr id="47" name="Picture 16"/>
          <p:cNvPicPr/>
          <p:nvPr/>
        </p:nvPicPr>
        <p:blipFill>
          <a:blip r:embed="rId16"/>
          <a:stretch/>
        </p:blipFill>
        <p:spPr>
          <a:xfrm>
            <a:off x="360000" y="6176520"/>
            <a:ext cx="537840" cy="359640"/>
          </a:xfrm>
          <a:prstGeom prst="rect">
            <a:avLst/>
          </a:prstGeom>
          <a:ln>
            <a:noFill/>
          </a:ln>
        </p:spPr>
      </p:pic>
      <p:sp>
        <p:nvSpPr>
          <p:cNvPr id="48" name="PlaceHolder 1"/>
          <p:cNvSpPr>
            <a:spLocks noGrp="1"/>
          </p:cNvSpPr>
          <p:nvPr>
            <p:ph type="body"/>
          </p:nvPr>
        </p:nvSpPr>
        <p:spPr>
          <a:xfrm>
            <a:off x="839880" y="2210760"/>
            <a:ext cx="3931920" cy="3657960"/>
          </a:xfrm>
          <a:prstGeom prst="rect">
            <a:avLst/>
          </a:prstGeom>
        </p:spPr>
        <p:txBody>
          <a:bodyPr lIns="90000" tIns="45000" rIns="90000" bIns="45000">
            <a:noAutofit/>
          </a:bodyPr>
          <a:lstStyle/>
          <a:p>
            <a:pPr>
              <a:lnSpc>
                <a:spcPct val="90000"/>
              </a:lnSpc>
              <a:spcBef>
                <a:spcPts val="1001"/>
              </a:spcBef>
              <a:tabLst>
                <a:tab pos="0" algn="l"/>
              </a:tabLst>
            </a:pPr>
            <a:r>
              <a:rPr lang="en-US" sz="1600" b="0" strike="noStrike" spc="-1">
                <a:solidFill>
                  <a:srgbClr val="2A105B"/>
                </a:solidFill>
                <a:latin typeface="Calibri"/>
              </a:rPr>
              <a:t>Edit Master text styles</a:t>
            </a:r>
          </a:p>
        </p:txBody>
      </p:sp>
      <p:sp>
        <p:nvSpPr>
          <p:cNvPr id="49" name="PlaceHolder 2"/>
          <p:cNvSpPr>
            <a:spLocks noGrp="1"/>
          </p:cNvSpPr>
          <p:nvPr>
            <p:ph type="dt" idx="4"/>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50" name="PlaceHolder 3"/>
          <p:cNvSpPr>
            <a:spLocks noGrp="1"/>
          </p:cNvSpPr>
          <p:nvPr>
            <p:ph type="sldNum" idx="5"/>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C72554A7-B145-45BC-B333-1AB11F7AA203}" type="slidenum">
              <a:rPr lang="en-US" sz="1200" b="0" strike="noStrike" spc="-1">
                <a:solidFill>
                  <a:srgbClr val="2A105B"/>
                </a:solidFill>
                <a:latin typeface="Calibri"/>
              </a:rPr>
              <a:t>‹#›</a:t>
            </a:fld>
            <a:endParaRPr lang="en-US" sz="1200" b="0" strike="noStrike" spc="-1">
              <a:latin typeface="Calibri"/>
            </a:endParaRPr>
          </a:p>
        </p:txBody>
      </p:sp>
      <p:sp>
        <p:nvSpPr>
          <p:cNvPr id="51" name="PlaceHolder 4"/>
          <p:cNvSpPr>
            <a:spLocks noGrp="1"/>
          </p:cNvSpPr>
          <p:nvPr>
            <p:ph type="ftr" idx="6"/>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52" name="Picture 17"/>
          <p:cNvPicPr/>
          <p:nvPr/>
        </p:nvPicPr>
        <p:blipFill>
          <a:blip r:embed="rId16"/>
          <a:stretch/>
        </p:blipFill>
        <p:spPr>
          <a:xfrm>
            <a:off x="360000" y="6176520"/>
            <a:ext cx="537840" cy="359640"/>
          </a:xfrm>
          <a:prstGeom prst="rect">
            <a:avLst/>
          </a:prstGeom>
          <a:ln>
            <a:noFill/>
          </a:ln>
        </p:spPr>
      </p:pic>
      <p:pic>
        <p:nvPicPr>
          <p:cNvPr id="53" name="Picture 10"/>
          <p:cNvPicPr/>
          <p:nvPr/>
        </p:nvPicPr>
        <p:blipFill>
          <a:blip r:embed="rId17"/>
          <a:stretch/>
        </p:blipFill>
        <p:spPr>
          <a:xfrm>
            <a:off x="5931720" y="2025360"/>
            <a:ext cx="5313240" cy="3245400"/>
          </a:xfrm>
          <a:prstGeom prst="rect">
            <a:avLst/>
          </a:prstGeom>
          <a:ln>
            <a:noFill/>
          </a:ln>
        </p:spPr>
      </p:pic>
      <p:sp>
        <p:nvSpPr>
          <p:cNvPr id="54" name="PlaceHolder 5"/>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2A105B"/>
                </a:solidFill>
                <a:latin typeface="Calibri"/>
              </a:rPr>
              <a:t>Click to edit the title text format</a:t>
            </a:r>
          </a:p>
        </p:txBody>
      </p:sp>
    </p:spTree>
    <p:extLst>
      <p:ext uri="{BB962C8B-B14F-4D97-AF65-F5344CB8AC3E}">
        <p14:creationId xmlns:p14="http://schemas.microsoft.com/office/powerpoint/2010/main" val="234429185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1" name="Picture 4"/>
          <p:cNvPicPr/>
          <p:nvPr/>
        </p:nvPicPr>
        <p:blipFill>
          <a:blip r:embed="rId14">
            <a:alphaModFix amt="5000"/>
          </a:blip>
          <a:stretch/>
        </p:blipFill>
        <p:spPr>
          <a:xfrm>
            <a:off x="-599400" y="-1172880"/>
            <a:ext cx="11460600" cy="3853080"/>
          </a:xfrm>
          <a:prstGeom prst="rect">
            <a:avLst/>
          </a:prstGeom>
          <a:ln>
            <a:noFill/>
          </a:ln>
        </p:spPr>
      </p:pic>
      <p:pic>
        <p:nvPicPr>
          <p:cNvPr id="92" name="Picture 3"/>
          <p:cNvPicPr/>
          <p:nvPr/>
        </p:nvPicPr>
        <p:blipFill>
          <a:blip r:embed="rId15"/>
          <a:stretch/>
        </p:blipFill>
        <p:spPr>
          <a:xfrm>
            <a:off x="360000" y="360000"/>
            <a:ext cx="885240" cy="1180080"/>
          </a:xfrm>
          <a:prstGeom prst="rect">
            <a:avLst/>
          </a:prstGeom>
          <a:ln>
            <a:noFill/>
          </a:ln>
        </p:spPr>
      </p:pic>
      <p:pic>
        <p:nvPicPr>
          <p:cNvPr id="93" name="Picture 16"/>
          <p:cNvPicPr/>
          <p:nvPr/>
        </p:nvPicPr>
        <p:blipFill>
          <a:blip r:embed="rId16"/>
          <a:stretch/>
        </p:blipFill>
        <p:spPr>
          <a:xfrm>
            <a:off x="360000" y="6176520"/>
            <a:ext cx="537840" cy="359640"/>
          </a:xfrm>
          <a:prstGeom prst="rect">
            <a:avLst/>
          </a:prstGeom>
          <a:ln>
            <a:noFill/>
          </a:ln>
        </p:spPr>
      </p:pic>
      <p:sp>
        <p:nvSpPr>
          <p:cNvPr id="94" name="PlaceHolder 1"/>
          <p:cNvSpPr>
            <a:spLocks noGrp="1"/>
          </p:cNvSpPr>
          <p:nvPr>
            <p:ph type="title"/>
          </p:nvPr>
        </p:nvSpPr>
        <p:spPr>
          <a:xfrm>
            <a:off x="831960" y="1709640"/>
            <a:ext cx="10515240" cy="719640"/>
          </a:xfrm>
          <a:prstGeom prst="rect">
            <a:avLst/>
          </a:prstGeom>
        </p:spPr>
        <p:txBody>
          <a:bodyPr lIns="90000" tIns="45000" rIns="90000" bIns="45000" anchor="ctr">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solidFill>
                <a:srgbClr val="2A105B"/>
              </a:solidFill>
              <a:latin typeface="Calibri"/>
            </a:endParaRPr>
          </a:p>
        </p:txBody>
      </p:sp>
      <p:sp>
        <p:nvSpPr>
          <p:cNvPr id="95" name="PlaceHolder 2"/>
          <p:cNvSpPr>
            <a:spLocks noGrp="1"/>
          </p:cNvSpPr>
          <p:nvPr>
            <p:ph type="dt" idx="7"/>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96" name="PlaceHolder 3"/>
          <p:cNvSpPr>
            <a:spLocks noGrp="1"/>
          </p:cNvSpPr>
          <p:nvPr>
            <p:ph type="sldNum" idx="8"/>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5E8F686F-FEDC-491A-8130-8E240ED2BC10}" type="slidenum">
              <a:rPr lang="en-US" sz="1200" b="0" strike="noStrike" spc="-1">
                <a:solidFill>
                  <a:srgbClr val="2A105B"/>
                </a:solidFill>
                <a:latin typeface="Calibri"/>
              </a:rPr>
              <a:t>‹#›</a:t>
            </a:fld>
            <a:endParaRPr lang="en-US" sz="1200" b="0" strike="noStrike" spc="-1">
              <a:latin typeface="Calibri"/>
            </a:endParaRPr>
          </a:p>
        </p:txBody>
      </p:sp>
      <p:sp>
        <p:nvSpPr>
          <p:cNvPr id="97" name="PlaceHolder 4"/>
          <p:cNvSpPr>
            <a:spLocks noGrp="1"/>
          </p:cNvSpPr>
          <p:nvPr>
            <p:ph type="ftr" idx="9"/>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98" name="Picture 14"/>
          <p:cNvPicPr/>
          <p:nvPr/>
        </p:nvPicPr>
        <p:blipFill>
          <a:blip r:embed="rId16"/>
          <a:stretch/>
        </p:blipFill>
        <p:spPr>
          <a:xfrm>
            <a:off x="360000" y="6176520"/>
            <a:ext cx="537840" cy="359640"/>
          </a:xfrm>
          <a:prstGeom prst="rect">
            <a:avLst/>
          </a:prstGeom>
          <a:ln>
            <a:noFill/>
          </a:ln>
        </p:spPr>
      </p:pic>
      <p:sp>
        <p:nvSpPr>
          <p:cNvPr id="99"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215267205"/>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6" name="Picture 4"/>
          <p:cNvPicPr/>
          <p:nvPr/>
        </p:nvPicPr>
        <p:blipFill>
          <a:blip r:embed="rId14">
            <a:alphaModFix amt="5000"/>
          </a:blip>
          <a:stretch/>
        </p:blipFill>
        <p:spPr>
          <a:xfrm>
            <a:off x="-599400" y="-1172880"/>
            <a:ext cx="11460600" cy="3853080"/>
          </a:xfrm>
          <a:prstGeom prst="rect">
            <a:avLst/>
          </a:prstGeom>
          <a:ln>
            <a:noFill/>
          </a:ln>
        </p:spPr>
      </p:pic>
      <p:pic>
        <p:nvPicPr>
          <p:cNvPr id="137" name="Picture 3"/>
          <p:cNvPicPr/>
          <p:nvPr/>
        </p:nvPicPr>
        <p:blipFill>
          <a:blip r:embed="rId15"/>
          <a:stretch/>
        </p:blipFill>
        <p:spPr>
          <a:xfrm>
            <a:off x="360000" y="360000"/>
            <a:ext cx="885240" cy="1180080"/>
          </a:xfrm>
          <a:prstGeom prst="rect">
            <a:avLst/>
          </a:prstGeom>
          <a:ln>
            <a:noFill/>
          </a:ln>
        </p:spPr>
      </p:pic>
      <p:pic>
        <p:nvPicPr>
          <p:cNvPr id="138" name="Picture 16"/>
          <p:cNvPicPr/>
          <p:nvPr/>
        </p:nvPicPr>
        <p:blipFill>
          <a:blip r:embed="rId16"/>
          <a:stretch/>
        </p:blipFill>
        <p:spPr>
          <a:xfrm>
            <a:off x="360000" y="6176520"/>
            <a:ext cx="537840" cy="359640"/>
          </a:xfrm>
          <a:prstGeom prst="rect">
            <a:avLst/>
          </a:prstGeom>
          <a:ln>
            <a:noFill/>
          </a:ln>
        </p:spPr>
      </p:pic>
      <p:sp>
        <p:nvSpPr>
          <p:cNvPr id="139" name="PlaceHolder 1"/>
          <p:cNvSpPr>
            <a:spLocks noGrp="1"/>
          </p:cNvSpPr>
          <p:nvPr>
            <p:ph type="body"/>
          </p:nvPr>
        </p:nvSpPr>
        <p:spPr>
          <a:xfrm>
            <a:off x="838080" y="2611080"/>
            <a:ext cx="5181120" cy="3381480"/>
          </a:xfrm>
          <a:prstGeom prst="rect">
            <a:avLst/>
          </a:prstGeom>
        </p:spPr>
        <p:txBody>
          <a:bodyPr lIns="90000" tIns="45000" rIns="90000" bIns="45000">
            <a:noAutofit/>
          </a:bodyPr>
          <a:lstStyle/>
          <a:p>
            <a:pPr marL="228600" indent="-228240">
              <a:lnSpc>
                <a:spcPct val="90000"/>
              </a:lnSpc>
              <a:spcBef>
                <a:spcPts val="1001"/>
              </a:spcBef>
              <a:buClr>
                <a:srgbClr val="2A105B"/>
              </a:buClr>
              <a:buFont typeface="Arial"/>
              <a:buChar char="•"/>
            </a:pPr>
            <a:r>
              <a:rPr lang="en-US" sz="2800" b="0" strike="noStrike" spc="-1">
                <a:solidFill>
                  <a:srgbClr val="2A105B"/>
                </a:solidFill>
                <a:latin typeface="Calibri"/>
              </a:rPr>
              <a:t>Edit Master text styles</a:t>
            </a:r>
          </a:p>
          <a:p>
            <a:pPr marL="685800" lvl="1" indent="-228240">
              <a:lnSpc>
                <a:spcPct val="90000"/>
              </a:lnSpc>
              <a:spcBef>
                <a:spcPts val="499"/>
              </a:spcBef>
              <a:buClr>
                <a:srgbClr val="2A105B"/>
              </a:buClr>
              <a:buFont typeface="Arial"/>
              <a:buChar char="•"/>
            </a:pPr>
            <a:r>
              <a:rPr lang="en-US" sz="2400" b="0" strike="noStrike" spc="-1">
                <a:solidFill>
                  <a:srgbClr val="2A105B"/>
                </a:solidFill>
                <a:latin typeface="Calibri"/>
              </a:rPr>
              <a:t>Second level</a:t>
            </a:r>
          </a:p>
          <a:p>
            <a:pPr marL="1143000" lvl="2" indent="-228240">
              <a:lnSpc>
                <a:spcPct val="90000"/>
              </a:lnSpc>
              <a:spcBef>
                <a:spcPts val="499"/>
              </a:spcBef>
              <a:buClr>
                <a:srgbClr val="2A105B"/>
              </a:buClr>
              <a:buFont typeface="Arial"/>
              <a:buChar char="•"/>
            </a:pPr>
            <a:r>
              <a:rPr lang="en-US" sz="2000" b="0" strike="noStrike" spc="-1">
                <a:solidFill>
                  <a:srgbClr val="2A105B"/>
                </a:solidFill>
                <a:latin typeface="Calibri"/>
              </a:rPr>
              <a:t>Third level</a:t>
            </a:r>
          </a:p>
          <a:p>
            <a:pPr marL="1600200" lvl="3" indent="-228240">
              <a:lnSpc>
                <a:spcPct val="90000"/>
              </a:lnSpc>
              <a:spcBef>
                <a:spcPts val="499"/>
              </a:spcBef>
              <a:buClr>
                <a:srgbClr val="2A105B"/>
              </a:buClr>
              <a:buFont typeface="Arial"/>
              <a:buChar char="•"/>
            </a:pPr>
            <a:r>
              <a:rPr lang="en-US" sz="1800" b="0" strike="noStrike" spc="-1">
                <a:solidFill>
                  <a:srgbClr val="2A105B"/>
                </a:solidFill>
                <a:latin typeface="Calibri"/>
              </a:rPr>
              <a:t>Fourth level</a:t>
            </a:r>
          </a:p>
          <a:p>
            <a:pPr marL="2057400" lvl="4" indent="-228240">
              <a:lnSpc>
                <a:spcPct val="90000"/>
              </a:lnSpc>
              <a:spcBef>
                <a:spcPts val="499"/>
              </a:spcBef>
              <a:buClr>
                <a:srgbClr val="2A105B"/>
              </a:buClr>
              <a:buFont typeface="Arial"/>
              <a:buChar char="•"/>
            </a:pPr>
            <a:r>
              <a:rPr lang="en-US" sz="1800" b="0" strike="noStrike" spc="-1">
                <a:solidFill>
                  <a:srgbClr val="2A105B"/>
                </a:solidFill>
                <a:latin typeface="Calibri"/>
              </a:rPr>
              <a:t>Fifth level</a:t>
            </a:r>
          </a:p>
        </p:txBody>
      </p:sp>
      <p:sp>
        <p:nvSpPr>
          <p:cNvPr id="140" name="PlaceHolder 2"/>
          <p:cNvSpPr>
            <a:spLocks noGrp="1"/>
          </p:cNvSpPr>
          <p:nvPr>
            <p:ph type="body"/>
          </p:nvPr>
        </p:nvSpPr>
        <p:spPr>
          <a:xfrm>
            <a:off x="6172200" y="2611080"/>
            <a:ext cx="5181120" cy="3381480"/>
          </a:xfrm>
          <a:prstGeom prst="rect">
            <a:avLst/>
          </a:prstGeom>
        </p:spPr>
        <p:txBody>
          <a:bodyPr lIns="90000" tIns="45000" rIns="90000" bIns="45000" anchor="ctr">
            <a:noAutofit/>
          </a:bodyPr>
          <a:lstStyle/>
          <a:p>
            <a:pPr marL="228600" indent="-228240" algn="r">
              <a:lnSpc>
                <a:spcPct val="90000"/>
              </a:lnSpc>
              <a:spcBef>
                <a:spcPts val="1001"/>
              </a:spcBef>
              <a:buClr>
                <a:srgbClr val="2A105B"/>
              </a:buClr>
              <a:buFont typeface="Arial"/>
              <a:buChar char="•"/>
            </a:pPr>
            <a:r>
              <a:rPr lang="en-US" sz="1200" b="0" strike="noStrike" spc="-1">
                <a:solidFill>
                  <a:srgbClr val="2A105B"/>
                </a:solidFill>
                <a:latin typeface="Calibri"/>
              </a:rPr>
              <a:t>Edit Master text styles</a:t>
            </a:r>
          </a:p>
          <a:p>
            <a:pPr marL="685800" lvl="1" indent="-228240">
              <a:lnSpc>
                <a:spcPct val="90000"/>
              </a:lnSpc>
              <a:spcBef>
                <a:spcPts val="499"/>
              </a:spcBef>
              <a:buClr>
                <a:srgbClr val="2A105B"/>
              </a:buClr>
              <a:buFont typeface="Arial"/>
              <a:buChar char="•"/>
            </a:pPr>
            <a:r>
              <a:rPr lang="en-US" sz="2400" b="0" strike="noStrike" spc="-1">
                <a:solidFill>
                  <a:srgbClr val="2A105B"/>
                </a:solidFill>
                <a:latin typeface="Calibri"/>
              </a:rPr>
              <a:t>Second level</a:t>
            </a:r>
          </a:p>
          <a:p>
            <a:pPr marL="1143000" lvl="2" indent="-228240">
              <a:lnSpc>
                <a:spcPct val="90000"/>
              </a:lnSpc>
              <a:spcBef>
                <a:spcPts val="499"/>
              </a:spcBef>
              <a:buClr>
                <a:srgbClr val="2A105B"/>
              </a:buClr>
              <a:buFont typeface="Arial"/>
              <a:buChar char="•"/>
            </a:pPr>
            <a:r>
              <a:rPr lang="en-US" sz="2000" b="0" strike="noStrike" spc="-1">
                <a:solidFill>
                  <a:srgbClr val="2A105B"/>
                </a:solidFill>
                <a:latin typeface="Calibri"/>
              </a:rPr>
              <a:t>Third level</a:t>
            </a:r>
          </a:p>
          <a:p>
            <a:pPr marL="1600200" lvl="3" indent="-228240">
              <a:lnSpc>
                <a:spcPct val="90000"/>
              </a:lnSpc>
              <a:spcBef>
                <a:spcPts val="499"/>
              </a:spcBef>
              <a:buClr>
                <a:srgbClr val="2A105B"/>
              </a:buClr>
              <a:buFont typeface="Arial"/>
              <a:buChar char="•"/>
            </a:pPr>
            <a:r>
              <a:rPr lang="en-US" sz="1800" b="0" strike="noStrike" spc="-1">
                <a:solidFill>
                  <a:srgbClr val="2A105B"/>
                </a:solidFill>
                <a:latin typeface="Calibri"/>
              </a:rPr>
              <a:t>Fourth level</a:t>
            </a:r>
          </a:p>
          <a:p>
            <a:pPr marL="2057400" lvl="4" indent="-228240">
              <a:lnSpc>
                <a:spcPct val="90000"/>
              </a:lnSpc>
              <a:spcBef>
                <a:spcPts val="499"/>
              </a:spcBef>
              <a:buClr>
                <a:srgbClr val="2A105B"/>
              </a:buClr>
              <a:buFont typeface="Arial"/>
              <a:buChar char="•"/>
            </a:pPr>
            <a:r>
              <a:rPr lang="en-US" sz="1800" b="0" strike="noStrike" spc="-1">
                <a:solidFill>
                  <a:srgbClr val="2A105B"/>
                </a:solidFill>
                <a:latin typeface="Calibri"/>
              </a:rPr>
              <a:t>Fifth level</a:t>
            </a:r>
          </a:p>
        </p:txBody>
      </p:sp>
      <p:sp>
        <p:nvSpPr>
          <p:cNvPr id="141" name="PlaceHolder 3"/>
          <p:cNvSpPr>
            <a:spLocks noGrp="1"/>
          </p:cNvSpPr>
          <p:nvPr>
            <p:ph type="title"/>
          </p:nvPr>
        </p:nvSpPr>
        <p:spPr>
          <a:xfrm>
            <a:off x="831960" y="1709640"/>
            <a:ext cx="10515240" cy="719640"/>
          </a:xfrm>
          <a:prstGeom prst="rect">
            <a:avLst/>
          </a:prstGeom>
        </p:spPr>
        <p:txBody>
          <a:bodyPr lIns="90000" tIns="45000" rIns="90000" bIns="45000" anchor="ctr">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solidFill>
                <a:srgbClr val="2A105B"/>
              </a:solidFill>
              <a:latin typeface="Calibri"/>
            </a:endParaRPr>
          </a:p>
        </p:txBody>
      </p:sp>
      <p:sp>
        <p:nvSpPr>
          <p:cNvPr id="142" name="PlaceHolder 4"/>
          <p:cNvSpPr>
            <a:spLocks noGrp="1"/>
          </p:cNvSpPr>
          <p:nvPr>
            <p:ph type="dt" idx="10"/>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143" name="PlaceHolder 5"/>
          <p:cNvSpPr>
            <a:spLocks noGrp="1"/>
          </p:cNvSpPr>
          <p:nvPr>
            <p:ph type="sldNum" idx="11"/>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8BB1DE8A-7F9D-45E8-9086-155004326A53}" type="slidenum">
              <a:rPr lang="en-US" sz="1200" b="0" strike="noStrike" spc="-1">
                <a:solidFill>
                  <a:srgbClr val="2A105B"/>
                </a:solidFill>
                <a:latin typeface="Calibri"/>
              </a:rPr>
              <a:t>‹#›</a:t>
            </a:fld>
            <a:endParaRPr lang="en-US" sz="1200" b="0" strike="noStrike" spc="-1">
              <a:latin typeface="Calibri"/>
            </a:endParaRPr>
          </a:p>
        </p:txBody>
      </p:sp>
      <p:sp>
        <p:nvSpPr>
          <p:cNvPr id="144" name="PlaceHolder 6"/>
          <p:cNvSpPr>
            <a:spLocks noGrp="1"/>
          </p:cNvSpPr>
          <p:nvPr>
            <p:ph type="ftr" idx="12"/>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145" name="Picture 11"/>
          <p:cNvPicPr/>
          <p:nvPr/>
        </p:nvPicPr>
        <p:blipFill>
          <a:blip r:embed="rId16"/>
          <a:stretch/>
        </p:blipFill>
        <p:spPr>
          <a:xfrm>
            <a:off x="360000" y="6176520"/>
            <a:ext cx="537840" cy="359640"/>
          </a:xfrm>
          <a:prstGeom prst="rect">
            <a:avLst/>
          </a:prstGeom>
          <a:ln>
            <a:noFill/>
          </a:ln>
        </p:spPr>
      </p:pic>
    </p:spTree>
    <p:extLst>
      <p:ext uri="{BB962C8B-B14F-4D97-AF65-F5344CB8AC3E}">
        <p14:creationId xmlns:p14="http://schemas.microsoft.com/office/powerpoint/2010/main" val="372003731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2" name="Picture 4"/>
          <p:cNvPicPr/>
          <p:nvPr/>
        </p:nvPicPr>
        <p:blipFill>
          <a:blip r:embed="rId14">
            <a:alphaModFix amt="5000"/>
          </a:blip>
          <a:stretch/>
        </p:blipFill>
        <p:spPr>
          <a:xfrm>
            <a:off x="-599400" y="-1172880"/>
            <a:ext cx="11460600" cy="3853080"/>
          </a:xfrm>
          <a:prstGeom prst="rect">
            <a:avLst/>
          </a:prstGeom>
          <a:ln>
            <a:noFill/>
          </a:ln>
        </p:spPr>
      </p:pic>
      <p:pic>
        <p:nvPicPr>
          <p:cNvPr id="183" name="Picture 3"/>
          <p:cNvPicPr/>
          <p:nvPr/>
        </p:nvPicPr>
        <p:blipFill>
          <a:blip r:embed="rId15"/>
          <a:stretch/>
        </p:blipFill>
        <p:spPr>
          <a:xfrm>
            <a:off x="360000" y="360000"/>
            <a:ext cx="885240" cy="1180080"/>
          </a:xfrm>
          <a:prstGeom prst="rect">
            <a:avLst/>
          </a:prstGeom>
          <a:ln>
            <a:noFill/>
          </a:ln>
        </p:spPr>
      </p:pic>
      <p:pic>
        <p:nvPicPr>
          <p:cNvPr id="184" name="Picture 16"/>
          <p:cNvPicPr/>
          <p:nvPr/>
        </p:nvPicPr>
        <p:blipFill>
          <a:blip r:embed="rId16"/>
          <a:stretch/>
        </p:blipFill>
        <p:spPr>
          <a:xfrm>
            <a:off x="360000" y="6176520"/>
            <a:ext cx="537840" cy="359640"/>
          </a:xfrm>
          <a:prstGeom prst="rect">
            <a:avLst/>
          </a:prstGeom>
          <a:ln>
            <a:noFill/>
          </a:ln>
        </p:spPr>
      </p:pic>
      <p:sp>
        <p:nvSpPr>
          <p:cNvPr id="185" name="PlaceHolder 1"/>
          <p:cNvSpPr>
            <a:spLocks noGrp="1"/>
          </p:cNvSpPr>
          <p:nvPr>
            <p:ph type="dt" idx="13"/>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186" name="PlaceHolder 2"/>
          <p:cNvSpPr>
            <a:spLocks noGrp="1"/>
          </p:cNvSpPr>
          <p:nvPr>
            <p:ph type="sldNum" idx="14"/>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5CFDFBAA-9EA8-4F89-A532-4C3950B18021}" type="slidenum">
              <a:rPr lang="en-US" sz="1200" b="0" strike="noStrike" spc="-1">
                <a:solidFill>
                  <a:srgbClr val="2A105B"/>
                </a:solidFill>
                <a:latin typeface="Calibri"/>
              </a:rPr>
              <a:t>‹#›</a:t>
            </a:fld>
            <a:endParaRPr lang="en-US" sz="1200" b="0" strike="noStrike" spc="-1">
              <a:latin typeface="Calibri"/>
            </a:endParaRPr>
          </a:p>
        </p:txBody>
      </p:sp>
      <p:sp>
        <p:nvSpPr>
          <p:cNvPr id="187" name="PlaceHolder 3"/>
          <p:cNvSpPr>
            <a:spLocks noGrp="1"/>
          </p:cNvSpPr>
          <p:nvPr>
            <p:ph type="ftr" idx="15"/>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188" name="Picture 12"/>
          <p:cNvPicPr/>
          <p:nvPr/>
        </p:nvPicPr>
        <p:blipFill>
          <a:blip r:embed="rId16"/>
          <a:stretch/>
        </p:blipFill>
        <p:spPr>
          <a:xfrm>
            <a:off x="360000" y="6176520"/>
            <a:ext cx="537840" cy="359640"/>
          </a:xfrm>
          <a:prstGeom prst="rect">
            <a:avLst/>
          </a:prstGeom>
          <a:ln>
            <a:noFill/>
          </a:ln>
        </p:spPr>
      </p:pic>
      <p:sp>
        <p:nvSpPr>
          <p:cNvPr id="189" name="PlaceHolder 4"/>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2A105B"/>
                </a:solidFill>
                <a:latin typeface="Calibri"/>
              </a:rPr>
              <a:t>Click to edit the title text format</a:t>
            </a:r>
          </a:p>
        </p:txBody>
      </p:sp>
      <p:sp>
        <p:nvSpPr>
          <p:cNvPr id="190"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1577039385"/>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7" name="Picture 4"/>
          <p:cNvPicPr/>
          <p:nvPr/>
        </p:nvPicPr>
        <p:blipFill>
          <a:blip r:embed="rId14">
            <a:alphaModFix amt="5000"/>
          </a:blip>
          <a:stretch/>
        </p:blipFill>
        <p:spPr>
          <a:xfrm>
            <a:off x="-599400" y="-1172880"/>
            <a:ext cx="11460600" cy="3853080"/>
          </a:xfrm>
          <a:prstGeom prst="rect">
            <a:avLst/>
          </a:prstGeom>
          <a:ln>
            <a:noFill/>
          </a:ln>
        </p:spPr>
      </p:pic>
      <p:pic>
        <p:nvPicPr>
          <p:cNvPr id="228" name="Picture 3"/>
          <p:cNvPicPr/>
          <p:nvPr/>
        </p:nvPicPr>
        <p:blipFill>
          <a:blip r:embed="rId15"/>
          <a:stretch/>
        </p:blipFill>
        <p:spPr>
          <a:xfrm>
            <a:off x="360000" y="360000"/>
            <a:ext cx="885240" cy="1180080"/>
          </a:xfrm>
          <a:prstGeom prst="rect">
            <a:avLst/>
          </a:prstGeom>
          <a:ln>
            <a:noFill/>
          </a:ln>
        </p:spPr>
      </p:pic>
      <p:pic>
        <p:nvPicPr>
          <p:cNvPr id="229" name="Picture 16"/>
          <p:cNvPicPr/>
          <p:nvPr/>
        </p:nvPicPr>
        <p:blipFill>
          <a:blip r:embed="rId16"/>
          <a:stretch/>
        </p:blipFill>
        <p:spPr>
          <a:xfrm>
            <a:off x="360000" y="6176520"/>
            <a:ext cx="537840" cy="359640"/>
          </a:xfrm>
          <a:prstGeom prst="rect">
            <a:avLst/>
          </a:prstGeom>
          <a:ln>
            <a:noFill/>
          </a:ln>
        </p:spPr>
      </p:pic>
      <p:sp>
        <p:nvSpPr>
          <p:cNvPr id="230" name="PlaceHolder 1"/>
          <p:cNvSpPr>
            <a:spLocks noGrp="1"/>
          </p:cNvSpPr>
          <p:nvPr>
            <p:ph type="title"/>
          </p:nvPr>
        </p:nvSpPr>
        <p:spPr>
          <a:xfrm>
            <a:off x="831960" y="1709640"/>
            <a:ext cx="10515240" cy="719640"/>
          </a:xfrm>
          <a:prstGeom prst="rect">
            <a:avLst/>
          </a:prstGeom>
        </p:spPr>
        <p:txBody>
          <a:bodyPr lIns="90000" tIns="45000" rIns="90000" bIns="45000" anchor="ctr">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solidFill>
                <a:srgbClr val="2A105B"/>
              </a:solidFill>
              <a:latin typeface="Calibri"/>
            </a:endParaRPr>
          </a:p>
        </p:txBody>
      </p:sp>
      <p:sp>
        <p:nvSpPr>
          <p:cNvPr id="231" name="PlaceHolder 2"/>
          <p:cNvSpPr>
            <a:spLocks noGrp="1"/>
          </p:cNvSpPr>
          <p:nvPr>
            <p:ph type="body"/>
          </p:nvPr>
        </p:nvSpPr>
        <p:spPr>
          <a:xfrm>
            <a:off x="831960" y="2682360"/>
            <a:ext cx="10515240" cy="3236400"/>
          </a:xfrm>
          <a:prstGeom prst="rect">
            <a:avLst/>
          </a:prstGeom>
        </p:spPr>
        <p:txBody>
          <a:bodyPr lIns="90000" tIns="45000" rIns="90000" bIns="45000">
            <a:noAutofit/>
          </a:bodyPr>
          <a:lstStyle/>
          <a:p>
            <a:pPr>
              <a:lnSpc>
                <a:spcPct val="90000"/>
              </a:lnSpc>
              <a:spcBef>
                <a:spcPts val="1001"/>
              </a:spcBef>
              <a:tabLst>
                <a:tab pos="0" algn="l"/>
              </a:tabLst>
            </a:pPr>
            <a:r>
              <a:rPr lang="en-US" sz="1800" b="0" strike="noStrike" spc="-1">
                <a:solidFill>
                  <a:srgbClr val="2A105B"/>
                </a:solidFill>
                <a:latin typeface="Calibri"/>
              </a:rPr>
              <a:t>Edit Master text styles</a:t>
            </a:r>
          </a:p>
        </p:txBody>
      </p:sp>
      <p:sp>
        <p:nvSpPr>
          <p:cNvPr id="232" name="PlaceHolder 3"/>
          <p:cNvSpPr>
            <a:spLocks noGrp="1"/>
          </p:cNvSpPr>
          <p:nvPr>
            <p:ph type="dt" idx="16"/>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233" name="PlaceHolder 4"/>
          <p:cNvSpPr>
            <a:spLocks noGrp="1"/>
          </p:cNvSpPr>
          <p:nvPr>
            <p:ph type="sldNum" idx="17"/>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A8F10499-AA28-439F-A707-0786CC5587B1}" type="slidenum">
              <a:rPr lang="en-US" sz="1200" b="0" strike="noStrike" spc="-1">
                <a:solidFill>
                  <a:srgbClr val="2A105B"/>
                </a:solidFill>
                <a:latin typeface="Calibri"/>
              </a:rPr>
              <a:t>‹#›</a:t>
            </a:fld>
            <a:endParaRPr lang="en-US" sz="1200" b="0" strike="noStrike" spc="-1">
              <a:latin typeface="Calibri"/>
            </a:endParaRPr>
          </a:p>
        </p:txBody>
      </p:sp>
      <p:sp>
        <p:nvSpPr>
          <p:cNvPr id="234" name="PlaceHolder 5"/>
          <p:cNvSpPr>
            <a:spLocks noGrp="1"/>
          </p:cNvSpPr>
          <p:nvPr>
            <p:ph type="ftr" idx="18"/>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235" name="Picture 14"/>
          <p:cNvPicPr/>
          <p:nvPr/>
        </p:nvPicPr>
        <p:blipFill>
          <a:blip r:embed="rId16"/>
          <a:stretch/>
        </p:blipFill>
        <p:spPr>
          <a:xfrm>
            <a:off x="360000" y="6176520"/>
            <a:ext cx="537840" cy="359640"/>
          </a:xfrm>
          <a:prstGeom prst="rect">
            <a:avLst/>
          </a:prstGeom>
          <a:ln>
            <a:noFill/>
          </a:ln>
        </p:spPr>
      </p:pic>
    </p:spTree>
    <p:extLst>
      <p:ext uri="{BB962C8B-B14F-4D97-AF65-F5344CB8AC3E}">
        <p14:creationId xmlns:p14="http://schemas.microsoft.com/office/powerpoint/2010/main" val="2795758914"/>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2" name="Picture 4"/>
          <p:cNvPicPr/>
          <p:nvPr/>
        </p:nvPicPr>
        <p:blipFill>
          <a:blip r:embed="rId14">
            <a:alphaModFix amt="5000"/>
          </a:blip>
          <a:stretch/>
        </p:blipFill>
        <p:spPr>
          <a:xfrm>
            <a:off x="-599400" y="-1172880"/>
            <a:ext cx="11460600" cy="3853080"/>
          </a:xfrm>
          <a:prstGeom prst="rect">
            <a:avLst/>
          </a:prstGeom>
          <a:ln>
            <a:noFill/>
          </a:ln>
        </p:spPr>
      </p:pic>
      <p:pic>
        <p:nvPicPr>
          <p:cNvPr id="273" name="Picture 3"/>
          <p:cNvPicPr/>
          <p:nvPr/>
        </p:nvPicPr>
        <p:blipFill>
          <a:blip r:embed="rId15"/>
          <a:stretch/>
        </p:blipFill>
        <p:spPr>
          <a:xfrm>
            <a:off x="360000" y="360000"/>
            <a:ext cx="885240" cy="1180080"/>
          </a:xfrm>
          <a:prstGeom prst="rect">
            <a:avLst/>
          </a:prstGeom>
          <a:ln>
            <a:noFill/>
          </a:ln>
        </p:spPr>
      </p:pic>
      <p:pic>
        <p:nvPicPr>
          <p:cNvPr id="274" name="Picture 16"/>
          <p:cNvPicPr/>
          <p:nvPr/>
        </p:nvPicPr>
        <p:blipFill>
          <a:blip r:embed="rId16"/>
          <a:stretch/>
        </p:blipFill>
        <p:spPr>
          <a:xfrm>
            <a:off x="360000" y="6176520"/>
            <a:ext cx="537840" cy="359640"/>
          </a:xfrm>
          <a:prstGeom prst="rect">
            <a:avLst/>
          </a:prstGeom>
          <a:ln>
            <a:noFill/>
          </a:ln>
        </p:spPr>
      </p:pic>
      <p:sp>
        <p:nvSpPr>
          <p:cNvPr id="275" name="PlaceHolder 1"/>
          <p:cNvSpPr>
            <a:spLocks noGrp="1"/>
          </p:cNvSpPr>
          <p:nvPr>
            <p:ph type="title"/>
          </p:nvPr>
        </p:nvSpPr>
        <p:spPr>
          <a:xfrm>
            <a:off x="1523880" y="1371600"/>
            <a:ext cx="9143640" cy="2356920"/>
          </a:xfrm>
          <a:prstGeom prst="rect">
            <a:avLst/>
          </a:prstGeom>
        </p:spPr>
        <p:txBody>
          <a:bodyPr lIns="90000" tIns="45000" rIns="90000" bIns="45000" anchor="b">
            <a:noAutofit/>
          </a:bodyPr>
          <a:lstStyle/>
          <a:p>
            <a:pPr algn="ctr">
              <a:lnSpc>
                <a:spcPct val="90000"/>
              </a:lnSpc>
            </a:pPr>
            <a:r>
              <a:rPr lang="en-US" sz="5400" b="1" strike="noStrike" spc="-1">
                <a:solidFill>
                  <a:srgbClr val="49C2D7"/>
                </a:solidFill>
                <a:latin typeface="Calibri"/>
              </a:rPr>
              <a:t>Thank you for your attention</a:t>
            </a:r>
            <a:endParaRPr lang="en-US" sz="5400" b="0" strike="noStrike" spc="-1">
              <a:solidFill>
                <a:srgbClr val="2A105B"/>
              </a:solidFill>
              <a:latin typeface="Calibri"/>
            </a:endParaRPr>
          </a:p>
        </p:txBody>
      </p:sp>
      <p:sp>
        <p:nvSpPr>
          <p:cNvPr id="276" name="PlaceHolder 2"/>
          <p:cNvSpPr>
            <a:spLocks noGrp="1"/>
          </p:cNvSpPr>
          <p:nvPr>
            <p:ph type="dt" idx="19"/>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277" name="PlaceHolder 3"/>
          <p:cNvSpPr>
            <a:spLocks noGrp="1"/>
          </p:cNvSpPr>
          <p:nvPr>
            <p:ph type="sldNum" idx="20"/>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5F7EEE0A-4B56-484C-89FC-581FEC68D583}" type="slidenum">
              <a:rPr lang="en-US" sz="1200" b="0" strike="noStrike" spc="-1">
                <a:solidFill>
                  <a:srgbClr val="2A105B"/>
                </a:solidFill>
                <a:latin typeface="Calibri"/>
              </a:rPr>
              <a:t>‹#›</a:t>
            </a:fld>
            <a:endParaRPr lang="en-US" sz="1200" b="0" strike="noStrike" spc="-1">
              <a:latin typeface="Calibri"/>
            </a:endParaRPr>
          </a:p>
        </p:txBody>
      </p:sp>
      <p:sp>
        <p:nvSpPr>
          <p:cNvPr id="278" name="PlaceHolder 4"/>
          <p:cNvSpPr>
            <a:spLocks noGrp="1"/>
          </p:cNvSpPr>
          <p:nvPr>
            <p:ph type="ftr" idx="21"/>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279" name="Picture 14"/>
          <p:cNvPicPr/>
          <p:nvPr/>
        </p:nvPicPr>
        <p:blipFill>
          <a:blip r:embed="rId16"/>
          <a:stretch/>
        </p:blipFill>
        <p:spPr>
          <a:xfrm>
            <a:off x="360000" y="6176520"/>
            <a:ext cx="537840" cy="359640"/>
          </a:xfrm>
          <a:prstGeom prst="rect">
            <a:avLst/>
          </a:prstGeom>
          <a:ln>
            <a:noFill/>
          </a:ln>
        </p:spPr>
      </p:pic>
      <p:pic>
        <p:nvPicPr>
          <p:cNvPr id="280" name="Picture 4"/>
          <p:cNvPicPr/>
          <p:nvPr/>
        </p:nvPicPr>
        <p:blipFill>
          <a:blip r:embed="rId17"/>
          <a:stretch/>
        </p:blipFill>
        <p:spPr>
          <a:xfrm>
            <a:off x="7459200" y="3876480"/>
            <a:ext cx="382320" cy="308520"/>
          </a:xfrm>
          <a:prstGeom prst="rect">
            <a:avLst/>
          </a:prstGeom>
          <a:ln>
            <a:noFill/>
          </a:ln>
        </p:spPr>
      </p:pic>
      <p:pic>
        <p:nvPicPr>
          <p:cNvPr id="281" name="Picture 10"/>
          <p:cNvPicPr/>
          <p:nvPr/>
        </p:nvPicPr>
        <p:blipFill>
          <a:blip r:embed="rId18"/>
          <a:stretch/>
        </p:blipFill>
        <p:spPr>
          <a:xfrm>
            <a:off x="2120760" y="3876480"/>
            <a:ext cx="308520" cy="308520"/>
          </a:xfrm>
          <a:prstGeom prst="rect">
            <a:avLst/>
          </a:prstGeom>
          <a:ln>
            <a:noFill/>
          </a:ln>
        </p:spPr>
      </p:pic>
      <p:sp>
        <p:nvSpPr>
          <p:cNvPr id="282"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404075236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4"/>
          <p:cNvPicPr/>
          <p:nvPr/>
        </p:nvPicPr>
        <p:blipFill>
          <a:blip r:embed="rId14">
            <a:alphaModFix amt="5000"/>
          </a:blip>
          <a:stretch/>
        </p:blipFill>
        <p:spPr>
          <a:xfrm>
            <a:off x="-599400" y="-1172880"/>
            <a:ext cx="11460600" cy="3853080"/>
          </a:xfrm>
          <a:prstGeom prst="rect">
            <a:avLst/>
          </a:prstGeom>
          <a:ln>
            <a:noFill/>
          </a:ln>
        </p:spPr>
      </p:pic>
      <p:pic>
        <p:nvPicPr>
          <p:cNvPr id="10" name="Picture 3"/>
          <p:cNvPicPr/>
          <p:nvPr/>
        </p:nvPicPr>
        <p:blipFill>
          <a:blip r:embed="rId15"/>
          <a:stretch/>
        </p:blipFill>
        <p:spPr>
          <a:xfrm>
            <a:off x="360000" y="360000"/>
            <a:ext cx="885240" cy="1180080"/>
          </a:xfrm>
          <a:prstGeom prst="rect">
            <a:avLst/>
          </a:prstGeom>
          <a:ln>
            <a:noFill/>
          </a:ln>
        </p:spPr>
      </p:pic>
      <p:pic>
        <p:nvPicPr>
          <p:cNvPr id="2" name="Picture 16"/>
          <p:cNvPicPr/>
          <p:nvPr/>
        </p:nvPicPr>
        <p:blipFill>
          <a:blip r:embed="rId16"/>
          <a:stretch/>
        </p:blipFill>
        <p:spPr>
          <a:xfrm>
            <a:off x="360000" y="6176520"/>
            <a:ext cx="537840" cy="359640"/>
          </a:xfrm>
          <a:prstGeom prst="rect">
            <a:avLst/>
          </a:prstGeom>
          <a:ln>
            <a:noFill/>
          </a:ln>
        </p:spPr>
      </p:pic>
      <p:sp>
        <p:nvSpPr>
          <p:cNvPr id="3" name="PlaceHolder 1"/>
          <p:cNvSpPr>
            <a:spLocks noGrp="1"/>
          </p:cNvSpPr>
          <p:nvPr>
            <p:ph type="title"/>
          </p:nvPr>
        </p:nvSpPr>
        <p:spPr>
          <a:xfrm>
            <a:off x="1523880" y="1371600"/>
            <a:ext cx="9143640" cy="2356920"/>
          </a:xfrm>
          <a:prstGeom prst="rect">
            <a:avLst/>
          </a:prstGeom>
        </p:spPr>
        <p:txBody>
          <a:bodyPr lIns="90000" tIns="45000" rIns="90000" bIns="45000" anchor="b">
            <a:noAutofit/>
          </a:bodyPr>
          <a:lstStyle/>
          <a:p>
            <a:pPr algn="ctr">
              <a:lnSpc>
                <a:spcPct val="90000"/>
              </a:lnSpc>
            </a:pPr>
            <a:r>
              <a:rPr lang="en-US" sz="5400" b="1" strike="noStrike" spc="-1">
                <a:solidFill>
                  <a:srgbClr val="49C2D7"/>
                </a:solidFill>
                <a:latin typeface="Calibri"/>
              </a:rPr>
              <a:t>CLICK TO EDIT MASTER TITLE STYLE</a:t>
            </a:r>
            <a:endParaRPr lang="en-US" sz="5400" b="0" strike="noStrike" spc="-1">
              <a:solidFill>
                <a:srgbClr val="2A105B"/>
              </a:solidFill>
              <a:latin typeface="Calibri"/>
            </a:endParaRPr>
          </a:p>
        </p:txBody>
      </p:sp>
      <p:sp>
        <p:nvSpPr>
          <p:cNvPr id="4" name="PlaceHolder 2"/>
          <p:cNvSpPr>
            <a:spLocks noGrp="1"/>
          </p:cNvSpPr>
          <p:nvPr>
            <p:ph type="dt" idx="1"/>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5" name="PlaceHolder 3"/>
          <p:cNvSpPr>
            <a:spLocks noGrp="1"/>
          </p:cNvSpPr>
          <p:nvPr>
            <p:ph type="sldNum" idx="2"/>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BB889450-AC8D-4D3B-8C08-22B2E574C504}" type="slidenum">
              <a:rPr lang="en-US" sz="1200" b="0" strike="noStrike" spc="-1">
                <a:solidFill>
                  <a:srgbClr val="2A105B"/>
                </a:solidFill>
                <a:latin typeface="Calibri"/>
              </a:rPr>
              <a:t>‹#›</a:t>
            </a:fld>
            <a:endParaRPr lang="en-US" sz="1200" b="0" strike="noStrike" spc="-1">
              <a:latin typeface="Calibri"/>
            </a:endParaRPr>
          </a:p>
        </p:txBody>
      </p:sp>
      <p:sp>
        <p:nvSpPr>
          <p:cNvPr id="6" name="PlaceHolder 4"/>
          <p:cNvSpPr>
            <a:spLocks noGrp="1"/>
          </p:cNvSpPr>
          <p:nvPr>
            <p:ph type="ftr" idx="3"/>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7" name="Picture 14"/>
          <p:cNvPicPr/>
          <p:nvPr/>
        </p:nvPicPr>
        <p:blipFill>
          <a:blip r:embed="rId16"/>
          <a:stretch/>
        </p:blipFill>
        <p:spPr>
          <a:xfrm>
            <a:off x="360000" y="6176520"/>
            <a:ext cx="537840" cy="359640"/>
          </a:xfrm>
          <a:prstGeom prst="rect">
            <a:avLst/>
          </a:prstGeom>
          <a:ln>
            <a:noFill/>
          </a:ln>
        </p:spPr>
      </p:pic>
      <p:sp>
        <p:nvSpPr>
          <p:cNvPr id="8"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398269341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5" name="Picture 4"/>
          <p:cNvPicPr/>
          <p:nvPr/>
        </p:nvPicPr>
        <p:blipFill>
          <a:blip r:embed="rId14">
            <a:alphaModFix amt="5000"/>
          </a:blip>
          <a:stretch/>
        </p:blipFill>
        <p:spPr>
          <a:xfrm>
            <a:off x="-599400" y="-1172880"/>
            <a:ext cx="11460600" cy="3853080"/>
          </a:xfrm>
          <a:prstGeom prst="rect">
            <a:avLst/>
          </a:prstGeom>
          <a:ln>
            <a:noFill/>
          </a:ln>
        </p:spPr>
      </p:pic>
      <p:pic>
        <p:nvPicPr>
          <p:cNvPr id="46" name="Picture 3"/>
          <p:cNvPicPr/>
          <p:nvPr/>
        </p:nvPicPr>
        <p:blipFill>
          <a:blip r:embed="rId15"/>
          <a:stretch/>
        </p:blipFill>
        <p:spPr>
          <a:xfrm>
            <a:off x="360000" y="360000"/>
            <a:ext cx="885240" cy="1180080"/>
          </a:xfrm>
          <a:prstGeom prst="rect">
            <a:avLst/>
          </a:prstGeom>
          <a:ln>
            <a:noFill/>
          </a:ln>
        </p:spPr>
      </p:pic>
      <p:pic>
        <p:nvPicPr>
          <p:cNvPr id="47" name="Picture 16"/>
          <p:cNvPicPr/>
          <p:nvPr/>
        </p:nvPicPr>
        <p:blipFill>
          <a:blip r:embed="rId16"/>
          <a:stretch/>
        </p:blipFill>
        <p:spPr>
          <a:xfrm>
            <a:off x="360000" y="6176520"/>
            <a:ext cx="537840" cy="359640"/>
          </a:xfrm>
          <a:prstGeom prst="rect">
            <a:avLst/>
          </a:prstGeom>
          <a:ln>
            <a:noFill/>
          </a:ln>
        </p:spPr>
      </p:pic>
      <p:sp>
        <p:nvSpPr>
          <p:cNvPr id="48" name="PlaceHolder 1"/>
          <p:cNvSpPr>
            <a:spLocks noGrp="1"/>
          </p:cNvSpPr>
          <p:nvPr>
            <p:ph type="body"/>
          </p:nvPr>
        </p:nvSpPr>
        <p:spPr>
          <a:xfrm>
            <a:off x="838080" y="2611080"/>
            <a:ext cx="10515240" cy="3381480"/>
          </a:xfrm>
          <a:prstGeom prst="rect">
            <a:avLst/>
          </a:prstGeom>
        </p:spPr>
        <p:txBody>
          <a:bodyPr lIns="90000" tIns="45000" rIns="90000" bIns="45000">
            <a:noAutofit/>
          </a:bodyPr>
          <a:lstStyle/>
          <a:p>
            <a:pPr marL="228600" indent="-228240">
              <a:lnSpc>
                <a:spcPct val="90000"/>
              </a:lnSpc>
              <a:spcBef>
                <a:spcPts val="1001"/>
              </a:spcBef>
              <a:buClr>
                <a:srgbClr val="2A105B"/>
              </a:buClr>
              <a:buFont typeface="Arial"/>
              <a:buChar char="•"/>
            </a:pPr>
            <a:r>
              <a:rPr lang="en-US" sz="2800" b="0" strike="noStrike" spc="-1">
                <a:solidFill>
                  <a:srgbClr val="2A105B"/>
                </a:solidFill>
                <a:latin typeface="Calibri"/>
              </a:rPr>
              <a:t>Edit Master text styles</a:t>
            </a:r>
          </a:p>
          <a:p>
            <a:pPr marL="685800" lvl="1" indent="-228240">
              <a:lnSpc>
                <a:spcPct val="90000"/>
              </a:lnSpc>
              <a:spcBef>
                <a:spcPts val="499"/>
              </a:spcBef>
              <a:buClr>
                <a:srgbClr val="2A105B"/>
              </a:buClr>
              <a:buFont typeface="Arial"/>
              <a:buChar char="•"/>
            </a:pPr>
            <a:r>
              <a:rPr lang="en-US" sz="2400" b="0" strike="noStrike" spc="-1">
                <a:solidFill>
                  <a:srgbClr val="2A105B"/>
                </a:solidFill>
                <a:latin typeface="Calibri"/>
              </a:rPr>
              <a:t>Second level</a:t>
            </a:r>
          </a:p>
          <a:p>
            <a:pPr marL="1143000" lvl="2" indent="-228240">
              <a:lnSpc>
                <a:spcPct val="90000"/>
              </a:lnSpc>
              <a:spcBef>
                <a:spcPts val="499"/>
              </a:spcBef>
              <a:buClr>
                <a:srgbClr val="2A105B"/>
              </a:buClr>
              <a:buFont typeface="Arial"/>
              <a:buChar char="•"/>
            </a:pPr>
            <a:r>
              <a:rPr lang="en-US" sz="2000" b="0" strike="noStrike" spc="-1">
                <a:solidFill>
                  <a:srgbClr val="2A105B"/>
                </a:solidFill>
                <a:latin typeface="Calibri"/>
              </a:rPr>
              <a:t>Third level</a:t>
            </a:r>
          </a:p>
          <a:p>
            <a:pPr marL="1600200" lvl="3" indent="-228240">
              <a:lnSpc>
                <a:spcPct val="90000"/>
              </a:lnSpc>
              <a:spcBef>
                <a:spcPts val="499"/>
              </a:spcBef>
              <a:buClr>
                <a:srgbClr val="2A105B"/>
              </a:buClr>
              <a:buFont typeface="Arial"/>
              <a:buChar char="•"/>
            </a:pPr>
            <a:r>
              <a:rPr lang="en-US" sz="1800" b="0" strike="noStrike" spc="-1">
                <a:solidFill>
                  <a:srgbClr val="2A105B"/>
                </a:solidFill>
                <a:latin typeface="Calibri"/>
              </a:rPr>
              <a:t>Fourth level</a:t>
            </a:r>
          </a:p>
          <a:p>
            <a:pPr marL="2057400" lvl="4" indent="-228240">
              <a:lnSpc>
                <a:spcPct val="90000"/>
              </a:lnSpc>
              <a:spcBef>
                <a:spcPts val="499"/>
              </a:spcBef>
              <a:buClr>
                <a:srgbClr val="2A105B"/>
              </a:buClr>
              <a:buFont typeface="Arial"/>
              <a:buChar char="•"/>
            </a:pPr>
            <a:r>
              <a:rPr lang="en-US" sz="1800" b="0" strike="noStrike" spc="-1">
                <a:solidFill>
                  <a:srgbClr val="2A105B"/>
                </a:solidFill>
                <a:latin typeface="Calibri"/>
              </a:rPr>
              <a:t>Fifth level</a:t>
            </a:r>
          </a:p>
        </p:txBody>
      </p:sp>
      <p:sp>
        <p:nvSpPr>
          <p:cNvPr id="49" name="PlaceHolder 2"/>
          <p:cNvSpPr>
            <a:spLocks noGrp="1"/>
          </p:cNvSpPr>
          <p:nvPr>
            <p:ph type="title"/>
          </p:nvPr>
        </p:nvSpPr>
        <p:spPr>
          <a:xfrm>
            <a:off x="831960" y="1709640"/>
            <a:ext cx="10515240" cy="719640"/>
          </a:xfrm>
          <a:prstGeom prst="rect">
            <a:avLst/>
          </a:prstGeom>
        </p:spPr>
        <p:txBody>
          <a:bodyPr lIns="90000" tIns="45000" rIns="90000" bIns="45000" anchor="ctr">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solidFill>
                <a:srgbClr val="2A105B"/>
              </a:solidFill>
              <a:latin typeface="Calibri"/>
            </a:endParaRPr>
          </a:p>
        </p:txBody>
      </p:sp>
      <p:sp>
        <p:nvSpPr>
          <p:cNvPr id="50" name="PlaceHolder 3"/>
          <p:cNvSpPr>
            <a:spLocks noGrp="1"/>
          </p:cNvSpPr>
          <p:nvPr>
            <p:ph type="dt" idx="4"/>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51" name="PlaceHolder 4"/>
          <p:cNvSpPr>
            <a:spLocks noGrp="1"/>
          </p:cNvSpPr>
          <p:nvPr>
            <p:ph type="sldNum" idx="5"/>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39F62DA8-0966-4448-A888-EEE291C87C2B}" type="slidenum">
              <a:rPr lang="en-US" sz="1200" b="0" strike="noStrike" spc="-1">
                <a:solidFill>
                  <a:srgbClr val="2A105B"/>
                </a:solidFill>
                <a:latin typeface="Calibri"/>
              </a:rPr>
              <a:t>‹#›</a:t>
            </a:fld>
            <a:endParaRPr lang="en-US" sz="1200" b="0" strike="noStrike" spc="-1">
              <a:latin typeface="Calibri"/>
            </a:endParaRPr>
          </a:p>
        </p:txBody>
      </p:sp>
      <p:sp>
        <p:nvSpPr>
          <p:cNvPr id="52" name="PlaceHolder 5"/>
          <p:cNvSpPr>
            <a:spLocks noGrp="1"/>
          </p:cNvSpPr>
          <p:nvPr>
            <p:ph type="ftr" idx="6"/>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53" name="Picture 10"/>
          <p:cNvPicPr/>
          <p:nvPr/>
        </p:nvPicPr>
        <p:blipFill>
          <a:blip r:embed="rId16"/>
          <a:stretch/>
        </p:blipFill>
        <p:spPr>
          <a:xfrm>
            <a:off x="360000" y="6176520"/>
            <a:ext cx="537840" cy="359640"/>
          </a:xfrm>
          <a:prstGeom prst="rect">
            <a:avLst/>
          </a:prstGeom>
          <a:ln>
            <a:noFill/>
          </a:ln>
        </p:spPr>
      </p:pic>
    </p:spTree>
    <p:extLst>
      <p:ext uri="{BB962C8B-B14F-4D97-AF65-F5344CB8AC3E}">
        <p14:creationId xmlns:p14="http://schemas.microsoft.com/office/powerpoint/2010/main" val="39658502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0" name="Picture 4"/>
          <p:cNvPicPr/>
          <p:nvPr/>
        </p:nvPicPr>
        <p:blipFill>
          <a:blip r:embed="rId14">
            <a:alphaModFix amt="5000"/>
          </a:blip>
          <a:stretch/>
        </p:blipFill>
        <p:spPr>
          <a:xfrm>
            <a:off x="-599400" y="-1172880"/>
            <a:ext cx="11460600" cy="3853080"/>
          </a:xfrm>
          <a:prstGeom prst="rect">
            <a:avLst/>
          </a:prstGeom>
          <a:ln>
            <a:noFill/>
          </a:ln>
        </p:spPr>
      </p:pic>
      <p:pic>
        <p:nvPicPr>
          <p:cNvPr id="91" name="Picture 3"/>
          <p:cNvPicPr/>
          <p:nvPr/>
        </p:nvPicPr>
        <p:blipFill>
          <a:blip r:embed="rId15"/>
          <a:stretch/>
        </p:blipFill>
        <p:spPr>
          <a:xfrm>
            <a:off x="360000" y="360000"/>
            <a:ext cx="885240" cy="1180080"/>
          </a:xfrm>
          <a:prstGeom prst="rect">
            <a:avLst/>
          </a:prstGeom>
          <a:ln>
            <a:noFill/>
          </a:ln>
        </p:spPr>
      </p:pic>
      <p:pic>
        <p:nvPicPr>
          <p:cNvPr id="92" name="Picture 16"/>
          <p:cNvPicPr/>
          <p:nvPr/>
        </p:nvPicPr>
        <p:blipFill>
          <a:blip r:embed="rId16"/>
          <a:stretch/>
        </p:blipFill>
        <p:spPr>
          <a:xfrm>
            <a:off x="360000" y="6176520"/>
            <a:ext cx="537840" cy="359640"/>
          </a:xfrm>
          <a:prstGeom prst="rect">
            <a:avLst/>
          </a:prstGeom>
          <a:ln>
            <a:noFill/>
          </a:ln>
        </p:spPr>
      </p:pic>
      <p:sp>
        <p:nvSpPr>
          <p:cNvPr id="93" name="PlaceHolder 1"/>
          <p:cNvSpPr>
            <a:spLocks noGrp="1"/>
          </p:cNvSpPr>
          <p:nvPr>
            <p:ph type="body"/>
          </p:nvPr>
        </p:nvSpPr>
        <p:spPr>
          <a:xfrm>
            <a:off x="5183280" y="1709640"/>
            <a:ext cx="6171840" cy="4150800"/>
          </a:xfrm>
          <a:prstGeom prst="rect">
            <a:avLst/>
          </a:prstGeom>
        </p:spPr>
        <p:txBody>
          <a:bodyPr lIns="90000" tIns="45000" rIns="90000" bIns="45000" anchor="ctr">
            <a:noAutofit/>
          </a:bodyPr>
          <a:lstStyle/>
          <a:p>
            <a:pPr algn="ctr">
              <a:lnSpc>
                <a:spcPct val="100000"/>
              </a:lnSpc>
              <a:tabLst>
                <a:tab pos="0" algn="l"/>
              </a:tabLst>
            </a:pPr>
            <a:r>
              <a:rPr lang="en-US" sz="6000" b="0" strike="noStrike" spc="-1">
                <a:solidFill>
                  <a:srgbClr val="FFFFFF"/>
                </a:solidFill>
                <a:latin typeface="Calibri Light"/>
              </a:rPr>
              <a:t>PICTURE</a:t>
            </a:r>
            <a:endParaRPr lang="en-US" sz="6000" b="0" strike="noStrike" spc="-1">
              <a:solidFill>
                <a:srgbClr val="2A105B"/>
              </a:solidFill>
              <a:latin typeface="Calibri"/>
            </a:endParaRPr>
          </a:p>
        </p:txBody>
      </p:sp>
      <p:sp>
        <p:nvSpPr>
          <p:cNvPr id="94" name="PlaceHolder 2"/>
          <p:cNvSpPr>
            <a:spLocks noGrp="1"/>
          </p:cNvSpPr>
          <p:nvPr>
            <p:ph type="body"/>
          </p:nvPr>
        </p:nvSpPr>
        <p:spPr>
          <a:xfrm>
            <a:off x="839880" y="3038040"/>
            <a:ext cx="3931920" cy="2830320"/>
          </a:xfrm>
          <a:prstGeom prst="rect">
            <a:avLst/>
          </a:prstGeom>
        </p:spPr>
        <p:txBody>
          <a:bodyPr lIns="90000" tIns="45000" rIns="90000" bIns="45000">
            <a:noAutofit/>
          </a:bodyPr>
          <a:lstStyle/>
          <a:p>
            <a:pPr>
              <a:lnSpc>
                <a:spcPct val="90000"/>
              </a:lnSpc>
              <a:spcBef>
                <a:spcPts val="1001"/>
              </a:spcBef>
              <a:tabLst>
                <a:tab pos="0" algn="l"/>
              </a:tabLst>
            </a:pPr>
            <a:r>
              <a:rPr lang="en-US" sz="1600" b="0" strike="noStrike" spc="-1">
                <a:solidFill>
                  <a:srgbClr val="2A105B"/>
                </a:solidFill>
                <a:latin typeface="Calibri"/>
              </a:rPr>
              <a:t>Edit Master text styles</a:t>
            </a:r>
          </a:p>
        </p:txBody>
      </p:sp>
      <p:sp>
        <p:nvSpPr>
          <p:cNvPr id="95" name="CustomShape 3"/>
          <p:cNvSpPr/>
          <p:nvPr/>
        </p:nvSpPr>
        <p:spPr>
          <a:xfrm>
            <a:off x="831960" y="1709640"/>
            <a:ext cx="3939840" cy="132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latin typeface="Calibri"/>
            </a:endParaRPr>
          </a:p>
        </p:txBody>
      </p:sp>
      <p:sp>
        <p:nvSpPr>
          <p:cNvPr id="96" name="PlaceHolder 4"/>
          <p:cNvSpPr>
            <a:spLocks noGrp="1"/>
          </p:cNvSpPr>
          <p:nvPr>
            <p:ph type="dt" idx="7"/>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97" name="PlaceHolder 5"/>
          <p:cNvSpPr>
            <a:spLocks noGrp="1"/>
          </p:cNvSpPr>
          <p:nvPr>
            <p:ph type="sldNum" idx="8"/>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DBDDB701-B8E2-4A39-B994-A4ED5A3EB909}" type="slidenum">
              <a:rPr lang="en-US" sz="1200" b="0" strike="noStrike" spc="-1">
                <a:solidFill>
                  <a:srgbClr val="2A105B"/>
                </a:solidFill>
                <a:latin typeface="Calibri"/>
              </a:rPr>
              <a:t>‹#›</a:t>
            </a:fld>
            <a:endParaRPr lang="en-US" sz="1200" b="0" strike="noStrike" spc="-1">
              <a:latin typeface="Calibri"/>
            </a:endParaRPr>
          </a:p>
        </p:txBody>
      </p:sp>
      <p:sp>
        <p:nvSpPr>
          <p:cNvPr id="98" name="PlaceHolder 6"/>
          <p:cNvSpPr>
            <a:spLocks noGrp="1"/>
          </p:cNvSpPr>
          <p:nvPr>
            <p:ph type="ftr" idx="9"/>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99" name="Picture 17"/>
          <p:cNvPicPr/>
          <p:nvPr/>
        </p:nvPicPr>
        <p:blipFill>
          <a:blip r:embed="rId16"/>
          <a:stretch/>
        </p:blipFill>
        <p:spPr>
          <a:xfrm>
            <a:off x="360000" y="6176520"/>
            <a:ext cx="537840" cy="359640"/>
          </a:xfrm>
          <a:prstGeom prst="rect">
            <a:avLst/>
          </a:prstGeom>
          <a:ln>
            <a:noFill/>
          </a:ln>
        </p:spPr>
      </p:pic>
      <p:sp>
        <p:nvSpPr>
          <p:cNvPr id="100" name="PlaceHolder 7"/>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2A105B"/>
                </a:solidFill>
                <a:latin typeface="Calibri"/>
              </a:rPr>
              <a:t>Click to edit the title text format</a:t>
            </a:r>
          </a:p>
        </p:txBody>
      </p:sp>
    </p:spTree>
    <p:extLst>
      <p:ext uri="{BB962C8B-B14F-4D97-AF65-F5344CB8AC3E}">
        <p14:creationId xmlns:p14="http://schemas.microsoft.com/office/powerpoint/2010/main" val="21844449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7" name="Picture 4"/>
          <p:cNvPicPr/>
          <p:nvPr/>
        </p:nvPicPr>
        <p:blipFill>
          <a:blip r:embed="rId14">
            <a:alphaModFix amt="5000"/>
          </a:blip>
          <a:stretch/>
        </p:blipFill>
        <p:spPr>
          <a:xfrm>
            <a:off x="-599400" y="-1172880"/>
            <a:ext cx="11460600" cy="3853080"/>
          </a:xfrm>
          <a:prstGeom prst="rect">
            <a:avLst/>
          </a:prstGeom>
          <a:ln>
            <a:noFill/>
          </a:ln>
        </p:spPr>
      </p:pic>
      <p:pic>
        <p:nvPicPr>
          <p:cNvPr id="138" name="Picture 3"/>
          <p:cNvPicPr/>
          <p:nvPr/>
        </p:nvPicPr>
        <p:blipFill>
          <a:blip r:embed="rId15"/>
          <a:stretch/>
        </p:blipFill>
        <p:spPr>
          <a:xfrm>
            <a:off x="360000" y="360000"/>
            <a:ext cx="885240" cy="1180080"/>
          </a:xfrm>
          <a:prstGeom prst="rect">
            <a:avLst/>
          </a:prstGeom>
          <a:ln>
            <a:noFill/>
          </a:ln>
        </p:spPr>
      </p:pic>
      <p:pic>
        <p:nvPicPr>
          <p:cNvPr id="139" name="Picture 16"/>
          <p:cNvPicPr/>
          <p:nvPr/>
        </p:nvPicPr>
        <p:blipFill>
          <a:blip r:embed="rId16"/>
          <a:stretch/>
        </p:blipFill>
        <p:spPr>
          <a:xfrm>
            <a:off x="360000" y="6176520"/>
            <a:ext cx="537840" cy="359640"/>
          </a:xfrm>
          <a:prstGeom prst="rect">
            <a:avLst/>
          </a:prstGeom>
          <a:ln>
            <a:noFill/>
          </a:ln>
        </p:spPr>
      </p:pic>
      <p:sp>
        <p:nvSpPr>
          <p:cNvPr id="140" name="PlaceHolder 1"/>
          <p:cNvSpPr>
            <a:spLocks noGrp="1"/>
          </p:cNvSpPr>
          <p:nvPr>
            <p:ph type="body"/>
          </p:nvPr>
        </p:nvSpPr>
        <p:spPr>
          <a:xfrm>
            <a:off x="838080" y="2611080"/>
            <a:ext cx="5181120" cy="3381480"/>
          </a:xfrm>
          <a:prstGeom prst="rect">
            <a:avLst/>
          </a:prstGeom>
        </p:spPr>
        <p:txBody>
          <a:bodyPr lIns="90000" tIns="45000" rIns="90000" bIns="45000">
            <a:noAutofit/>
          </a:bodyPr>
          <a:lstStyle/>
          <a:p>
            <a:pPr marL="228600" indent="-228240">
              <a:lnSpc>
                <a:spcPct val="90000"/>
              </a:lnSpc>
              <a:spcBef>
                <a:spcPts val="1001"/>
              </a:spcBef>
              <a:buClr>
                <a:srgbClr val="2A105B"/>
              </a:buClr>
              <a:buFont typeface="Arial"/>
              <a:buChar char="•"/>
            </a:pPr>
            <a:r>
              <a:rPr lang="en-US" sz="2800" b="0" strike="noStrike" spc="-1">
                <a:solidFill>
                  <a:srgbClr val="2A105B"/>
                </a:solidFill>
                <a:latin typeface="Calibri"/>
              </a:rPr>
              <a:t>Edit Master text styles</a:t>
            </a:r>
          </a:p>
          <a:p>
            <a:pPr marL="685800" lvl="1" indent="-228240">
              <a:lnSpc>
                <a:spcPct val="90000"/>
              </a:lnSpc>
              <a:spcBef>
                <a:spcPts val="499"/>
              </a:spcBef>
              <a:buClr>
                <a:srgbClr val="2A105B"/>
              </a:buClr>
              <a:buFont typeface="Arial"/>
              <a:buChar char="•"/>
            </a:pPr>
            <a:r>
              <a:rPr lang="en-US" sz="2400" b="0" strike="noStrike" spc="-1">
                <a:solidFill>
                  <a:srgbClr val="2A105B"/>
                </a:solidFill>
                <a:latin typeface="Calibri"/>
              </a:rPr>
              <a:t>Second level</a:t>
            </a:r>
          </a:p>
          <a:p>
            <a:pPr marL="1143000" lvl="2" indent="-228240">
              <a:lnSpc>
                <a:spcPct val="90000"/>
              </a:lnSpc>
              <a:spcBef>
                <a:spcPts val="499"/>
              </a:spcBef>
              <a:buClr>
                <a:srgbClr val="2A105B"/>
              </a:buClr>
              <a:buFont typeface="Arial"/>
              <a:buChar char="•"/>
            </a:pPr>
            <a:r>
              <a:rPr lang="en-US" sz="2000" b="0" strike="noStrike" spc="-1">
                <a:solidFill>
                  <a:srgbClr val="2A105B"/>
                </a:solidFill>
                <a:latin typeface="Calibri"/>
              </a:rPr>
              <a:t>Third level</a:t>
            </a:r>
          </a:p>
          <a:p>
            <a:pPr marL="1600200" lvl="3" indent="-228240">
              <a:lnSpc>
                <a:spcPct val="90000"/>
              </a:lnSpc>
              <a:spcBef>
                <a:spcPts val="499"/>
              </a:spcBef>
              <a:buClr>
                <a:srgbClr val="2A105B"/>
              </a:buClr>
              <a:buFont typeface="Arial"/>
              <a:buChar char="•"/>
            </a:pPr>
            <a:r>
              <a:rPr lang="en-US" sz="1800" b="0" strike="noStrike" spc="-1">
                <a:solidFill>
                  <a:srgbClr val="2A105B"/>
                </a:solidFill>
                <a:latin typeface="Calibri"/>
              </a:rPr>
              <a:t>Fourth level</a:t>
            </a:r>
          </a:p>
          <a:p>
            <a:pPr marL="2057400" lvl="4" indent="-228240">
              <a:lnSpc>
                <a:spcPct val="90000"/>
              </a:lnSpc>
              <a:spcBef>
                <a:spcPts val="499"/>
              </a:spcBef>
              <a:buClr>
                <a:srgbClr val="2A105B"/>
              </a:buClr>
              <a:buFont typeface="Arial"/>
              <a:buChar char="•"/>
            </a:pPr>
            <a:r>
              <a:rPr lang="en-US" sz="1800" b="0" strike="noStrike" spc="-1">
                <a:solidFill>
                  <a:srgbClr val="2A105B"/>
                </a:solidFill>
                <a:latin typeface="Calibri"/>
              </a:rPr>
              <a:t>Fifth level</a:t>
            </a:r>
          </a:p>
        </p:txBody>
      </p:sp>
      <p:sp>
        <p:nvSpPr>
          <p:cNvPr id="141" name="PlaceHolder 2"/>
          <p:cNvSpPr>
            <a:spLocks noGrp="1"/>
          </p:cNvSpPr>
          <p:nvPr>
            <p:ph type="body"/>
          </p:nvPr>
        </p:nvSpPr>
        <p:spPr>
          <a:xfrm>
            <a:off x="6172200" y="2611080"/>
            <a:ext cx="5181120" cy="3381480"/>
          </a:xfrm>
          <a:prstGeom prst="rect">
            <a:avLst/>
          </a:prstGeom>
        </p:spPr>
        <p:txBody>
          <a:bodyPr lIns="90000" tIns="45000" rIns="90000" bIns="45000" anchor="ctr">
            <a:noAutofit/>
          </a:bodyPr>
          <a:lstStyle/>
          <a:p>
            <a:pPr marL="228600" indent="-228240" algn="r">
              <a:lnSpc>
                <a:spcPct val="90000"/>
              </a:lnSpc>
              <a:spcBef>
                <a:spcPts val="1001"/>
              </a:spcBef>
              <a:buClr>
                <a:srgbClr val="2A105B"/>
              </a:buClr>
              <a:buFont typeface="Arial"/>
              <a:buChar char="•"/>
            </a:pPr>
            <a:r>
              <a:rPr lang="en-US" sz="1200" b="0" strike="noStrike" spc="-1">
                <a:solidFill>
                  <a:srgbClr val="2A105B"/>
                </a:solidFill>
                <a:latin typeface="Calibri"/>
              </a:rPr>
              <a:t>Edit Master text styles</a:t>
            </a:r>
          </a:p>
          <a:p>
            <a:pPr marL="685800" lvl="1" indent="-228240">
              <a:lnSpc>
                <a:spcPct val="90000"/>
              </a:lnSpc>
              <a:spcBef>
                <a:spcPts val="499"/>
              </a:spcBef>
              <a:buClr>
                <a:srgbClr val="2A105B"/>
              </a:buClr>
              <a:buFont typeface="Arial"/>
              <a:buChar char="•"/>
            </a:pPr>
            <a:r>
              <a:rPr lang="en-US" sz="2400" b="0" strike="noStrike" spc="-1">
                <a:solidFill>
                  <a:srgbClr val="2A105B"/>
                </a:solidFill>
                <a:latin typeface="Calibri"/>
              </a:rPr>
              <a:t>Second level</a:t>
            </a:r>
          </a:p>
          <a:p>
            <a:pPr marL="1143000" lvl="2" indent="-228240">
              <a:lnSpc>
                <a:spcPct val="90000"/>
              </a:lnSpc>
              <a:spcBef>
                <a:spcPts val="499"/>
              </a:spcBef>
              <a:buClr>
                <a:srgbClr val="2A105B"/>
              </a:buClr>
              <a:buFont typeface="Arial"/>
              <a:buChar char="•"/>
            </a:pPr>
            <a:r>
              <a:rPr lang="en-US" sz="2000" b="0" strike="noStrike" spc="-1">
                <a:solidFill>
                  <a:srgbClr val="2A105B"/>
                </a:solidFill>
                <a:latin typeface="Calibri"/>
              </a:rPr>
              <a:t>Third level</a:t>
            </a:r>
          </a:p>
          <a:p>
            <a:pPr marL="1600200" lvl="3" indent="-228240">
              <a:lnSpc>
                <a:spcPct val="90000"/>
              </a:lnSpc>
              <a:spcBef>
                <a:spcPts val="499"/>
              </a:spcBef>
              <a:buClr>
                <a:srgbClr val="2A105B"/>
              </a:buClr>
              <a:buFont typeface="Arial"/>
              <a:buChar char="•"/>
            </a:pPr>
            <a:r>
              <a:rPr lang="en-US" sz="1800" b="0" strike="noStrike" spc="-1">
                <a:solidFill>
                  <a:srgbClr val="2A105B"/>
                </a:solidFill>
                <a:latin typeface="Calibri"/>
              </a:rPr>
              <a:t>Fourth level</a:t>
            </a:r>
          </a:p>
          <a:p>
            <a:pPr marL="2057400" lvl="4" indent="-228240">
              <a:lnSpc>
                <a:spcPct val="90000"/>
              </a:lnSpc>
              <a:spcBef>
                <a:spcPts val="499"/>
              </a:spcBef>
              <a:buClr>
                <a:srgbClr val="2A105B"/>
              </a:buClr>
              <a:buFont typeface="Arial"/>
              <a:buChar char="•"/>
            </a:pPr>
            <a:r>
              <a:rPr lang="en-US" sz="1800" b="0" strike="noStrike" spc="-1">
                <a:solidFill>
                  <a:srgbClr val="2A105B"/>
                </a:solidFill>
                <a:latin typeface="Calibri"/>
              </a:rPr>
              <a:t>Fifth level</a:t>
            </a:r>
          </a:p>
        </p:txBody>
      </p:sp>
      <p:sp>
        <p:nvSpPr>
          <p:cNvPr id="142" name="PlaceHolder 3"/>
          <p:cNvSpPr>
            <a:spLocks noGrp="1"/>
          </p:cNvSpPr>
          <p:nvPr>
            <p:ph type="title"/>
          </p:nvPr>
        </p:nvSpPr>
        <p:spPr>
          <a:xfrm>
            <a:off x="831960" y="1709640"/>
            <a:ext cx="10515240" cy="719640"/>
          </a:xfrm>
          <a:prstGeom prst="rect">
            <a:avLst/>
          </a:prstGeom>
        </p:spPr>
        <p:txBody>
          <a:bodyPr lIns="90000" tIns="45000" rIns="90000" bIns="45000" anchor="ctr">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solidFill>
                <a:srgbClr val="2A105B"/>
              </a:solidFill>
              <a:latin typeface="Calibri"/>
            </a:endParaRPr>
          </a:p>
        </p:txBody>
      </p:sp>
      <p:sp>
        <p:nvSpPr>
          <p:cNvPr id="143" name="PlaceHolder 4"/>
          <p:cNvSpPr>
            <a:spLocks noGrp="1"/>
          </p:cNvSpPr>
          <p:nvPr>
            <p:ph type="dt" idx="10"/>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144" name="PlaceHolder 5"/>
          <p:cNvSpPr>
            <a:spLocks noGrp="1"/>
          </p:cNvSpPr>
          <p:nvPr>
            <p:ph type="sldNum" idx="11"/>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6C8A5C9D-2169-4D82-906F-4BB05401BC4D}" type="slidenum">
              <a:rPr lang="en-US" sz="1200" b="0" strike="noStrike" spc="-1">
                <a:solidFill>
                  <a:srgbClr val="2A105B"/>
                </a:solidFill>
                <a:latin typeface="Calibri"/>
              </a:rPr>
              <a:t>‹#›</a:t>
            </a:fld>
            <a:endParaRPr lang="en-US" sz="1200" b="0" strike="noStrike" spc="-1">
              <a:latin typeface="Calibri"/>
            </a:endParaRPr>
          </a:p>
        </p:txBody>
      </p:sp>
      <p:sp>
        <p:nvSpPr>
          <p:cNvPr id="145" name="PlaceHolder 6"/>
          <p:cNvSpPr>
            <a:spLocks noGrp="1"/>
          </p:cNvSpPr>
          <p:nvPr>
            <p:ph type="ftr" idx="12"/>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146" name="Picture 11"/>
          <p:cNvPicPr/>
          <p:nvPr/>
        </p:nvPicPr>
        <p:blipFill>
          <a:blip r:embed="rId16"/>
          <a:stretch/>
        </p:blipFill>
        <p:spPr>
          <a:xfrm>
            <a:off x="360000" y="6176520"/>
            <a:ext cx="537840" cy="359640"/>
          </a:xfrm>
          <a:prstGeom prst="rect">
            <a:avLst/>
          </a:prstGeom>
          <a:ln>
            <a:noFill/>
          </a:ln>
        </p:spPr>
      </p:pic>
    </p:spTree>
    <p:extLst>
      <p:ext uri="{BB962C8B-B14F-4D97-AF65-F5344CB8AC3E}">
        <p14:creationId xmlns:p14="http://schemas.microsoft.com/office/powerpoint/2010/main" val="117823966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pic>
        <p:nvPicPr>
          <p:cNvPr id="9" name="Picture 4"/>
          <p:cNvPicPr/>
          <p:nvPr/>
        </p:nvPicPr>
        <p:blipFill>
          <a:blip r:embed="rId15">
            <a:alphaModFix amt="5000"/>
          </a:blip>
          <a:stretch/>
        </p:blipFill>
        <p:spPr>
          <a:xfrm>
            <a:off x="-599400" y="-1172880"/>
            <a:ext cx="11460600" cy="3853080"/>
          </a:xfrm>
          <a:prstGeom prst="rect">
            <a:avLst/>
          </a:prstGeom>
          <a:ln>
            <a:noFill/>
          </a:ln>
        </p:spPr>
      </p:pic>
      <p:pic>
        <p:nvPicPr>
          <p:cNvPr id="10" name="Picture 3"/>
          <p:cNvPicPr/>
          <p:nvPr/>
        </p:nvPicPr>
        <p:blipFill>
          <a:blip r:embed="rId16"/>
          <a:stretch/>
        </p:blipFill>
        <p:spPr>
          <a:xfrm>
            <a:off x="360000" y="360000"/>
            <a:ext cx="885240" cy="1180080"/>
          </a:xfrm>
          <a:prstGeom prst="rect">
            <a:avLst/>
          </a:prstGeom>
          <a:ln>
            <a:noFill/>
          </a:ln>
        </p:spPr>
      </p:pic>
      <p:pic>
        <p:nvPicPr>
          <p:cNvPr id="2" name="Picture 16"/>
          <p:cNvPicPr/>
          <p:nvPr/>
        </p:nvPicPr>
        <p:blipFill>
          <a:blip r:embed="rId17"/>
          <a:stretch/>
        </p:blipFill>
        <p:spPr>
          <a:xfrm>
            <a:off x="360000" y="6176520"/>
            <a:ext cx="537840" cy="359640"/>
          </a:xfrm>
          <a:prstGeom prst="rect">
            <a:avLst/>
          </a:prstGeom>
          <a:ln>
            <a:noFill/>
          </a:ln>
        </p:spPr>
      </p:pic>
      <p:sp>
        <p:nvSpPr>
          <p:cNvPr id="3" name="PlaceHolder 1"/>
          <p:cNvSpPr>
            <a:spLocks noGrp="1"/>
          </p:cNvSpPr>
          <p:nvPr>
            <p:ph type="title"/>
          </p:nvPr>
        </p:nvSpPr>
        <p:spPr>
          <a:xfrm>
            <a:off x="1523880" y="1371600"/>
            <a:ext cx="9143640" cy="2356920"/>
          </a:xfrm>
          <a:prstGeom prst="rect">
            <a:avLst/>
          </a:prstGeom>
        </p:spPr>
        <p:txBody>
          <a:bodyPr lIns="90000" tIns="45000" rIns="90000" bIns="45000" anchor="b">
            <a:noAutofit/>
          </a:bodyPr>
          <a:lstStyle/>
          <a:p>
            <a:pPr algn="ctr">
              <a:lnSpc>
                <a:spcPct val="90000"/>
              </a:lnSpc>
            </a:pPr>
            <a:r>
              <a:rPr lang="en-US" sz="5400" b="1" strike="noStrike" spc="-1">
                <a:solidFill>
                  <a:srgbClr val="49C2D7"/>
                </a:solidFill>
                <a:latin typeface="Calibri"/>
              </a:rPr>
              <a:t>CLICK TO EDIT MASTER TITLE STYLE</a:t>
            </a:r>
            <a:endParaRPr lang="en-US" sz="5400" b="0" strike="noStrike" spc="-1">
              <a:solidFill>
                <a:srgbClr val="2A105B"/>
              </a:solidFill>
              <a:latin typeface="Calibri"/>
            </a:endParaRPr>
          </a:p>
        </p:txBody>
      </p:sp>
      <p:sp>
        <p:nvSpPr>
          <p:cNvPr id="4" name="PlaceHolder 2"/>
          <p:cNvSpPr>
            <a:spLocks noGrp="1"/>
          </p:cNvSpPr>
          <p:nvPr>
            <p:ph type="dt" idx="1"/>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5" name="PlaceHolder 3"/>
          <p:cNvSpPr>
            <a:spLocks noGrp="1"/>
          </p:cNvSpPr>
          <p:nvPr>
            <p:ph type="sldNum" idx="2"/>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C7E85558-0698-467D-A2DA-032169A9105E}" type="slidenum">
              <a:rPr lang="en-US" sz="1200" b="0" strike="noStrike" spc="-1">
                <a:solidFill>
                  <a:srgbClr val="2A105B"/>
                </a:solidFill>
                <a:latin typeface="Calibri"/>
              </a:rPr>
              <a:t>‹#›</a:t>
            </a:fld>
            <a:endParaRPr lang="en-US" sz="1200" b="0" strike="noStrike" spc="-1">
              <a:latin typeface="Calibri"/>
            </a:endParaRPr>
          </a:p>
        </p:txBody>
      </p:sp>
      <p:sp>
        <p:nvSpPr>
          <p:cNvPr id="6" name="PlaceHolder 4"/>
          <p:cNvSpPr>
            <a:spLocks noGrp="1"/>
          </p:cNvSpPr>
          <p:nvPr>
            <p:ph type="ftr" idx="3"/>
          </p:nvPr>
        </p:nvSpPr>
        <p:spPr>
          <a:xfrm>
            <a:off x="898200" y="6171120"/>
            <a:ext cx="477540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7" name="Picture 14"/>
          <p:cNvPicPr/>
          <p:nvPr/>
        </p:nvPicPr>
        <p:blipFill>
          <a:blip r:embed="rId17"/>
          <a:stretch/>
        </p:blipFill>
        <p:spPr>
          <a:xfrm>
            <a:off x="360000" y="6176520"/>
            <a:ext cx="537840" cy="359640"/>
          </a:xfrm>
          <a:prstGeom prst="rect">
            <a:avLst/>
          </a:prstGeom>
          <a:ln w="12600">
            <a:solidFill>
              <a:schemeClr val="bg1"/>
            </a:solidFill>
            <a:round/>
          </a:ln>
        </p:spPr>
      </p:pic>
      <p:sp>
        <p:nvSpPr>
          <p:cNvPr id="8"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a:solidFill>
                  <a:srgbClr val="2A105B"/>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a:solidFill>
                  <a:srgbClr val="2A105B"/>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2A105B"/>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a:solidFill>
                  <a:srgbClr val="2A105B"/>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2A105B"/>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2A105B"/>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2A105B"/>
                </a:solidFill>
                <a:latin typeface="Calibri"/>
              </a:rPr>
              <a:t>Seventh Outline Level</a:t>
            </a:r>
          </a:p>
        </p:txBody>
      </p:sp>
    </p:spTree>
    <p:extLst>
      <p:ext uri="{BB962C8B-B14F-4D97-AF65-F5344CB8AC3E}">
        <p14:creationId xmlns:p14="http://schemas.microsoft.com/office/powerpoint/2010/main" val="111649043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0" name="Picture 4"/>
          <p:cNvPicPr/>
          <p:nvPr/>
        </p:nvPicPr>
        <p:blipFill>
          <a:blip r:embed="rId14">
            <a:alphaModFix amt="5000"/>
          </a:blip>
          <a:stretch/>
        </p:blipFill>
        <p:spPr>
          <a:xfrm>
            <a:off x="-599400" y="-1172880"/>
            <a:ext cx="11460600" cy="3853080"/>
          </a:xfrm>
          <a:prstGeom prst="rect">
            <a:avLst/>
          </a:prstGeom>
          <a:ln>
            <a:noFill/>
          </a:ln>
        </p:spPr>
      </p:pic>
      <p:pic>
        <p:nvPicPr>
          <p:cNvPr id="91" name="Picture 3"/>
          <p:cNvPicPr/>
          <p:nvPr/>
        </p:nvPicPr>
        <p:blipFill>
          <a:blip r:embed="rId15"/>
          <a:stretch/>
        </p:blipFill>
        <p:spPr>
          <a:xfrm>
            <a:off x="360000" y="360000"/>
            <a:ext cx="885240" cy="1180080"/>
          </a:xfrm>
          <a:prstGeom prst="rect">
            <a:avLst/>
          </a:prstGeom>
          <a:ln>
            <a:noFill/>
          </a:ln>
        </p:spPr>
      </p:pic>
      <p:pic>
        <p:nvPicPr>
          <p:cNvPr id="92" name="Picture 16"/>
          <p:cNvPicPr/>
          <p:nvPr/>
        </p:nvPicPr>
        <p:blipFill>
          <a:blip r:embed="rId16"/>
          <a:stretch/>
        </p:blipFill>
        <p:spPr>
          <a:xfrm>
            <a:off x="360000" y="6176520"/>
            <a:ext cx="537840" cy="359640"/>
          </a:xfrm>
          <a:prstGeom prst="rect">
            <a:avLst/>
          </a:prstGeom>
          <a:ln>
            <a:noFill/>
          </a:ln>
        </p:spPr>
      </p:pic>
      <p:sp>
        <p:nvSpPr>
          <p:cNvPr id="93" name="PlaceHolder 1"/>
          <p:cNvSpPr>
            <a:spLocks noGrp="1"/>
          </p:cNvSpPr>
          <p:nvPr>
            <p:ph type="body"/>
          </p:nvPr>
        </p:nvSpPr>
        <p:spPr>
          <a:xfrm>
            <a:off x="839880" y="3038040"/>
            <a:ext cx="3931920" cy="2830320"/>
          </a:xfrm>
          <a:prstGeom prst="rect">
            <a:avLst/>
          </a:prstGeom>
        </p:spPr>
        <p:txBody>
          <a:bodyPr lIns="90000" tIns="45000" rIns="90000" bIns="45000">
            <a:noAutofit/>
          </a:bodyPr>
          <a:lstStyle/>
          <a:p>
            <a:pPr>
              <a:lnSpc>
                <a:spcPct val="90000"/>
              </a:lnSpc>
              <a:spcBef>
                <a:spcPts val="1001"/>
              </a:spcBef>
              <a:tabLst>
                <a:tab pos="0" algn="l"/>
              </a:tabLst>
            </a:pPr>
            <a:r>
              <a:rPr lang="en-US" sz="1600" b="0" strike="noStrike" spc="-1">
                <a:solidFill>
                  <a:srgbClr val="2A105B"/>
                </a:solidFill>
                <a:latin typeface="Calibri"/>
              </a:rPr>
              <a:t>Edit Master text styles</a:t>
            </a:r>
          </a:p>
        </p:txBody>
      </p:sp>
      <p:sp>
        <p:nvSpPr>
          <p:cNvPr id="94" name="CustomShape 2"/>
          <p:cNvSpPr/>
          <p:nvPr/>
        </p:nvSpPr>
        <p:spPr>
          <a:xfrm>
            <a:off x="831960" y="1709640"/>
            <a:ext cx="3939840" cy="132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latin typeface="Calibri"/>
            </a:endParaRPr>
          </a:p>
        </p:txBody>
      </p:sp>
      <p:sp>
        <p:nvSpPr>
          <p:cNvPr id="95" name="PlaceHolder 3"/>
          <p:cNvSpPr>
            <a:spLocks noGrp="1"/>
          </p:cNvSpPr>
          <p:nvPr>
            <p:ph type="dt" idx="7"/>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96" name="PlaceHolder 4"/>
          <p:cNvSpPr>
            <a:spLocks noGrp="1"/>
          </p:cNvSpPr>
          <p:nvPr>
            <p:ph type="sldNum" idx="8"/>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2DFE8CD9-00DB-4B2D-95A4-556DB1FF6006}" type="slidenum">
              <a:rPr lang="en-US" sz="1200" b="0" strike="noStrike" spc="-1">
                <a:solidFill>
                  <a:srgbClr val="2A105B"/>
                </a:solidFill>
                <a:latin typeface="Calibri"/>
              </a:rPr>
              <a:t>‹#›</a:t>
            </a:fld>
            <a:endParaRPr lang="en-US" sz="1200" b="0" strike="noStrike" spc="-1">
              <a:latin typeface="Calibri"/>
            </a:endParaRPr>
          </a:p>
        </p:txBody>
      </p:sp>
      <p:sp>
        <p:nvSpPr>
          <p:cNvPr id="97" name="PlaceHolder 5"/>
          <p:cNvSpPr>
            <a:spLocks noGrp="1"/>
          </p:cNvSpPr>
          <p:nvPr>
            <p:ph type="ftr" idx="9"/>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98" name="Picture 17"/>
          <p:cNvPicPr/>
          <p:nvPr/>
        </p:nvPicPr>
        <p:blipFill>
          <a:blip r:embed="rId16"/>
          <a:stretch/>
        </p:blipFill>
        <p:spPr>
          <a:xfrm>
            <a:off x="360000" y="6176520"/>
            <a:ext cx="537840" cy="359640"/>
          </a:xfrm>
          <a:prstGeom prst="rect">
            <a:avLst/>
          </a:prstGeom>
          <a:ln>
            <a:noFill/>
          </a:ln>
        </p:spPr>
      </p:pic>
      <p:pic>
        <p:nvPicPr>
          <p:cNvPr id="99" name="Picture 10"/>
          <p:cNvPicPr/>
          <p:nvPr/>
        </p:nvPicPr>
        <p:blipFill>
          <a:blip r:embed="rId17"/>
          <a:stretch/>
        </p:blipFill>
        <p:spPr>
          <a:xfrm>
            <a:off x="5931720" y="2025360"/>
            <a:ext cx="5313240" cy="3245400"/>
          </a:xfrm>
          <a:prstGeom prst="rect">
            <a:avLst/>
          </a:prstGeom>
          <a:ln>
            <a:noFill/>
          </a:ln>
        </p:spPr>
      </p:pic>
      <p:sp>
        <p:nvSpPr>
          <p:cNvPr id="100" name="PlaceHolder 6"/>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2A105B"/>
                </a:solidFill>
                <a:latin typeface="Calibri"/>
              </a:rPr>
              <a:t>Click to edit the title text format</a:t>
            </a:r>
          </a:p>
        </p:txBody>
      </p:sp>
    </p:spTree>
    <p:extLst>
      <p:ext uri="{BB962C8B-B14F-4D97-AF65-F5344CB8AC3E}">
        <p14:creationId xmlns:p14="http://schemas.microsoft.com/office/powerpoint/2010/main" val="376301363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3" name="Picture 4"/>
          <p:cNvPicPr/>
          <p:nvPr/>
        </p:nvPicPr>
        <p:blipFill>
          <a:blip r:embed="rId14">
            <a:alphaModFix amt="5000"/>
          </a:blip>
          <a:stretch/>
        </p:blipFill>
        <p:spPr>
          <a:xfrm>
            <a:off x="-599400" y="-1172880"/>
            <a:ext cx="11460600" cy="3853080"/>
          </a:xfrm>
          <a:prstGeom prst="rect">
            <a:avLst/>
          </a:prstGeom>
          <a:ln>
            <a:noFill/>
          </a:ln>
        </p:spPr>
      </p:pic>
      <p:pic>
        <p:nvPicPr>
          <p:cNvPr id="184" name="Picture 3"/>
          <p:cNvPicPr/>
          <p:nvPr/>
        </p:nvPicPr>
        <p:blipFill>
          <a:blip r:embed="rId15"/>
          <a:stretch/>
        </p:blipFill>
        <p:spPr>
          <a:xfrm>
            <a:off x="360000" y="360000"/>
            <a:ext cx="885240" cy="1180080"/>
          </a:xfrm>
          <a:prstGeom prst="rect">
            <a:avLst/>
          </a:prstGeom>
          <a:ln>
            <a:noFill/>
          </a:ln>
        </p:spPr>
      </p:pic>
      <p:pic>
        <p:nvPicPr>
          <p:cNvPr id="185" name="Picture 16"/>
          <p:cNvPicPr/>
          <p:nvPr/>
        </p:nvPicPr>
        <p:blipFill>
          <a:blip r:embed="rId16"/>
          <a:stretch/>
        </p:blipFill>
        <p:spPr>
          <a:xfrm>
            <a:off x="360000" y="6176520"/>
            <a:ext cx="537840" cy="359640"/>
          </a:xfrm>
          <a:prstGeom prst="rect">
            <a:avLst/>
          </a:prstGeom>
          <a:ln>
            <a:noFill/>
          </a:ln>
        </p:spPr>
      </p:pic>
      <p:sp>
        <p:nvSpPr>
          <p:cNvPr id="186" name="PlaceHolder 1"/>
          <p:cNvSpPr>
            <a:spLocks noGrp="1"/>
          </p:cNvSpPr>
          <p:nvPr>
            <p:ph type="body"/>
          </p:nvPr>
        </p:nvSpPr>
        <p:spPr>
          <a:xfrm>
            <a:off x="839880" y="3038040"/>
            <a:ext cx="3931920" cy="2830320"/>
          </a:xfrm>
          <a:prstGeom prst="rect">
            <a:avLst/>
          </a:prstGeom>
        </p:spPr>
        <p:txBody>
          <a:bodyPr lIns="90000" tIns="45000" rIns="90000" bIns="45000">
            <a:noAutofit/>
          </a:bodyPr>
          <a:lstStyle/>
          <a:p>
            <a:pPr>
              <a:lnSpc>
                <a:spcPct val="90000"/>
              </a:lnSpc>
              <a:spcBef>
                <a:spcPts val="1001"/>
              </a:spcBef>
              <a:tabLst>
                <a:tab pos="0" algn="l"/>
              </a:tabLst>
            </a:pPr>
            <a:r>
              <a:rPr lang="en-US" sz="1600" b="0" strike="noStrike" spc="-1">
                <a:solidFill>
                  <a:srgbClr val="2A105B"/>
                </a:solidFill>
                <a:latin typeface="Calibri"/>
              </a:rPr>
              <a:t>Edit Master text styles</a:t>
            </a:r>
          </a:p>
        </p:txBody>
      </p:sp>
      <p:sp>
        <p:nvSpPr>
          <p:cNvPr id="187" name="CustomShape 2"/>
          <p:cNvSpPr/>
          <p:nvPr/>
        </p:nvSpPr>
        <p:spPr>
          <a:xfrm>
            <a:off x="831960" y="1709640"/>
            <a:ext cx="3939840" cy="132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latin typeface="Calibri"/>
            </a:endParaRPr>
          </a:p>
        </p:txBody>
      </p:sp>
      <p:sp>
        <p:nvSpPr>
          <p:cNvPr id="188" name="PlaceHolder 3"/>
          <p:cNvSpPr>
            <a:spLocks noGrp="1"/>
          </p:cNvSpPr>
          <p:nvPr>
            <p:ph type="dt" idx="13"/>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189" name="PlaceHolder 4"/>
          <p:cNvSpPr>
            <a:spLocks noGrp="1"/>
          </p:cNvSpPr>
          <p:nvPr>
            <p:ph type="sldNum" idx="14"/>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5A6C36A3-AAD6-42D3-97E5-FB64947F24BB}" type="slidenum">
              <a:rPr lang="en-US" sz="1200" b="0" strike="noStrike" spc="-1">
                <a:solidFill>
                  <a:srgbClr val="2A105B"/>
                </a:solidFill>
                <a:latin typeface="Calibri"/>
              </a:rPr>
              <a:t>‹#›</a:t>
            </a:fld>
            <a:endParaRPr lang="en-US" sz="1200" b="0" strike="noStrike" spc="-1">
              <a:latin typeface="Calibri"/>
            </a:endParaRPr>
          </a:p>
        </p:txBody>
      </p:sp>
      <p:sp>
        <p:nvSpPr>
          <p:cNvPr id="190" name="PlaceHolder 5"/>
          <p:cNvSpPr>
            <a:spLocks noGrp="1"/>
          </p:cNvSpPr>
          <p:nvPr>
            <p:ph type="ftr" idx="15"/>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191" name="Picture 17"/>
          <p:cNvPicPr/>
          <p:nvPr/>
        </p:nvPicPr>
        <p:blipFill>
          <a:blip r:embed="rId16"/>
          <a:stretch/>
        </p:blipFill>
        <p:spPr>
          <a:xfrm>
            <a:off x="360000" y="6176520"/>
            <a:ext cx="537840" cy="359640"/>
          </a:xfrm>
          <a:prstGeom prst="rect">
            <a:avLst/>
          </a:prstGeom>
          <a:ln>
            <a:noFill/>
          </a:ln>
        </p:spPr>
      </p:pic>
      <p:pic>
        <p:nvPicPr>
          <p:cNvPr id="192" name="Picture 10"/>
          <p:cNvPicPr/>
          <p:nvPr/>
        </p:nvPicPr>
        <p:blipFill>
          <a:blip r:embed="rId17"/>
          <a:stretch/>
        </p:blipFill>
        <p:spPr>
          <a:xfrm>
            <a:off x="5775840" y="2210760"/>
            <a:ext cx="5313240" cy="3145320"/>
          </a:xfrm>
          <a:prstGeom prst="rect">
            <a:avLst/>
          </a:prstGeom>
          <a:ln>
            <a:noFill/>
          </a:ln>
        </p:spPr>
      </p:pic>
      <p:sp>
        <p:nvSpPr>
          <p:cNvPr id="193" name="PlaceHolder 6"/>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2A105B"/>
                </a:solidFill>
                <a:latin typeface="Calibri"/>
              </a:rPr>
              <a:t>Click to edit the title text format</a:t>
            </a:r>
          </a:p>
        </p:txBody>
      </p:sp>
    </p:spTree>
    <p:extLst>
      <p:ext uri="{BB962C8B-B14F-4D97-AF65-F5344CB8AC3E}">
        <p14:creationId xmlns:p14="http://schemas.microsoft.com/office/powerpoint/2010/main" val="108089569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0" name="Picture 4"/>
          <p:cNvPicPr/>
          <p:nvPr/>
        </p:nvPicPr>
        <p:blipFill>
          <a:blip r:embed="rId14">
            <a:alphaModFix amt="5000"/>
          </a:blip>
          <a:stretch/>
        </p:blipFill>
        <p:spPr>
          <a:xfrm>
            <a:off x="-599400" y="-1172880"/>
            <a:ext cx="11460600" cy="3853080"/>
          </a:xfrm>
          <a:prstGeom prst="rect">
            <a:avLst/>
          </a:prstGeom>
          <a:ln>
            <a:noFill/>
          </a:ln>
        </p:spPr>
      </p:pic>
      <p:pic>
        <p:nvPicPr>
          <p:cNvPr id="231" name="Picture 3"/>
          <p:cNvPicPr/>
          <p:nvPr/>
        </p:nvPicPr>
        <p:blipFill>
          <a:blip r:embed="rId15"/>
          <a:stretch/>
        </p:blipFill>
        <p:spPr>
          <a:xfrm>
            <a:off x="360000" y="360000"/>
            <a:ext cx="885240" cy="1180080"/>
          </a:xfrm>
          <a:prstGeom prst="rect">
            <a:avLst/>
          </a:prstGeom>
          <a:ln>
            <a:noFill/>
          </a:ln>
        </p:spPr>
      </p:pic>
      <p:pic>
        <p:nvPicPr>
          <p:cNvPr id="232" name="Picture 16"/>
          <p:cNvPicPr/>
          <p:nvPr/>
        </p:nvPicPr>
        <p:blipFill>
          <a:blip r:embed="rId16"/>
          <a:stretch/>
        </p:blipFill>
        <p:spPr>
          <a:xfrm>
            <a:off x="360000" y="6176520"/>
            <a:ext cx="537840" cy="359640"/>
          </a:xfrm>
          <a:prstGeom prst="rect">
            <a:avLst/>
          </a:prstGeom>
          <a:ln>
            <a:noFill/>
          </a:ln>
        </p:spPr>
      </p:pic>
      <p:sp>
        <p:nvSpPr>
          <p:cNvPr id="233" name="PlaceHolder 1"/>
          <p:cNvSpPr>
            <a:spLocks noGrp="1"/>
          </p:cNvSpPr>
          <p:nvPr>
            <p:ph type="body"/>
          </p:nvPr>
        </p:nvSpPr>
        <p:spPr>
          <a:xfrm>
            <a:off x="839880" y="2612520"/>
            <a:ext cx="5157360" cy="359640"/>
          </a:xfrm>
          <a:prstGeom prst="rect">
            <a:avLst/>
          </a:prstGeom>
        </p:spPr>
        <p:txBody>
          <a:bodyPr lIns="90000" tIns="45000" rIns="90000" bIns="45000" anchor="b">
            <a:noAutofit/>
          </a:bodyPr>
          <a:lstStyle/>
          <a:p>
            <a:pPr>
              <a:lnSpc>
                <a:spcPct val="90000"/>
              </a:lnSpc>
              <a:spcBef>
                <a:spcPts val="1001"/>
              </a:spcBef>
              <a:tabLst>
                <a:tab pos="0" algn="l"/>
              </a:tabLst>
            </a:pPr>
            <a:r>
              <a:rPr lang="en-US" sz="2400" b="1" strike="noStrike" spc="-1">
                <a:solidFill>
                  <a:srgbClr val="2A105B"/>
                </a:solidFill>
                <a:latin typeface="Calibri"/>
              </a:rPr>
              <a:t>Edit Master text styles</a:t>
            </a:r>
            <a:endParaRPr lang="en-US" sz="2400" b="0" strike="noStrike" spc="-1">
              <a:solidFill>
                <a:srgbClr val="2A105B"/>
              </a:solidFill>
              <a:latin typeface="Calibri"/>
            </a:endParaRPr>
          </a:p>
        </p:txBody>
      </p:sp>
      <p:sp>
        <p:nvSpPr>
          <p:cNvPr id="234" name="PlaceHolder 2"/>
          <p:cNvSpPr>
            <a:spLocks noGrp="1"/>
          </p:cNvSpPr>
          <p:nvPr>
            <p:ph type="body"/>
          </p:nvPr>
        </p:nvSpPr>
        <p:spPr>
          <a:xfrm>
            <a:off x="839880" y="3155400"/>
            <a:ext cx="5157360" cy="2837160"/>
          </a:xfrm>
          <a:prstGeom prst="rect">
            <a:avLst/>
          </a:prstGeom>
        </p:spPr>
        <p:txBody>
          <a:bodyPr lIns="90000" tIns="45000" rIns="90000" bIns="45000" anchor="ctr">
            <a:noAutofit/>
          </a:bodyPr>
          <a:lstStyle/>
          <a:p>
            <a:pPr marL="228600" indent="-228240" algn="r">
              <a:lnSpc>
                <a:spcPct val="90000"/>
              </a:lnSpc>
              <a:spcBef>
                <a:spcPts val="1001"/>
              </a:spcBef>
              <a:buClr>
                <a:srgbClr val="2A105B"/>
              </a:buClr>
              <a:buFont typeface="Arial"/>
              <a:buChar char="•"/>
            </a:pPr>
            <a:r>
              <a:rPr lang="en-US" sz="1200" b="0" strike="noStrike" spc="-1">
                <a:solidFill>
                  <a:srgbClr val="2A105B"/>
                </a:solidFill>
                <a:latin typeface="Calibri"/>
              </a:rPr>
              <a:t>Edit Master text styles</a:t>
            </a:r>
          </a:p>
          <a:p>
            <a:pPr marL="685800" lvl="1" indent="-228240">
              <a:lnSpc>
                <a:spcPct val="90000"/>
              </a:lnSpc>
              <a:spcBef>
                <a:spcPts val="499"/>
              </a:spcBef>
              <a:buClr>
                <a:srgbClr val="2A105B"/>
              </a:buClr>
              <a:buFont typeface="Arial"/>
              <a:buChar char="•"/>
            </a:pPr>
            <a:r>
              <a:rPr lang="en-US" sz="2400" b="0" strike="noStrike" spc="-1">
                <a:solidFill>
                  <a:srgbClr val="2A105B"/>
                </a:solidFill>
                <a:latin typeface="Calibri"/>
              </a:rPr>
              <a:t>Second level</a:t>
            </a:r>
          </a:p>
          <a:p>
            <a:pPr marL="1143000" lvl="2" indent="-228240">
              <a:lnSpc>
                <a:spcPct val="90000"/>
              </a:lnSpc>
              <a:spcBef>
                <a:spcPts val="499"/>
              </a:spcBef>
              <a:buClr>
                <a:srgbClr val="2A105B"/>
              </a:buClr>
              <a:buFont typeface="Arial"/>
              <a:buChar char="•"/>
            </a:pPr>
            <a:r>
              <a:rPr lang="en-US" sz="2000" b="0" strike="noStrike" spc="-1">
                <a:solidFill>
                  <a:srgbClr val="2A105B"/>
                </a:solidFill>
                <a:latin typeface="Calibri"/>
              </a:rPr>
              <a:t>Third level</a:t>
            </a:r>
          </a:p>
          <a:p>
            <a:pPr marL="1600200" lvl="3" indent="-228240">
              <a:lnSpc>
                <a:spcPct val="90000"/>
              </a:lnSpc>
              <a:spcBef>
                <a:spcPts val="499"/>
              </a:spcBef>
              <a:buClr>
                <a:srgbClr val="2A105B"/>
              </a:buClr>
              <a:buFont typeface="Arial"/>
              <a:buChar char="•"/>
            </a:pPr>
            <a:r>
              <a:rPr lang="en-US" sz="1800" b="0" strike="noStrike" spc="-1">
                <a:solidFill>
                  <a:srgbClr val="2A105B"/>
                </a:solidFill>
                <a:latin typeface="Calibri"/>
              </a:rPr>
              <a:t>Fourth level</a:t>
            </a:r>
          </a:p>
          <a:p>
            <a:pPr marL="2057400" lvl="4" indent="-228240">
              <a:lnSpc>
                <a:spcPct val="90000"/>
              </a:lnSpc>
              <a:spcBef>
                <a:spcPts val="499"/>
              </a:spcBef>
              <a:buClr>
                <a:srgbClr val="2A105B"/>
              </a:buClr>
              <a:buFont typeface="Arial"/>
              <a:buChar char="•"/>
            </a:pPr>
            <a:r>
              <a:rPr lang="en-US" sz="1800" b="0" strike="noStrike" spc="-1">
                <a:solidFill>
                  <a:srgbClr val="2A105B"/>
                </a:solidFill>
                <a:latin typeface="Calibri"/>
              </a:rPr>
              <a:t>Fifth level</a:t>
            </a:r>
          </a:p>
        </p:txBody>
      </p:sp>
      <p:sp>
        <p:nvSpPr>
          <p:cNvPr id="235" name="PlaceHolder 3"/>
          <p:cNvSpPr>
            <a:spLocks noGrp="1"/>
          </p:cNvSpPr>
          <p:nvPr>
            <p:ph type="body"/>
          </p:nvPr>
        </p:nvSpPr>
        <p:spPr>
          <a:xfrm>
            <a:off x="6172200" y="2612520"/>
            <a:ext cx="5182920" cy="359640"/>
          </a:xfrm>
          <a:prstGeom prst="rect">
            <a:avLst/>
          </a:prstGeom>
        </p:spPr>
        <p:txBody>
          <a:bodyPr lIns="90000" tIns="45000" rIns="90000" bIns="45000" anchor="b">
            <a:noAutofit/>
          </a:bodyPr>
          <a:lstStyle/>
          <a:p>
            <a:pPr>
              <a:lnSpc>
                <a:spcPct val="90000"/>
              </a:lnSpc>
              <a:spcBef>
                <a:spcPts val="1001"/>
              </a:spcBef>
              <a:tabLst>
                <a:tab pos="0" algn="l"/>
              </a:tabLst>
            </a:pPr>
            <a:r>
              <a:rPr lang="en-US" sz="2400" b="1" strike="noStrike" spc="-1">
                <a:solidFill>
                  <a:srgbClr val="2A105B"/>
                </a:solidFill>
                <a:latin typeface="Calibri"/>
              </a:rPr>
              <a:t>Edit Master text styles</a:t>
            </a:r>
            <a:endParaRPr lang="en-US" sz="2400" b="0" strike="noStrike" spc="-1">
              <a:solidFill>
                <a:srgbClr val="2A105B"/>
              </a:solidFill>
              <a:latin typeface="Calibri"/>
            </a:endParaRPr>
          </a:p>
        </p:txBody>
      </p:sp>
      <p:sp>
        <p:nvSpPr>
          <p:cNvPr id="236" name="PlaceHolder 4"/>
          <p:cNvSpPr>
            <a:spLocks noGrp="1"/>
          </p:cNvSpPr>
          <p:nvPr>
            <p:ph type="body"/>
          </p:nvPr>
        </p:nvSpPr>
        <p:spPr>
          <a:xfrm>
            <a:off x="6172200" y="3155400"/>
            <a:ext cx="5182920" cy="2837160"/>
          </a:xfrm>
          <a:prstGeom prst="rect">
            <a:avLst/>
          </a:prstGeom>
        </p:spPr>
        <p:txBody>
          <a:bodyPr lIns="90000" tIns="45000" rIns="90000" bIns="45000" anchor="ctr">
            <a:noAutofit/>
          </a:bodyPr>
          <a:lstStyle/>
          <a:p>
            <a:pPr marL="228600" indent="-228240" algn="r">
              <a:lnSpc>
                <a:spcPct val="90000"/>
              </a:lnSpc>
              <a:spcBef>
                <a:spcPts val="1001"/>
              </a:spcBef>
              <a:buClr>
                <a:srgbClr val="2A105B"/>
              </a:buClr>
              <a:buFont typeface="Arial"/>
              <a:buChar char="•"/>
            </a:pPr>
            <a:r>
              <a:rPr lang="en-US" sz="1200" b="0" strike="noStrike" spc="-1">
                <a:solidFill>
                  <a:srgbClr val="2A105B"/>
                </a:solidFill>
                <a:latin typeface="Calibri"/>
              </a:rPr>
              <a:t>Edit Master text styles</a:t>
            </a:r>
          </a:p>
          <a:p>
            <a:pPr marL="685800" lvl="1" indent="-228240">
              <a:lnSpc>
                <a:spcPct val="90000"/>
              </a:lnSpc>
              <a:spcBef>
                <a:spcPts val="499"/>
              </a:spcBef>
              <a:buClr>
                <a:srgbClr val="2A105B"/>
              </a:buClr>
              <a:buFont typeface="Arial"/>
              <a:buChar char="•"/>
            </a:pPr>
            <a:r>
              <a:rPr lang="en-US" sz="2400" b="0" strike="noStrike" spc="-1">
                <a:solidFill>
                  <a:srgbClr val="2A105B"/>
                </a:solidFill>
                <a:latin typeface="Calibri"/>
              </a:rPr>
              <a:t>Second level</a:t>
            </a:r>
          </a:p>
          <a:p>
            <a:pPr marL="1143000" lvl="2" indent="-228240">
              <a:lnSpc>
                <a:spcPct val="90000"/>
              </a:lnSpc>
              <a:spcBef>
                <a:spcPts val="499"/>
              </a:spcBef>
              <a:buClr>
                <a:srgbClr val="2A105B"/>
              </a:buClr>
              <a:buFont typeface="Arial"/>
              <a:buChar char="•"/>
            </a:pPr>
            <a:r>
              <a:rPr lang="en-US" sz="2000" b="0" strike="noStrike" spc="-1">
                <a:solidFill>
                  <a:srgbClr val="2A105B"/>
                </a:solidFill>
                <a:latin typeface="Calibri"/>
              </a:rPr>
              <a:t>Third level</a:t>
            </a:r>
          </a:p>
          <a:p>
            <a:pPr marL="1600200" lvl="3" indent="-228240">
              <a:lnSpc>
                <a:spcPct val="90000"/>
              </a:lnSpc>
              <a:spcBef>
                <a:spcPts val="499"/>
              </a:spcBef>
              <a:buClr>
                <a:srgbClr val="2A105B"/>
              </a:buClr>
              <a:buFont typeface="Arial"/>
              <a:buChar char="•"/>
            </a:pPr>
            <a:r>
              <a:rPr lang="en-US" sz="1800" b="0" strike="noStrike" spc="-1">
                <a:solidFill>
                  <a:srgbClr val="2A105B"/>
                </a:solidFill>
                <a:latin typeface="Calibri"/>
              </a:rPr>
              <a:t>Fourth level</a:t>
            </a:r>
          </a:p>
          <a:p>
            <a:pPr marL="2057400" lvl="4" indent="-228240">
              <a:lnSpc>
                <a:spcPct val="90000"/>
              </a:lnSpc>
              <a:spcBef>
                <a:spcPts val="499"/>
              </a:spcBef>
              <a:buClr>
                <a:srgbClr val="2A105B"/>
              </a:buClr>
              <a:buFont typeface="Arial"/>
              <a:buChar char="•"/>
            </a:pPr>
            <a:r>
              <a:rPr lang="en-US" sz="1800" b="0" strike="noStrike" spc="-1">
                <a:solidFill>
                  <a:srgbClr val="2A105B"/>
                </a:solidFill>
                <a:latin typeface="Calibri"/>
              </a:rPr>
              <a:t>Fifth level</a:t>
            </a:r>
          </a:p>
        </p:txBody>
      </p:sp>
      <p:sp>
        <p:nvSpPr>
          <p:cNvPr id="237" name="PlaceHolder 5"/>
          <p:cNvSpPr>
            <a:spLocks noGrp="1"/>
          </p:cNvSpPr>
          <p:nvPr>
            <p:ph type="title"/>
          </p:nvPr>
        </p:nvSpPr>
        <p:spPr>
          <a:xfrm>
            <a:off x="831960" y="1709640"/>
            <a:ext cx="10515240" cy="719640"/>
          </a:xfrm>
          <a:prstGeom prst="rect">
            <a:avLst/>
          </a:prstGeom>
        </p:spPr>
        <p:txBody>
          <a:bodyPr lIns="90000" tIns="45000" rIns="90000" bIns="45000" anchor="ctr">
            <a:noAutofit/>
          </a:bodyPr>
          <a:lstStyle/>
          <a:p>
            <a:pPr>
              <a:lnSpc>
                <a:spcPct val="90000"/>
              </a:lnSpc>
            </a:pPr>
            <a:r>
              <a:rPr lang="en-US" sz="3200" b="1" strike="noStrike" spc="-1">
                <a:solidFill>
                  <a:srgbClr val="49C2D7"/>
                </a:solidFill>
                <a:latin typeface="Calibri"/>
              </a:rPr>
              <a:t>Click to edit Master title style</a:t>
            </a:r>
            <a:endParaRPr lang="en-US" sz="3200" b="0" strike="noStrike" spc="-1">
              <a:solidFill>
                <a:srgbClr val="2A105B"/>
              </a:solidFill>
              <a:latin typeface="Calibri"/>
            </a:endParaRPr>
          </a:p>
        </p:txBody>
      </p:sp>
      <p:sp>
        <p:nvSpPr>
          <p:cNvPr id="238" name="PlaceHolder 6"/>
          <p:cNvSpPr>
            <a:spLocks noGrp="1"/>
          </p:cNvSpPr>
          <p:nvPr>
            <p:ph type="dt" idx="16"/>
          </p:nvPr>
        </p:nvSpPr>
        <p:spPr>
          <a:xfrm>
            <a:off x="6238080" y="6171120"/>
            <a:ext cx="438876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r>
              <a:rPr lang="en-US" sz="1200" b="0" strike="noStrike" spc="-1">
                <a:solidFill>
                  <a:srgbClr val="2A105B"/>
                </a:solidFill>
                <a:latin typeface="Calibri"/>
              </a:rPr>
              <a:t>&lt;date/time&gt;</a:t>
            </a:r>
            <a:endParaRPr lang="en-US" sz="1200" b="0" strike="noStrike" spc="-1">
              <a:latin typeface="Calibri"/>
            </a:endParaRPr>
          </a:p>
        </p:txBody>
      </p:sp>
      <p:sp>
        <p:nvSpPr>
          <p:cNvPr id="239" name="PlaceHolder 7"/>
          <p:cNvSpPr>
            <a:spLocks noGrp="1"/>
          </p:cNvSpPr>
          <p:nvPr>
            <p:ph type="sldNum" idx="17"/>
          </p:nvPr>
        </p:nvSpPr>
        <p:spPr>
          <a:xfrm>
            <a:off x="10861560" y="6171120"/>
            <a:ext cx="933480" cy="364680"/>
          </a:xfrm>
          <a:prstGeom prst="rect">
            <a:avLst/>
          </a:prstGeom>
        </p:spPr>
        <p:txBody>
          <a:bodyPr lIns="90000" tIns="45000" rIns="90000" bIns="45000" anchor="ctr">
            <a:noAutofit/>
          </a:bodyPr>
          <a:lstStyle>
            <a:lvl1pPr algn="r">
              <a:lnSpc>
                <a:spcPct val="100000"/>
              </a:lnSpc>
              <a:defRPr lang="en-US" sz="1200" b="0" strike="noStrike" spc="-1">
                <a:solidFill>
                  <a:srgbClr val="2A105B"/>
                </a:solidFill>
                <a:latin typeface="Calibri"/>
              </a:defRPr>
            </a:lvl1pPr>
          </a:lstStyle>
          <a:p>
            <a:pPr algn="r">
              <a:lnSpc>
                <a:spcPct val="100000"/>
              </a:lnSpc>
            </a:pPr>
            <a:fld id="{060948F8-BA49-40FA-955C-7487C250E1E6}" type="slidenum">
              <a:rPr lang="en-US" sz="1200" b="0" strike="noStrike" spc="-1">
                <a:solidFill>
                  <a:srgbClr val="2A105B"/>
                </a:solidFill>
                <a:latin typeface="Calibri"/>
              </a:rPr>
              <a:t>‹#›</a:t>
            </a:fld>
            <a:endParaRPr lang="en-US" sz="1200" b="0" strike="noStrike" spc="-1">
              <a:latin typeface="Calibri"/>
            </a:endParaRPr>
          </a:p>
        </p:txBody>
      </p:sp>
      <p:sp>
        <p:nvSpPr>
          <p:cNvPr id="240" name="PlaceHolder 8"/>
          <p:cNvSpPr>
            <a:spLocks noGrp="1"/>
          </p:cNvSpPr>
          <p:nvPr>
            <p:ph type="ftr" idx="18"/>
          </p:nvPr>
        </p:nvSpPr>
        <p:spPr>
          <a:xfrm>
            <a:off x="898200" y="6171120"/>
            <a:ext cx="4632840" cy="364680"/>
          </a:xfrm>
          <a:prstGeom prst="rect">
            <a:avLst/>
          </a:prstGeom>
        </p:spPr>
        <p:txBody>
          <a:bodyPr lIns="90000" tIns="45000" rIns="90000" bIns="45000" anchor="ctr">
            <a:noAutofit/>
          </a:bodyPr>
          <a:lstStyle>
            <a:lvl1pPr>
              <a:lnSpc>
                <a:spcPct val="100000"/>
              </a:lnSpc>
              <a:defRPr lang="en-US" sz="800" b="0" strike="noStrike" spc="-1">
                <a:solidFill>
                  <a:srgbClr val="2A105B"/>
                </a:solidFill>
                <a:latin typeface="Calibri"/>
              </a:defRPr>
            </a:lvl1pPr>
          </a:lstStyle>
          <a:p>
            <a:pPr>
              <a:lnSpc>
                <a:spcPct val="100000"/>
              </a:lnSpc>
            </a:pPr>
            <a:r>
              <a:rPr lang="en-US" sz="800" b="0" strike="noStrike" spc="-1">
                <a:solidFill>
                  <a:srgbClr val="2A105B"/>
                </a:solidFill>
                <a:latin typeface="Calibri"/>
              </a:rPr>
              <a:t>&lt;footer&gt;</a:t>
            </a:r>
            <a:endParaRPr lang="en-US" sz="800" b="0" strike="noStrike" spc="-1">
              <a:latin typeface="Calibri"/>
            </a:endParaRPr>
          </a:p>
        </p:txBody>
      </p:sp>
      <p:pic>
        <p:nvPicPr>
          <p:cNvPr id="241" name="Picture 18"/>
          <p:cNvPicPr/>
          <p:nvPr/>
        </p:nvPicPr>
        <p:blipFill>
          <a:blip r:embed="rId16"/>
          <a:stretch/>
        </p:blipFill>
        <p:spPr>
          <a:xfrm>
            <a:off x="360000" y="6176520"/>
            <a:ext cx="537840" cy="359640"/>
          </a:xfrm>
          <a:prstGeom prst="rect">
            <a:avLst/>
          </a:prstGeom>
          <a:ln>
            <a:noFill/>
          </a:ln>
        </p:spPr>
      </p:pic>
    </p:spTree>
    <p:extLst>
      <p:ext uri="{BB962C8B-B14F-4D97-AF65-F5344CB8AC3E}">
        <p14:creationId xmlns:p14="http://schemas.microsoft.com/office/powerpoint/2010/main" val="345360381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73.xml"/><Relationship Id="rId5" Type="http://schemas.openxmlformats.org/officeDocument/2006/relationships/image" Target="../media/image114.jpeg"/><Relationship Id="rId4" Type="http://schemas.openxmlformats.org/officeDocument/2006/relationships/image" Target="../media/image1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17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6.tif"/><Relationship Id="rId1" Type="http://schemas.openxmlformats.org/officeDocument/2006/relationships/slideLayout" Target="../slideLayouts/slideLayout18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lenntech.com/"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hyperlink" Target="mailto:info@lenntech.co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hyperlink" Target="https://rcenvironment.de/" TargetMode="Externa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www.lenntech.com/" TargetMode="External"/><Relationship Id="rId5" Type="http://schemas.openxmlformats.org/officeDocument/2006/relationships/hyperlink" Target="mailto:info@lenntech.com" TargetMode="Externa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mailto:amir.haidari@hatenboer-water.com"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13.xml"/><Relationship Id="rId5" Type="http://schemas.openxmlformats.org/officeDocument/2006/relationships/image" Target="../media/image54.jpg"/><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0.emf"/><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13.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13.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3.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3.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7.png"/><Relationship Id="rId7" Type="http://schemas.openxmlformats.org/officeDocument/2006/relationships/diagramQuickStyle" Target="../diagrams/quickStyle3.xml"/><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8.jpeg"/><Relationship Id="rId9" Type="http://schemas.microsoft.com/office/2007/relationships/diagramDrawing" Target="../diagrams/drawing3.xml"/></Relationships>
</file>

<file path=ppt/slides/_rels/slide7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0.jpeg"/><Relationship Id="rId7" Type="http://schemas.openxmlformats.org/officeDocument/2006/relationships/diagramQuickStyle" Target="../diagrams/quickStyle5.xml"/><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71.jpeg"/><Relationship Id="rId9" Type="http://schemas.microsoft.com/office/2007/relationships/diagramDrawing" Target="../diagrams/drawing5.xml"/></Relationships>
</file>

<file path=ppt/slides/_rels/slide7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2.jpeg"/><Relationship Id="rId7" Type="http://schemas.openxmlformats.org/officeDocument/2006/relationships/diagramQuickStyle" Target="../diagrams/quickStyle6.xml"/><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73.jpeg"/><Relationship Id="rId9" Type="http://schemas.microsoft.com/office/2007/relationships/diagramDrawing" Target="../diagrams/drawing6.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image" Target="../media/image75.jpeg"/><Relationship Id="rId7" Type="http://schemas.openxmlformats.org/officeDocument/2006/relationships/diagramData" Target="../diagrams/data7.xml"/><Relationship Id="rId12"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9.xml"/><Relationship Id="rId6" Type="http://schemas.openxmlformats.org/officeDocument/2006/relationships/image" Target="../media/image78.jpeg"/><Relationship Id="rId11" Type="http://schemas.microsoft.com/office/2007/relationships/diagramDrawing" Target="../diagrams/drawing7.xml"/><Relationship Id="rId5" Type="http://schemas.openxmlformats.org/officeDocument/2006/relationships/image" Target="../media/image77.jpeg"/><Relationship Id="rId10" Type="http://schemas.openxmlformats.org/officeDocument/2006/relationships/diagramColors" Target="../diagrams/colors7.xml"/><Relationship Id="rId4" Type="http://schemas.openxmlformats.org/officeDocument/2006/relationships/image" Target="../media/image76.jpeg"/><Relationship Id="rId9" Type="http://schemas.openxmlformats.org/officeDocument/2006/relationships/diagramQuickStyle" Target="../diagrams/quickStyle7.xml"/></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80.jpeg"/><Relationship Id="rId7" Type="http://schemas.openxmlformats.org/officeDocument/2006/relationships/diagramQuickStyle" Target="../diagrams/quickStyle8.xml"/><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81.jpeg"/><Relationship Id="rId9" Type="http://schemas.microsoft.com/office/2007/relationships/diagramDrawing" Target="../diagrams/drawing8.xml"/></Relationships>
</file>

<file path=ppt/slides/_rels/slide7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82.jpeg"/><Relationship Id="rId7" Type="http://schemas.openxmlformats.org/officeDocument/2006/relationships/diagramColors" Target="../diagrams/colors9.xml"/><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7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83.jpeg"/><Relationship Id="rId7" Type="http://schemas.openxmlformats.org/officeDocument/2006/relationships/diagramQuickStyle" Target="../diagrams/quickStyle10.xml"/><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84.jpeg"/><Relationship Id="rId9" Type="http://schemas.microsoft.com/office/2007/relationships/diagramDrawing" Target="../diagrams/drawing10.xml"/></Relationships>
</file>

<file path=ppt/slides/_rels/slide78.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39.xml"/><Relationship Id="rId1" Type="http://schemas.openxmlformats.org/officeDocument/2006/relationships/slideLayout" Target="../slideLayouts/slideLayout29.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7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diagramLayout" Target="../diagrams/layout14.xml"/><Relationship Id="rId7" Type="http://schemas.openxmlformats.org/officeDocument/2006/relationships/image" Target="../media/image92.jpeg"/><Relationship Id="rId2" Type="http://schemas.openxmlformats.org/officeDocument/2006/relationships/diagramData" Target="../diagrams/data14.xml"/><Relationship Id="rId1" Type="http://schemas.openxmlformats.org/officeDocument/2006/relationships/slideLayout" Target="../slideLayouts/slideLayout29.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94.jpeg"/></Relationships>
</file>

<file path=ppt/slides/_rels/slide82.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8" Type="http://schemas.openxmlformats.org/officeDocument/2006/relationships/diagramData" Target="../diagrams/data16.xml"/><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2.xml"/><Relationship Id="rId1" Type="http://schemas.openxmlformats.org/officeDocument/2006/relationships/slideLayout" Target="../slideLayouts/slideLayout2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3.xml"/><Relationship Id="rId1" Type="http://schemas.openxmlformats.org/officeDocument/2006/relationships/slideLayout" Target="../slideLayouts/slideLayout2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7.xml"/></Relationships>
</file>

<file path=ppt/slides/_rels/slide8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mailto:info@lenntech.com" TargetMode="External"/><Relationship Id="rId4" Type="http://schemas.openxmlformats.org/officeDocument/2006/relationships/hyperlink" Target="http://www.lenntech.com/"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DE586-1246-4047-8D62-586F537202B5}"/>
              </a:ext>
            </a:extLst>
          </p:cNvPr>
          <p:cNvSpPr>
            <a:spLocks noGrp="1"/>
          </p:cNvSpPr>
          <p:nvPr>
            <p:ph type="ctrTitle"/>
          </p:nvPr>
        </p:nvSpPr>
        <p:spPr/>
        <p:txBody>
          <a:bodyPr/>
          <a:lstStyle/>
          <a:p>
            <a:r>
              <a:rPr lang="en-US" dirty="0"/>
              <a:t>ZERO BRINE</a:t>
            </a:r>
            <a:br>
              <a:rPr lang="en-US" dirty="0"/>
            </a:br>
            <a:r>
              <a:rPr lang="en-US" dirty="0"/>
              <a:t>Final Forum</a:t>
            </a:r>
          </a:p>
        </p:txBody>
      </p:sp>
      <p:sp>
        <p:nvSpPr>
          <p:cNvPr id="3" name="Text Placeholder 2">
            <a:extLst>
              <a:ext uri="{FF2B5EF4-FFF2-40B4-BE49-F238E27FC236}">
                <a16:creationId xmlns:a16="http://schemas.microsoft.com/office/drawing/2014/main" id="{88D49741-D767-FA44-B50D-5611F423DB29}"/>
              </a:ext>
            </a:extLst>
          </p:cNvPr>
          <p:cNvSpPr>
            <a:spLocks noGrp="1"/>
          </p:cNvSpPr>
          <p:nvPr>
            <p:ph type="body" sz="quarter" idx="10"/>
          </p:nvPr>
        </p:nvSpPr>
        <p:spPr/>
        <p:txBody>
          <a:bodyPr/>
          <a:lstStyle/>
          <a:p>
            <a:r>
              <a:rPr lang="en-US" dirty="0"/>
              <a:t>De Oude </a:t>
            </a:r>
            <a:r>
              <a:rPr lang="en-US" dirty="0" err="1"/>
              <a:t>Bibilotheek</a:t>
            </a:r>
            <a:r>
              <a:rPr lang="en-US" dirty="0"/>
              <a:t>, Delft, </a:t>
            </a:r>
            <a:br>
              <a:rPr lang="en-US" dirty="0"/>
            </a:br>
            <a:r>
              <a:rPr lang="en-US" dirty="0"/>
              <a:t>The Netherlands</a:t>
            </a:r>
          </a:p>
          <a:p>
            <a:r>
              <a:rPr lang="en-US" dirty="0"/>
              <a:t>4 November 2021 (10:00-16:30 CET)</a:t>
            </a:r>
          </a:p>
        </p:txBody>
      </p:sp>
      <p:pic>
        <p:nvPicPr>
          <p:cNvPr id="6" name="Picture Placeholder 5" descr="A picture containing sky, water, outdoor, boat&#10;&#10;Description automatically generated">
            <a:extLst>
              <a:ext uri="{FF2B5EF4-FFF2-40B4-BE49-F238E27FC236}">
                <a16:creationId xmlns:a16="http://schemas.microsoft.com/office/drawing/2014/main" id="{ED1BB862-28A6-144F-B372-5E3C956E8A8D}"/>
              </a:ext>
            </a:extLst>
          </p:cNvPr>
          <p:cNvPicPr>
            <a:picLocks noGrp="1" noChangeAspect="1"/>
          </p:cNvPicPr>
          <p:nvPr>
            <p:ph type="pic" sz="quarter" idx="11"/>
          </p:nvPr>
        </p:nvPicPr>
        <p:blipFill rotWithShape="1">
          <a:blip r:embed="rId2"/>
          <a:srcRect l="18621" r="35131"/>
          <a:stretch/>
        </p:blipFill>
        <p:spPr>
          <a:xfrm>
            <a:off x="6096000" y="0"/>
            <a:ext cx="6096000" cy="6858000"/>
          </a:xfrm>
        </p:spPr>
      </p:pic>
    </p:spTree>
    <p:extLst>
      <p:ext uri="{BB962C8B-B14F-4D97-AF65-F5344CB8AC3E}">
        <p14:creationId xmlns:p14="http://schemas.microsoft.com/office/powerpoint/2010/main" val="339214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F5FB603E-637F-4747-AB38-EADDF0BBF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Rectangle 2">
            <a:extLst>
              <a:ext uri="{FF2B5EF4-FFF2-40B4-BE49-F238E27FC236}">
                <a16:creationId xmlns:a16="http://schemas.microsoft.com/office/drawing/2014/main" id="{6F7C942B-F707-4212-99E6-AD9F2AF3465B}"/>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0243" name="Rectangle 3">
            <a:extLst>
              <a:ext uri="{FF2B5EF4-FFF2-40B4-BE49-F238E27FC236}">
                <a16:creationId xmlns:a16="http://schemas.microsoft.com/office/drawing/2014/main" id="{B91DDA4C-74B7-47EB-8C0C-6B46723E170E}"/>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10244" name="Text Box 4">
            <a:extLst>
              <a:ext uri="{FF2B5EF4-FFF2-40B4-BE49-F238E27FC236}">
                <a16:creationId xmlns:a16="http://schemas.microsoft.com/office/drawing/2014/main" id="{1B8FA3ED-A132-4926-B72E-1AE3ECDD9FCB}"/>
              </a:ext>
            </a:extLst>
          </p:cNvPr>
          <p:cNvSpPr txBox="1">
            <a:spLocks noChangeArrowheads="1"/>
          </p:cNvSpPr>
          <p:nvPr/>
        </p:nvSpPr>
        <p:spPr bwMode="auto">
          <a:xfrm>
            <a:off x="8466138" y="6491289"/>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25B7A422-80AA-49E8-9DF9-195D121DD3A8}" type="slidenum">
              <a:rPr lang="en-US" altLang="en-US" sz="1200">
                <a:solidFill>
                  <a:srgbClr val="8B8B8B"/>
                </a:solidFill>
                <a:cs typeface="DejaVu Sans" charset="0"/>
              </a:rPr>
              <a:pPr algn="r" hangingPunct="1">
                <a:lnSpc>
                  <a:spcPct val="100000"/>
                </a:lnSpc>
              </a:pPr>
              <a:t>10</a:t>
            </a:fld>
            <a:endParaRPr lang="en-US" altLang="en-US" sz="1200">
              <a:solidFill>
                <a:srgbClr val="8B8B8B"/>
              </a:solidFill>
              <a:cs typeface="DejaVu Sans" charset="0"/>
            </a:endParaRPr>
          </a:p>
        </p:txBody>
      </p:sp>
      <p:sp>
        <p:nvSpPr>
          <p:cNvPr id="10245" name="Rectangle 5">
            <a:extLst>
              <a:ext uri="{FF2B5EF4-FFF2-40B4-BE49-F238E27FC236}">
                <a16:creationId xmlns:a16="http://schemas.microsoft.com/office/drawing/2014/main" id="{4A54892C-D404-4F5C-B40B-97C77F03A6D7}"/>
              </a:ext>
            </a:extLst>
          </p:cNvPr>
          <p:cNvSpPr>
            <a:spLocks noChangeArrowheads="1"/>
          </p:cNvSpPr>
          <p:nvPr/>
        </p:nvSpPr>
        <p:spPr bwMode="auto">
          <a:xfrm>
            <a:off x="1668463" y="209550"/>
            <a:ext cx="7886700"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9pPr>
          </a:lstStyle>
          <a:p>
            <a:pPr hangingPunct="1">
              <a:lnSpc>
                <a:spcPct val="90000"/>
              </a:lnSpc>
            </a:pPr>
            <a:r>
              <a:rPr lang="en-US" altLang="en-US" sz="2000" b="1">
                <a:solidFill>
                  <a:srgbClr val="4472C4"/>
                </a:solidFill>
              </a:rPr>
              <a:t>4. Results: Water Permeability</a:t>
            </a:r>
          </a:p>
        </p:txBody>
      </p:sp>
      <p:pic>
        <p:nvPicPr>
          <p:cNvPr id="10246" name="Picture 6">
            <a:extLst>
              <a:ext uri="{FF2B5EF4-FFF2-40B4-BE49-F238E27FC236}">
                <a16:creationId xmlns:a16="http://schemas.microsoft.com/office/drawing/2014/main" id="{AA5E2C2F-A044-46A6-B873-AE3AA49D42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93" t="8382" r="8987"/>
          <a:stretch>
            <a:fillRect/>
          </a:stretch>
        </p:blipFill>
        <p:spPr bwMode="auto">
          <a:xfrm>
            <a:off x="2520951" y="1089025"/>
            <a:ext cx="6183313" cy="4789488"/>
          </a:xfrm>
          <a:prstGeom prst="rect">
            <a:avLst/>
          </a:prstGeom>
          <a:noFill/>
          <a:ln>
            <a:noFill/>
          </a:ln>
          <a:effectLst/>
          <a:extLst>
            <a:ext uri="{909E8E84-426E-40DD-AFC4-6F175D3DCCD1}">
              <a14:hiddenFill xmlns:a14="http://schemas.microsoft.com/office/drawing/2010/main">
                <a:blipFill dpi="0" rotWithShape="0">
                  <a:blip/>
                  <a:srcRect l="2293" t="8382" r="898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7" name="Rectangle 7">
            <a:extLst>
              <a:ext uri="{FF2B5EF4-FFF2-40B4-BE49-F238E27FC236}">
                <a16:creationId xmlns:a16="http://schemas.microsoft.com/office/drawing/2014/main" id="{FDF36598-91B8-4E3C-A4BA-C50350962A97}"/>
              </a:ext>
            </a:extLst>
          </p:cNvPr>
          <p:cNvSpPr>
            <a:spLocks noChangeArrowheads="1"/>
          </p:cNvSpPr>
          <p:nvPr/>
        </p:nvSpPr>
        <p:spPr bwMode="auto">
          <a:xfrm>
            <a:off x="1949450" y="5873751"/>
            <a:ext cx="79644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9pPr>
          </a:lstStyle>
          <a:p>
            <a:pPr hangingPunct="1">
              <a:lnSpc>
                <a:spcPct val="100000"/>
              </a:lnSpc>
              <a:buFont typeface="Arial" panose="020B0604020202020204" pitchFamily="34" charset="0"/>
              <a:buChar char="•"/>
            </a:pPr>
            <a:r>
              <a:rPr lang="en-US" altLang="en-US"/>
              <a:t>RO membranes (RO98pHt, LFC3): lower permeabilities than NF membranes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ustomShape 1"/>
          <p:cNvSpPr/>
          <p:nvPr/>
        </p:nvSpPr>
        <p:spPr>
          <a:xfrm>
            <a:off x="6236548" y="6170403"/>
            <a:ext cx="439034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683910CC-FF16-44DF-8589-4006B36AFD0F}" type="datetime3">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5 November 2021</a:t>
            </a:fld>
            <a:endParaRPr lang="en-US" sz="1200" spc="-1">
              <a:solidFill>
                <a:srgbClr val="2A105B"/>
              </a:solidFill>
              <a:latin typeface="Calibri"/>
            </a:endParaRPr>
          </a:p>
        </p:txBody>
      </p:sp>
      <p:sp>
        <p:nvSpPr>
          <p:cNvPr id="352" name="CustomShape 2"/>
          <p:cNvSpPr/>
          <p:nvPr/>
        </p:nvSpPr>
        <p:spPr>
          <a:xfrm>
            <a:off x="10861946" y="6170403"/>
            <a:ext cx="93335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343CFB5E-A1E2-4FFF-A4B5-D8553ABCB7BF}" type="slidenum">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100</a:t>
            </a:fld>
            <a:endParaRPr lang="en-US" sz="1200" spc="-1">
              <a:solidFill>
                <a:srgbClr val="2A105B"/>
              </a:solidFill>
              <a:latin typeface="Calibri"/>
            </a:endParaRPr>
          </a:p>
        </p:txBody>
      </p:sp>
      <p:sp>
        <p:nvSpPr>
          <p:cNvPr id="353" name="CustomShape 3"/>
          <p:cNvSpPr/>
          <p:nvPr/>
        </p:nvSpPr>
        <p:spPr>
          <a:xfrm>
            <a:off x="899883" y="6170403"/>
            <a:ext cx="4630077"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800" spc="-1">
                <a:solidFill>
                  <a:srgbClr val="2A105B"/>
                </a:solidFill>
                <a:latin typeface="Calibri"/>
              </a:rPr>
              <a:t>The ZERO BRINE project (www.zerobrine.eu) has received funding from the European Union’s Horizon 2020 </a:t>
            </a:r>
            <a:br/>
            <a:r>
              <a:rPr lang="en-US" sz="800" spc="-1">
                <a:solidFill>
                  <a:srgbClr val="2A105B"/>
                </a:solidFill>
                <a:latin typeface="Calibri"/>
              </a:rPr>
              <a:t>research and innovation programme under grant agreement No 730390.</a:t>
            </a:r>
          </a:p>
        </p:txBody>
      </p:sp>
      <p:sp>
        <p:nvSpPr>
          <p:cNvPr id="354" name="CustomShape 4"/>
          <p:cNvSpPr/>
          <p:nvPr/>
        </p:nvSpPr>
        <p:spPr>
          <a:xfrm>
            <a:off x="1301590" y="275091"/>
            <a:ext cx="10279182" cy="1142851"/>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Autofit/>
          </a:bodyPr>
          <a:lstStyle/>
          <a:p>
            <a:pPr>
              <a:lnSpc>
                <a:spcPct val="90000"/>
              </a:lnSpc>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4400" b="1" spc="-1">
                <a:solidFill>
                  <a:srgbClr val="2A105B"/>
                </a:solidFill>
                <a:latin typeface="Calibri Light"/>
              </a:rPr>
              <a:t>Results: crystallisation</a:t>
            </a:r>
            <a:endParaRPr lang="en-US" sz="4400" spc="-1">
              <a:solidFill>
                <a:srgbClr val="2A105B"/>
              </a:solidFill>
              <a:latin typeface="Calibri"/>
            </a:endParaRPr>
          </a:p>
        </p:txBody>
      </p:sp>
      <p:sp>
        <p:nvSpPr>
          <p:cNvPr id="355" name="CustomShape 5"/>
          <p:cNvSpPr/>
          <p:nvPr/>
        </p:nvSpPr>
        <p:spPr>
          <a:xfrm>
            <a:off x="609401" y="1600438"/>
            <a:ext cx="10971371" cy="4525331"/>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rmAutofit/>
          </a:bodyPr>
          <a:lstStyle/>
          <a:p>
            <a:pPr marL="228577" indent="-228577">
              <a:lnSpc>
                <a:spcPct val="90000"/>
              </a:lnSpc>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Salts to be precipitated</a:t>
            </a:r>
            <a:endParaRPr lang="en-US" sz="2800" spc="-1" dirty="0">
              <a:solidFill>
                <a:srgbClr val="2A105B"/>
              </a:solidFill>
              <a:latin typeface="Calibri"/>
            </a:endParaRPr>
          </a:p>
          <a:p>
            <a:pPr marL="685731" lvl="1" indent="-228577">
              <a:lnSpc>
                <a:spcPct val="90000"/>
              </a:lnSpc>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candidates: hydroxides, carbonates or sulphates</a:t>
            </a:r>
            <a:endParaRPr lang="en-US" sz="2400" spc="-1" dirty="0">
              <a:solidFill>
                <a:srgbClr val="2A105B"/>
              </a:solidFill>
              <a:latin typeface="Calibri"/>
            </a:endParaRPr>
          </a:p>
          <a:p>
            <a:pPr marL="685731" lvl="1" indent="-228577">
              <a:lnSpc>
                <a:spcPct val="90000"/>
              </a:lnSpc>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best: hydroxides</a:t>
            </a:r>
            <a:endParaRPr lang="en-US" sz="2400" spc="-1" dirty="0">
              <a:solidFill>
                <a:srgbClr val="2A105B"/>
              </a:solidFill>
              <a:latin typeface="Calibri"/>
            </a:endParaRPr>
          </a:p>
          <a:p>
            <a:pPr marL="1142886" lvl="2" indent="-228577">
              <a:lnSpc>
                <a:spcPct val="90000"/>
              </a:lnSpc>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dosing of OH</a:t>
            </a:r>
            <a:r>
              <a:rPr lang="pt-BR" sz="2000" spc="-1" baseline="30000" dirty="0">
                <a:solidFill>
                  <a:srgbClr val="2A105B"/>
                </a:solidFill>
                <a:latin typeface="Calibri"/>
              </a:rPr>
              <a:t>-</a:t>
            </a:r>
            <a:r>
              <a:rPr lang="pt-BR" sz="2000" spc="-1" dirty="0">
                <a:solidFill>
                  <a:srgbClr val="2A105B"/>
                </a:solidFill>
                <a:latin typeface="Calibri"/>
              </a:rPr>
              <a:t> </a:t>
            </a:r>
            <a:endParaRPr lang="en-US" sz="2000" spc="-1" dirty="0">
              <a:solidFill>
                <a:srgbClr val="2A105B"/>
              </a:solidFill>
              <a:latin typeface="Calibri"/>
            </a:endParaRPr>
          </a:p>
          <a:p>
            <a:pPr marL="1142886" lvl="2" indent="-228577">
              <a:lnSpc>
                <a:spcPct val="90000"/>
              </a:lnSpc>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stoichiometrically</a:t>
            </a:r>
            <a:endParaRPr lang="en-US" sz="2000" spc="-1" dirty="0">
              <a:solidFill>
                <a:srgbClr val="2A105B"/>
              </a:solidFill>
              <a:latin typeface="Calibri"/>
            </a:endParaRPr>
          </a:p>
          <a:p>
            <a:pPr marL="1142886" lvl="2" indent="-228577">
              <a:lnSpc>
                <a:spcPct val="90000"/>
              </a:lnSpc>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1</a:t>
            </a:r>
            <a:r>
              <a:rPr lang="pt-BR" sz="2000" spc="-1" baseline="30000" dirty="0">
                <a:solidFill>
                  <a:srgbClr val="2A105B"/>
                </a:solidFill>
                <a:latin typeface="Calibri"/>
              </a:rPr>
              <a:t>st</a:t>
            </a:r>
            <a:r>
              <a:rPr lang="pt-BR" sz="2000" spc="-1" dirty="0">
                <a:solidFill>
                  <a:srgbClr val="2A105B"/>
                </a:solidFill>
                <a:latin typeface="Calibri"/>
              </a:rPr>
              <a:t>: Mg(OH)</a:t>
            </a:r>
            <a:r>
              <a:rPr lang="pt-BR" sz="2000" spc="-1" baseline="-25000" dirty="0">
                <a:solidFill>
                  <a:srgbClr val="2A105B"/>
                </a:solidFill>
                <a:latin typeface="Calibri"/>
              </a:rPr>
              <a:t>2</a:t>
            </a:r>
            <a:endParaRPr lang="en-US" sz="2000" spc="-1" dirty="0">
              <a:solidFill>
                <a:srgbClr val="2A105B"/>
              </a:solidFill>
              <a:latin typeface="Calibri"/>
            </a:endParaRPr>
          </a:p>
          <a:p>
            <a:pPr marL="1142886" lvl="2" indent="-228577">
              <a:lnSpc>
                <a:spcPct val="90000"/>
              </a:lnSpc>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2</a:t>
            </a:r>
            <a:r>
              <a:rPr lang="pt-BR" sz="2000" spc="-1" baseline="30000" dirty="0">
                <a:solidFill>
                  <a:srgbClr val="2A105B"/>
                </a:solidFill>
                <a:latin typeface="Calibri"/>
              </a:rPr>
              <a:t>nd</a:t>
            </a:r>
            <a:r>
              <a:rPr lang="pt-BR" sz="2000" spc="-1" dirty="0">
                <a:solidFill>
                  <a:srgbClr val="2A105B"/>
                </a:solidFill>
                <a:latin typeface="Calibri"/>
              </a:rPr>
              <a:t>: Ca(OH)</a:t>
            </a:r>
            <a:r>
              <a:rPr lang="pt-BR" sz="2000" spc="-1" baseline="-25000" dirty="0">
                <a:solidFill>
                  <a:srgbClr val="2A105B"/>
                </a:solidFill>
                <a:latin typeface="Calibri"/>
              </a:rPr>
              <a:t>2</a:t>
            </a:r>
            <a:endParaRPr lang="en-US" sz="2000" spc="-1" dirty="0">
              <a:solidFill>
                <a:srgbClr val="2A105B"/>
              </a:solidFill>
              <a:latin typeface="Calibri"/>
            </a:endParaRPr>
          </a:p>
        </p:txBody>
      </p:sp>
      <p:pic>
        <p:nvPicPr>
          <p:cNvPr id="356" name="Picture 355"/>
          <p:cNvPicPr/>
          <p:nvPr/>
        </p:nvPicPr>
        <p:blipFill>
          <a:blip r:embed="rId2"/>
          <a:stretch/>
        </p:blipFill>
        <p:spPr>
          <a:xfrm>
            <a:off x="5157048" y="2608307"/>
            <a:ext cx="6714206" cy="3409476"/>
          </a:xfrm>
          <a:prstGeom prst="rect">
            <a:avLst/>
          </a:prstGeom>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ustomShape 1"/>
          <p:cNvSpPr/>
          <p:nvPr/>
        </p:nvSpPr>
        <p:spPr>
          <a:xfrm>
            <a:off x="6236548" y="6170403"/>
            <a:ext cx="439034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988A873F-1C47-40F2-ACD8-43B1E65C2DC2}" type="datetime3">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5 November 2021</a:t>
            </a:fld>
            <a:endParaRPr lang="en-US" sz="1200" spc="-1">
              <a:solidFill>
                <a:srgbClr val="2A105B"/>
              </a:solidFill>
              <a:latin typeface="Calibri"/>
            </a:endParaRPr>
          </a:p>
        </p:txBody>
      </p:sp>
      <p:sp>
        <p:nvSpPr>
          <p:cNvPr id="358" name="CustomShape 2"/>
          <p:cNvSpPr/>
          <p:nvPr/>
        </p:nvSpPr>
        <p:spPr>
          <a:xfrm>
            <a:off x="10861946" y="6170403"/>
            <a:ext cx="93335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4977B336-9DA5-465D-B532-83B45F9D2BF0}" type="slidenum">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101</a:t>
            </a:fld>
            <a:endParaRPr lang="en-US" sz="1200" spc="-1">
              <a:solidFill>
                <a:srgbClr val="2A105B"/>
              </a:solidFill>
              <a:latin typeface="Calibri"/>
            </a:endParaRPr>
          </a:p>
        </p:txBody>
      </p:sp>
      <p:sp>
        <p:nvSpPr>
          <p:cNvPr id="359" name="CustomShape 3"/>
          <p:cNvSpPr/>
          <p:nvPr/>
        </p:nvSpPr>
        <p:spPr>
          <a:xfrm>
            <a:off x="899883" y="6170403"/>
            <a:ext cx="4630077"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800" spc="-1">
                <a:solidFill>
                  <a:srgbClr val="2A105B"/>
                </a:solidFill>
                <a:latin typeface="Calibri"/>
              </a:rPr>
              <a:t>The ZERO BRINE project (www.zerobrine.eu) has received funding from the European Union’s Horizon 2020 </a:t>
            </a:r>
            <a:br/>
            <a:r>
              <a:rPr lang="en-US" sz="800" spc="-1">
                <a:solidFill>
                  <a:srgbClr val="2A105B"/>
                </a:solidFill>
                <a:latin typeface="Calibri"/>
              </a:rPr>
              <a:t>research and innovation programme under grant agreement No 730390.</a:t>
            </a:r>
          </a:p>
        </p:txBody>
      </p:sp>
      <p:sp>
        <p:nvSpPr>
          <p:cNvPr id="360" name="CustomShape 4"/>
          <p:cNvSpPr/>
          <p:nvPr/>
        </p:nvSpPr>
        <p:spPr>
          <a:xfrm>
            <a:off x="1301590" y="275091"/>
            <a:ext cx="10279182" cy="1142851"/>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Autofit/>
          </a:bodyPr>
          <a:lstStyle/>
          <a:p>
            <a:pPr>
              <a:lnSpc>
                <a:spcPct val="90000"/>
              </a:lnSpc>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4400" b="1" spc="-1">
                <a:solidFill>
                  <a:srgbClr val="2A105B"/>
                </a:solidFill>
                <a:latin typeface="Calibri Light"/>
              </a:rPr>
              <a:t>Results: crystallisation</a:t>
            </a:r>
            <a:endParaRPr lang="en-US" sz="4400" spc="-1">
              <a:solidFill>
                <a:srgbClr val="2A105B"/>
              </a:solidFill>
              <a:latin typeface="Calibri"/>
            </a:endParaRPr>
          </a:p>
        </p:txBody>
      </p:sp>
      <p:sp>
        <p:nvSpPr>
          <p:cNvPr id="361" name="CustomShape 5"/>
          <p:cNvSpPr/>
          <p:nvPr/>
        </p:nvSpPr>
        <p:spPr>
          <a:xfrm>
            <a:off x="609401" y="1600438"/>
            <a:ext cx="10971371" cy="4525331"/>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rmAutofit/>
          </a:bodyPr>
          <a:lstStyle/>
          <a:p>
            <a:pPr marL="228577" indent="-228577">
              <a:lnSpc>
                <a:spcPct val="90000"/>
              </a:lnSpc>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Recovery of salts</a:t>
            </a:r>
            <a:endParaRPr lang="en-US" sz="2800" spc="-1" dirty="0">
              <a:solidFill>
                <a:srgbClr val="2A105B"/>
              </a:solidFill>
              <a:latin typeface="Calibri"/>
            </a:endParaRPr>
          </a:p>
          <a:p>
            <a:pPr marL="228577" indent="-228577">
              <a:lnSpc>
                <a:spcPct val="90000"/>
              </a:lnSpc>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endParaRPr lang="en-US" sz="2800" spc="-1" dirty="0">
              <a:solidFill>
                <a:srgbClr val="2A105B"/>
              </a:solidFill>
              <a:latin typeface="Calibri"/>
            </a:endParaRPr>
          </a:p>
          <a:p>
            <a:pPr marL="228577" indent="-228577">
              <a:lnSpc>
                <a:spcPct val="90000"/>
              </a:lnSpc>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endParaRPr lang="en-US" sz="2800" spc="-1" dirty="0">
              <a:solidFill>
                <a:srgbClr val="2A105B"/>
              </a:solidFill>
              <a:latin typeface="Calibri"/>
            </a:endParaRPr>
          </a:p>
          <a:p>
            <a:pPr marL="228577" indent="-228577">
              <a:lnSpc>
                <a:spcPct val="90000"/>
              </a:lnSpc>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endParaRPr lang="en-US" sz="2800" spc="-1" dirty="0">
              <a:solidFill>
                <a:srgbClr val="2A105B"/>
              </a:solidFill>
              <a:latin typeface="Calibri"/>
            </a:endParaRPr>
          </a:p>
          <a:p>
            <a:pPr marL="228577" indent="-228577">
              <a:lnSpc>
                <a:spcPct val="90000"/>
              </a:lnSpc>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Purity of recovered salts</a:t>
            </a:r>
            <a:endParaRPr lang="en-US" sz="2800" spc="-1" dirty="0">
              <a:solidFill>
                <a:srgbClr val="2A105B"/>
              </a:solidFill>
              <a:latin typeface="Calibri"/>
            </a:endParaRPr>
          </a:p>
        </p:txBody>
      </p:sp>
      <p:pic>
        <p:nvPicPr>
          <p:cNvPr id="362" name="Picture 361"/>
          <p:cNvPicPr/>
          <p:nvPr/>
        </p:nvPicPr>
        <p:blipFill>
          <a:blip r:embed="rId2"/>
          <a:stretch/>
        </p:blipFill>
        <p:spPr>
          <a:xfrm>
            <a:off x="899883" y="4105352"/>
            <a:ext cx="7209501" cy="2123723"/>
          </a:xfrm>
          <a:prstGeom prst="rect">
            <a:avLst/>
          </a:prstGeom>
          <a:ln>
            <a:noFill/>
          </a:ln>
        </p:spPr>
      </p:pic>
      <p:pic>
        <p:nvPicPr>
          <p:cNvPr id="363" name="Picture 362"/>
          <p:cNvPicPr/>
          <p:nvPr/>
        </p:nvPicPr>
        <p:blipFill>
          <a:blip r:embed="rId3"/>
          <a:stretch/>
        </p:blipFill>
        <p:spPr>
          <a:xfrm>
            <a:off x="909601" y="2019423"/>
            <a:ext cx="7228579" cy="1561837"/>
          </a:xfrm>
          <a:prstGeom prst="rect">
            <a:avLst/>
          </a:prstGeom>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CustomShape 1"/>
          <p:cNvSpPr/>
          <p:nvPr/>
        </p:nvSpPr>
        <p:spPr>
          <a:xfrm>
            <a:off x="6236548" y="6170403"/>
            <a:ext cx="439034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4C81C6A1-AB8A-4498-9E4E-038ACFE9C983}" type="datetime3">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5 November 2021</a:t>
            </a:fld>
            <a:endParaRPr lang="en-US" sz="1200" spc="-1">
              <a:solidFill>
                <a:srgbClr val="2A105B"/>
              </a:solidFill>
              <a:latin typeface="Calibri"/>
            </a:endParaRPr>
          </a:p>
        </p:txBody>
      </p:sp>
      <p:sp>
        <p:nvSpPr>
          <p:cNvPr id="365" name="CustomShape 2"/>
          <p:cNvSpPr/>
          <p:nvPr/>
        </p:nvSpPr>
        <p:spPr>
          <a:xfrm>
            <a:off x="10861946" y="6170403"/>
            <a:ext cx="93335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8AA06340-9EC0-43BF-9962-3F41CCE698E2}" type="slidenum">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102</a:t>
            </a:fld>
            <a:endParaRPr lang="en-US" sz="1200" spc="-1">
              <a:solidFill>
                <a:srgbClr val="2A105B"/>
              </a:solidFill>
              <a:latin typeface="Calibri"/>
            </a:endParaRPr>
          </a:p>
        </p:txBody>
      </p:sp>
      <p:sp>
        <p:nvSpPr>
          <p:cNvPr id="366" name="CustomShape 3"/>
          <p:cNvSpPr/>
          <p:nvPr/>
        </p:nvSpPr>
        <p:spPr>
          <a:xfrm>
            <a:off x="899883" y="6170403"/>
            <a:ext cx="4630077"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800" spc="-1">
                <a:solidFill>
                  <a:srgbClr val="2A105B"/>
                </a:solidFill>
                <a:latin typeface="Calibri"/>
              </a:rPr>
              <a:t>The ZERO BRINE project (www.zerobrine.eu) has received funding from the European Union’s Horizon 2020 </a:t>
            </a:r>
            <a:br/>
            <a:r>
              <a:rPr lang="en-US" sz="800" spc="-1">
                <a:solidFill>
                  <a:srgbClr val="2A105B"/>
                </a:solidFill>
                <a:latin typeface="Calibri"/>
              </a:rPr>
              <a:t>research and innovation programme under grant agreement No 730390.</a:t>
            </a:r>
          </a:p>
        </p:txBody>
      </p:sp>
      <p:sp>
        <p:nvSpPr>
          <p:cNvPr id="367" name="CustomShape 4"/>
          <p:cNvSpPr/>
          <p:nvPr/>
        </p:nvSpPr>
        <p:spPr>
          <a:xfrm>
            <a:off x="1301590" y="275091"/>
            <a:ext cx="10279182" cy="1142851"/>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Autofit/>
          </a:bodyPr>
          <a:lstStyle/>
          <a:p>
            <a:pPr>
              <a:lnSpc>
                <a:spcPct val="90000"/>
              </a:lnSpc>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4400" b="1" spc="-1">
                <a:solidFill>
                  <a:srgbClr val="2A105B"/>
                </a:solidFill>
                <a:latin typeface="Calibri Light"/>
              </a:rPr>
              <a:t>Results: evaporation</a:t>
            </a:r>
            <a:endParaRPr lang="en-US" sz="4400" spc="-1">
              <a:solidFill>
                <a:srgbClr val="2A105B"/>
              </a:solidFill>
              <a:latin typeface="Calibri"/>
            </a:endParaRPr>
          </a:p>
        </p:txBody>
      </p:sp>
      <p:sp>
        <p:nvSpPr>
          <p:cNvPr id="368" name="CustomShape 5"/>
          <p:cNvSpPr/>
          <p:nvPr/>
        </p:nvSpPr>
        <p:spPr>
          <a:xfrm>
            <a:off x="609401" y="1600438"/>
            <a:ext cx="10971371" cy="4525331"/>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rmAutofit/>
          </a:bodyPr>
          <a:lstStyle/>
          <a:p>
            <a:pPr marL="228577" indent="-228577">
              <a:lnSpc>
                <a:spcPct val="90000"/>
              </a:lnSpc>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Without recycling crystallisation supernatant</a:t>
            </a:r>
            <a:endParaRPr lang="en-US" sz="2800" spc="-1" dirty="0">
              <a:solidFill>
                <a:srgbClr val="2A105B"/>
              </a:solidFill>
              <a:latin typeface="Calibri"/>
            </a:endParaRPr>
          </a:p>
          <a:p>
            <a:pPr marL="685731" lvl="1" indent="-228577">
              <a:lnSpc>
                <a:spcPct val="90000"/>
              </a:lnSpc>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42% evaporated (distilled water)</a:t>
            </a:r>
            <a:endParaRPr lang="en-US" sz="2400" spc="-1" dirty="0">
              <a:solidFill>
                <a:srgbClr val="2A105B"/>
              </a:solidFill>
              <a:latin typeface="Calibri"/>
            </a:endParaRPr>
          </a:p>
          <a:p>
            <a:pPr marL="685731" lvl="1" indent="-228577">
              <a:lnSpc>
                <a:spcPct val="90000"/>
              </a:lnSpc>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58% NaCl brine</a:t>
            </a:r>
            <a:endParaRPr lang="en-US" sz="2400" spc="-1" dirty="0">
              <a:solidFill>
                <a:srgbClr val="2A105B"/>
              </a:solidFill>
              <a:latin typeface="Calibri"/>
            </a:endParaRPr>
          </a:p>
          <a:p>
            <a:pPr marL="1142886" lvl="2" indent="-228577">
              <a:lnSpc>
                <a:spcPct val="90000"/>
              </a:lnSpc>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not suitable for IEX regeneration</a:t>
            </a:r>
            <a:endParaRPr lang="en-US" sz="2000" spc="-1" dirty="0">
              <a:solidFill>
                <a:srgbClr val="2A105B"/>
              </a:solidFill>
              <a:latin typeface="Calibri"/>
            </a:endParaRPr>
          </a:p>
          <a:p>
            <a:pPr marL="1142886" lvl="2" indent="-228577">
              <a:lnSpc>
                <a:spcPct val="90000"/>
              </a:lnSpc>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endParaRPr lang="en-US" sz="2000" spc="-1" dirty="0">
              <a:solidFill>
                <a:srgbClr val="2A105B"/>
              </a:solidFill>
              <a:latin typeface="Calibri"/>
            </a:endParaRPr>
          </a:p>
          <a:p>
            <a:pPr marL="228577" indent="-228577">
              <a:lnSpc>
                <a:spcPct val="90000"/>
              </a:lnSpc>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Recycling crystallisation supernatant</a:t>
            </a:r>
            <a:endParaRPr lang="en-US" sz="2800" spc="-1" dirty="0">
              <a:solidFill>
                <a:srgbClr val="2A105B"/>
              </a:solidFill>
              <a:latin typeface="Calibri"/>
            </a:endParaRPr>
          </a:p>
          <a:p>
            <a:pPr marL="685731" lvl="1" indent="-228577">
              <a:lnSpc>
                <a:spcPct val="90000"/>
              </a:lnSpc>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42 % evaporated (distilled water)</a:t>
            </a:r>
            <a:endParaRPr lang="en-US" sz="2400" spc="-1" dirty="0">
              <a:solidFill>
                <a:srgbClr val="2A105B"/>
              </a:solidFill>
              <a:latin typeface="Calibri"/>
            </a:endParaRPr>
          </a:p>
          <a:p>
            <a:pPr marL="685731" lvl="1" indent="-228577">
              <a:lnSpc>
                <a:spcPct val="90000"/>
              </a:lnSpc>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58% NaCl brine</a:t>
            </a:r>
            <a:endParaRPr lang="en-US" sz="2400" spc="-1" dirty="0">
              <a:solidFill>
                <a:srgbClr val="2A105B"/>
              </a:solidFill>
              <a:latin typeface="Calibri"/>
            </a:endParaRPr>
          </a:p>
          <a:p>
            <a:pPr marL="685731" lvl="1" indent="-228577">
              <a:lnSpc>
                <a:spcPct val="90000"/>
              </a:lnSpc>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slightly more polluted</a:t>
            </a:r>
            <a:endParaRPr lang="en-US" sz="2400" spc="-1" dirty="0">
              <a:solidFill>
                <a:srgbClr val="2A105B"/>
              </a:solidFill>
              <a:latin typeface="Calibri"/>
            </a:endParaRPr>
          </a:p>
          <a:p>
            <a:pPr marL="1142886" lvl="2" indent="-228577">
              <a:lnSpc>
                <a:spcPct val="90000"/>
              </a:lnSpc>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but with less Ca2+ and Mg2+</a:t>
            </a:r>
            <a:endParaRPr lang="en-US" sz="2000" spc="-1" dirty="0">
              <a:solidFill>
                <a:srgbClr val="2A105B"/>
              </a:solidFill>
              <a:latin typeface="Calibri"/>
            </a:endParaRPr>
          </a:p>
          <a:p>
            <a:pPr marL="1142886" lvl="2" indent="-228577">
              <a:lnSpc>
                <a:spcPct val="90000"/>
              </a:lnSpc>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possibility of scaling: mmol/L of barite (BaSO</a:t>
            </a:r>
            <a:r>
              <a:rPr lang="pt-BR" sz="2000" spc="-1" baseline="-25000" dirty="0">
                <a:solidFill>
                  <a:srgbClr val="2A105B"/>
                </a:solidFill>
                <a:latin typeface="Calibri"/>
              </a:rPr>
              <a:t>4</a:t>
            </a:r>
            <a:r>
              <a:rPr lang="pt-BR" sz="2000" spc="-1" dirty="0">
                <a:solidFill>
                  <a:srgbClr val="2A105B"/>
                </a:solidFill>
                <a:latin typeface="Calibri"/>
              </a:rPr>
              <a:t>), brucite (Mg(OH)</a:t>
            </a:r>
            <a:r>
              <a:rPr lang="pt-BR" sz="2000" spc="-1" baseline="-25000" dirty="0">
                <a:solidFill>
                  <a:srgbClr val="2A105B"/>
                </a:solidFill>
                <a:latin typeface="Calibri"/>
              </a:rPr>
              <a:t>2</a:t>
            </a:r>
            <a:r>
              <a:rPr lang="pt-BR" sz="2000" spc="-1" dirty="0">
                <a:solidFill>
                  <a:srgbClr val="2A105B"/>
                </a:solidFill>
                <a:latin typeface="Calibri"/>
              </a:rPr>
              <a:t>) and Calcite (CaCO</a:t>
            </a:r>
            <a:r>
              <a:rPr lang="pt-BR" sz="2000" spc="-1" baseline="-25000" dirty="0">
                <a:solidFill>
                  <a:srgbClr val="2A105B"/>
                </a:solidFill>
                <a:latin typeface="Calibri"/>
              </a:rPr>
              <a:t>3</a:t>
            </a:r>
            <a:r>
              <a:rPr lang="pt-BR" sz="2000" spc="-1" dirty="0">
                <a:solidFill>
                  <a:srgbClr val="2A105B"/>
                </a:solidFill>
                <a:latin typeface="Calibri"/>
              </a:rPr>
              <a:t>)</a:t>
            </a:r>
            <a:endParaRPr lang="en-US" sz="2000" spc="-1" dirty="0">
              <a:solidFill>
                <a:srgbClr val="2A105B"/>
              </a:solidFill>
              <a:latin typeface="Calibri"/>
            </a:endParaRPr>
          </a:p>
        </p:txBody>
      </p:sp>
      <p:pic>
        <p:nvPicPr>
          <p:cNvPr id="369" name="Picture 368"/>
          <p:cNvPicPr/>
          <p:nvPr/>
        </p:nvPicPr>
        <p:blipFill>
          <a:blip r:embed="rId2"/>
          <a:stretch/>
        </p:blipFill>
        <p:spPr>
          <a:xfrm>
            <a:off x="6355692" y="1979828"/>
            <a:ext cx="5272953" cy="3574695"/>
          </a:xfrm>
          <a:prstGeom prst="rect">
            <a:avLst/>
          </a:prstGeom>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extShape 1"/>
          <p:cNvSpPr txBox="1"/>
          <p:nvPr/>
        </p:nvSpPr>
        <p:spPr>
          <a:xfrm>
            <a:off x="1301230" y="274731"/>
            <a:ext cx="10279182" cy="1142851"/>
          </a:xfrm>
          <a:prstGeom prst="rect">
            <a:avLst/>
          </a:prstGeom>
          <a:noFill/>
          <a:ln>
            <a:noFill/>
          </a:ln>
        </p:spPr>
        <p:txBody>
          <a:bodyPr lIns="89988" tIns="46794" rIns="89988" bIns="46794">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4400" b="1" spc="-1">
                <a:solidFill>
                  <a:srgbClr val="2A105B"/>
                </a:solidFill>
                <a:latin typeface="Calibri Light"/>
              </a:rPr>
              <a:t>Conclusions</a:t>
            </a:r>
            <a:endParaRPr lang="en-US" sz="4400" spc="-1">
              <a:solidFill>
                <a:srgbClr val="2A105B"/>
              </a:solidFill>
              <a:latin typeface="Calibri Light"/>
            </a:endParaRPr>
          </a:p>
        </p:txBody>
      </p:sp>
      <p:sp>
        <p:nvSpPr>
          <p:cNvPr id="371" name="TextShape 2"/>
          <p:cNvSpPr txBox="1"/>
          <p:nvPr/>
        </p:nvSpPr>
        <p:spPr>
          <a:xfrm>
            <a:off x="609401" y="1600438"/>
            <a:ext cx="10971371" cy="4525331"/>
          </a:xfrm>
          <a:prstGeom prst="rect">
            <a:avLst/>
          </a:prstGeom>
          <a:noFill/>
          <a:ln>
            <a:noFill/>
          </a:ln>
        </p:spPr>
        <p:txBody>
          <a:bodyPr lIns="89988" tIns="46794" rIns="89988" bIns="46794">
            <a:normAutofit/>
          </a:bodyPr>
          <a:lstStyle/>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Recovery of Mg</a:t>
            </a:r>
            <a:r>
              <a:rPr lang="pt-BR" sz="2800" spc="-1" baseline="30000" dirty="0">
                <a:solidFill>
                  <a:srgbClr val="2A105B"/>
                </a:solidFill>
                <a:latin typeface="Calibri"/>
              </a:rPr>
              <a:t>2+</a:t>
            </a:r>
            <a:r>
              <a:rPr lang="pt-BR" sz="2800" spc="-1" dirty="0">
                <a:solidFill>
                  <a:srgbClr val="2A105B"/>
                </a:solidFill>
                <a:latin typeface="Calibri"/>
              </a:rPr>
              <a:t> and Ca</a:t>
            </a:r>
            <a:r>
              <a:rPr lang="pt-BR" sz="2800" spc="-1" baseline="30000" dirty="0">
                <a:solidFill>
                  <a:srgbClr val="2A105B"/>
                </a:solidFill>
                <a:latin typeface="Calibri"/>
              </a:rPr>
              <a:t>2+</a:t>
            </a:r>
            <a:r>
              <a:rPr lang="pt-BR" sz="2800" spc="-1" dirty="0">
                <a:solidFill>
                  <a:srgbClr val="2A105B"/>
                </a:solidFill>
                <a:latin typeface="Calibri"/>
              </a:rPr>
              <a:t> possible, but not complete</a:t>
            </a:r>
            <a:endParaRPr lang="en-US" sz="28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purity of Mg reasonable (</a:t>
            </a:r>
            <a:r>
              <a:rPr lang="pt-BR" sz="2400" spc="-1" dirty="0">
                <a:solidFill>
                  <a:srgbClr val="2A105B"/>
                </a:solidFill>
                <a:latin typeface="Symbol"/>
                <a:ea typeface="Symbol"/>
              </a:rPr>
              <a:t></a:t>
            </a:r>
            <a:r>
              <a:rPr lang="pt-BR" sz="2400" spc="-1" dirty="0">
                <a:solidFill>
                  <a:srgbClr val="2A105B"/>
                </a:solidFill>
                <a:latin typeface="Calibri"/>
              </a:rPr>
              <a:t> 95%), of Ca good (</a:t>
            </a:r>
            <a:r>
              <a:rPr lang="pt-BR" sz="2400" spc="-1" dirty="0">
                <a:solidFill>
                  <a:srgbClr val="2A105B"/>
                </a:solidFill>
                <a:latin typeface="Symbol"/>
                <a:ea typeface="Symbol"/>
              </a:rPr>
              <a:t></a:t>
            </a:r>
            <a:r>
              <a:rPr lang="pt-BR" sz="2400" spc="-1" dirty="0">
                <a:solidFill>
                  <a:srgbClr val="2A105B"/>
                </a:solidFill>
                <a:latin typeface="Calibri"/>
              </a:rPr>
              <a:t> 99%)</a:t>
            </a:r>
            <a:endParaRPr lang="en-US" sz="24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endParaRPr lang="en-US" sz="2400" spc="-1" dirty="0">
              <a:solidFill>
                <a:srgbClr val="2A105B"/>
              </a:solidFill>
              <a:latin typeface="Calibri"/>
            </a:endParaRPr>
          </a:p>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Very strict control of hydroxide dosing is essential</a:t>
            </a:r>
            <a:endParaRPr lang="en-US" sz="2800" spc="-1" dirty="0">
              <a:solidFill>
                <a:srgbClr val="2A105B"/>
              </a:solidFill>
              <a:latin typeface="Calibri"/>
            </a:endParaRPr>
          </a:p>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endParaRPr lang="en-US" sz="2800" spc="-1" dirty="0">
              <a:solidFill>
                <a:srgbClr val="2A105B"/>
              </a:solidFill>
              <a:latin typeface="Calibri"/>
            </a:endParaRPr>
          </a:p>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Complete recycle of water not possible, as this may cause scaling in evaporator and affects IEX regeneration brine quality</a:t>
            </a:r>
            <a:endParaRPr lang="en-US" sz="2800" spc="-1" dirty="0">
              <a:solidFill>
                <a:srgbClr val="2A105B"/>
              </a:solidFill>
              <a:latin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dirty="0" err="1"/>
              <a:t>Dr.</a:t>
            </a:r>
            <a:r>
              <a:rPr lang="en-GB" dirty="0"/>
              <a:t> Mitko is an assistant professor at the Silesian University of Technology, Faculty of Chemistry. His research interests include </a:t>
            </a:r>
            <a:r>
              <a:rPr lang="en-GB" dirty="0" err="1"/>
              <a:t>electromembrane</a:t>
            </a:r>
            <a:r>
              <a:rPr lang="en-GB" dirty="0"/>
              <a:t> processes (electrodialysis, </a:t>
            </a:r>
            <a:r>
              <a:rPr lang="en-GB" dirty="0" err="1"/>
              <a:t>electrodeionization</a:t>
            </a:r>
            <a:r>
              <a:rPr lang="en-GB" dirty="0"/>
              <a:t>, membrane capacitive deionization); removal of metal ions from the waste waters; seawater, coal mine water and industrial wastewater desalination.</a:t>
            </a:r>
            <a:endParaRPr lang="en-US" dirty="0"/>
          </a:p>
          <a:p>
            <a:endParaRPr lang="en-US" dirty="0">
              <a:highlight>
                <a:srgbClr val="FFFF00"/>
              </a:highlight>
            </a:endParaRPr>
          </a:p>
        </p:txBody>
      </p:sp>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Krzysztof Mitko</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a:xfrm>
            <a:off x="2984291" y="1264664"/>
            <a:ext cx="5973442" cy="389542"/>
          </a:xfrm>
        </p:spPr>
        <p:txBody>
          <a:bodyPr/>
          <a:lstStyle/>
          <a:p>
            <a:r>
              <a:rPr lang="en-GB" dirty="0"/>
              <a:t>Assistant Professor</a:t>
            </a:r>
            <a:endParaRPr lang="en-US" dirty="0"/>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SUT</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923330"/>
          </a:xfrm>
          <a:prstGeom prst="rect">
            <a:avLst/>
          </a:prstGeom>
          <a:noFill/>
        </p:spPr>
        <p:txBody>
          <a:bodyPr wrap="square" rtlCol="0">
            <a:spAutoFit/>
          </a:bodyPr>
          <a:lstStyle/>
          <a:p>
            <a:pPr algn="ctr"/>
            <a:r>
              <a:rPr lang="en-GB" b="1" dirty="0"/>
              <a:t>ZERO BRINE SPECIAL ISSUE – PART II – Krzysztof Mitko</a:t>
            </a:r>
          </a:p>
          <a:p>
            <a:pPr algn="ctr"/>
            <a:endParaRPr lang="en-GB" b="1" dirty="0"/>
          </a:p>
        </p:txBody>
      </p:sp>
      <p:pic>
        <p:nvPicPr>
          <p:cNvPr id="11" name="Picture Placeholder 10" descr="A person wearing glasses&#10;&#10;Description automatically generated with medium confidence">
            <a:extLst>
              <a:ext uri="{FF2B5EF4-FFF2-40B4-BE49-F238E27FC236}">
                <a16:creationId xmlns:a16="http://schemas.microsoft.com/office/drawing/2014/main" id="{9CDFB128-3670-4BF4-BF52-EF08AC2528EB}"/>
              </a:ext>
            </a:extLst>
          </p:cNvPr>
          <p:cNvPicPr>
            <a:picLocks noGrp="1" noChangeAspect="1"/>
          </p:cNvPicPr>
          <p:nvPr>
            <p:ph type="pic" sz="quarter" idx="10"/>
          </p:nvPr>
        </p:nvPicPr>
        <p:blipFill>
          <a:blip r:embed="rId3"/>
          <a:srcRect/>
          <a:stretch>
            <a:fillRect/>
          </a:stretch>
        </p:blipFill>
        <p:spPr/>
      </p:pic>
    </p:spTree>
    <p:extLst>
      <p:ext uri="{BB962C8B-B14F-4D97-AF65-F5344CB8AC3E}">
        <p14:creationId xmlns:p14="http://schemas.microsoft.com/office/powerpoint/2010/main" val="15273991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extShape 1"/>
          <p:cNvSpPr txBox="1"/>
          <p:nvPr/>
        </p:nvSpPr>
        <p:spPr>
          <a:xfrm>
            <a:off x="1523880" y="1371600"/>
            <a:ext cx="9143640" cy="2356920"/>
          </a:xfrm>
          <a:prstGeom prst="rect">
            <a:avLst/>
          </a:prstGeom>
          <a:noFill/>
          <a:ln>
            <a:noFill/>
          </a:ln>
        </p:spPr>
        <p:txBody>
          <a:bodyPr lIns="90000" tIns="45000" rIns="90000" bIns="4500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1" normalizeH="0" baseline="0" noProof="0">
                <a:ln>
                  <a:noFill/>
                </a:ln>
                <a:solidFill>
                  <a:srgbClr val="49C2D7"/>
                </a:solidFill>
                <a:effectLst/>
                <a:uLnTx/>
                <a:uFillTx/>
                <a:latin typeface="Calibri"/>
              </a:rPr>
              <a:t>Pilot studies on circular economy solution for the coal mining sector</a:t>
            </a:r>
            <a:endParaRPr kumimoji="0" lang="en-US" sz="5400" b="0" i="0" u="none" strike="noStrike" kern="1200" cap="none" spc="-1" normalizeH="0" baseline="0" noProof="0">
              <a:ln>
                <a:noFill/>
              </a:ln>
              <a:solidFill>
                <a:srgbClr val="2A105B"/>
              </a:solidFill>
              <a:effectLst/>
              <a:uLnTx/>
              <a:uFillTx/>
              <a:latin typeface="Calibri"/>
            </a:endParaRPr>
          </a:p>
        </p:txBody>
      </p:sp>
      <p:sp>
        <p:nvSpPr>
          <p:cNvPr id="320" name="TextShape 2"/>
          <p:cNvSpPr txBox="1"/>
          <p:nvPr/>
        </p:nvSpPr>
        <p:spPr>
          <a:xfrm>
            <a:off x="1523880" y="3840480"/>
            <a:ext cx="9143640" cy="141696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0" i="0" u="none" strike="noStrike" kern="1200" cap="none" spc="-1" normalizeH="0" baseline="0" noProof="0">
                <a:ln>
                  <a:noFill/>
                </a:ln>
                <a:solidFill>
                  <a:srgbClr val="2A105B"/>
                </a:solidFill>
                <a:effectLst/>
                <a:uLnTx/>
                <a:uFillTx/>
                <a:latin typeface="Calibri"/>
              </a:rPr>
              <a:t>Krzysztof Mitko, Marian Turek, Hanna Jaroszek, Ewa Bernacka, Mateusz Sambor, Paweł Skóra, Piotr Dydo</a:t>
            </a:r>
            <a:endParaRPr kumimoji="0" lang="en-US" sz="2400" b="0" i="0" u="none" strike="noStrike" kern="1200" cap="none" spc="-1" normalizeH="0" baseline="0" noProof="0">
              <a:ln>
                <a:noFill/>
              </a:ln>
              <a:solidFill>
                <a:prstClr val="black"/>
              </a:solidFill>
              <a:effectLst/>
              <a:uLnTx/>
              <a:uFillTx/>
              <a:latin typeface="Calibri"/>
            </a:endParaRPr>
          </a:p>
        </p:txBody>
      </p:sp>
      <p:sp>
        <p:nvSpPr>
          <p:cNvPr id="321"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A35B6-E378-4D69-B608-4F458263D426}"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E2529-7F93-43E9-AB75-D18C1848F642}"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TextShape 1"/>
          <p:cNvSpPr txBox="1"/>
          <p:nvPr/>
        </p:nvSpPr>
        <p:spPr>
          <a:xfrm>
            <a:off x="839880" y="2210760"/>
            <a:ext cx="3931920" cy="365796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600" b="0" i="0" u="none" strike="noStrike" kern="1200" cap="none" spc="-1" normalizeH="0" baseline="0" noProof="0">
                <a:ln>
                  <a:noFill/>
                </a:ln>
                <a:solidFill>
                  <a:srgbClr val="2A105B"/>
                </a:solidFill>
                <a:effectLst/>
                <a:uLnTx/>
                <a:uFillTx/>
                <a:latin typeface="Calibri"/>
              </a:rPr>
              <a:t>Coal mining generates vast amounts of saline waste water</a:t>
            </a: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600" b="0" i="0" u="none" strike="noStrike" kern="1200" cap="none" spc="-1" normalizeH="0" baseline="0" noProof="0">
                <a:ln>
                  <a:noFill/>
                </a:ln>
                <a:solidFill>
                  <a:srgbClr val="2A105B"/>
                </a:solidFill>
                <a:effectLst/>
                <a:uLnTx/>
                <a:uFillTx/>
                <a:latin typeface="Calibri"/>
              </a:rPr>
              <a:t>The amount of discharged salt in Poland alone is ca. 4 million tons per year</a:t>
            </a: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600" b="0" i="0" u="none" strike="noStrike" kern="1200" cap="none" spc="-1" normalizeH="0" baseline="0" noProof="0">
                <a:ln>
                  <a:noFill/>
                </a:ln>
                <a:solidFill>
                  <a:srgbClr val="2A105B"/>
                </a:solidFill>
                <a:effectLst/>
                <a:uLnTx/>
                <a:uFillTx/>
                <a:latin typeface="Calibri"/>
              </a:rPr>
              <a:t>The increase in river salinity damages the aquatic life, increases population water pressure and decreases the soil quality</a:t>
            </a:r>
            <a:endParaRPr kumimoji="0" lang="en-US" sz="1600" b="0" i="0" u="none" strike="noStrike" kern="1200" cap="none" spc="-1" normalizeH="0" baseline="0" noProof="0">
              <a:ln>
                <a:noFill/>
              </a:ln>
              <a:solidFill>
                <a:srgbClr val="2A105B"/>
              </a:solidFill>
              <a:effectLst/>
              <a:uLnTx/>
              <a:uFillTx/>
              <a:latin typeface="Calibri"/>
            </a:endParaRPr>
          </a:p>
        </p:txBody>
      </p:sp>
      <p:sp>
        <p:nvSpPr>
          <p:cNvPr id="323"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324" name="CustomShape 3"/>
          <p:cNvSpPr/>
          <p:nvPr/>
        </p:nvSpPr>
        <p:spPr>
          <a:xfrm>
            <a:off x="831960" y="1709640"/>
            <a:ext cx="3939840" cy="132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Polish case study</a:t>
            </a:r>
            <a:endParaRPr kumimoji="0" lang="en-US" sz="32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54051-ED48-44CA-89FC-D1BD49C4BAD1}"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905D2-CC79-43B6-AF2E-65004FDF6B48}"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extShape 1"/>
          <p:cNvSpPr txBox="1"/>
          <p:nvPr/>
        </p:nvSpPr>
        <p:spPr>
          <a:xfrm>
            <a:off x="839880" y="2210760"/>
            <a:ext cx="3931920" cy="365796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600" b="0" i="0" u="none" strike="noStrike" kern="1200" cap="none" spc="-1" normalizeH="0" baseline="0" noProof="0">
                <a:ln>
                  <a:noFill/>
                </a:ln>
                <a:solidFill>
                  <a:srgbClr val="2A105B"/>
                </a:solidFill>
                <a:effectLst/>
                <a:uLnTx/>
                <a:uFillTx/>
                <a:latin typeface="Calibri"/>
              </a:rPr>
              <a:t>To demonstrate the principles of circular economy in the coal mining industry</a:t>
            </a: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600" b="0" i="0" u="none" strike="noStrike" kern="1200" cap="none" spc="-1" normalizeH="0" baseline="0" noProof="0">
                <a:ln>
                  <a:noFill/>
                </a:ln>
                <a:solidFill>
                  <a:srgbClr val="2A105B"/>
                </a:solidFill>
                <a:effectLst/>
                <a:uLnTx/>
                <a:uFillTx/>
                <a:latin typeface="Calibri"/>
              </a:rPr>
              <a:t>To demonstrate decreased energy consumption compared to reference technolog</a:t>
            </a: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p:txBody>
      </p:sp>
      <p:sp>
        <p:nvSpPr>
          <p:cNvPr id="326"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327" name="CustomShape 3"/>
          <p:cNvSpPr/>
          <p:nvPr/>
        </p:nvSpPr>
        <p:spPr>
          <a:xfrm>
            <a:off x="831960" y="1709640"/>
            <a:ext cx="3939840" cy="132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Goals</a:t>
            </a:r>
            <a:endParaRPr kumimoji="0" lang="en-US" sz="32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A1243-D959-4BF3-AEE4-DBF78C31E991}"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4308-DFCD-4E8F-A244-4FC8E8B7833F}"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extShape 1"/>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PL" sz="3200" b="1" i="0" u="none" strike="noStrike" kern="1200" cap="none" spc="-1" normalizeH="0" baseline="0" noProof="0">
                <a:ln>
                  <a:noFill/>
                </a:ln>
                <a:solidFill>
                  <a:srgbClr val="49C2D7"/>
                </a:solidFill>
                <a:effectLst/>
                <a:uLnTx/>
                <a:uFillTx/>
                <a:latin typeface="Calibri"/>
              </a:rPr>
              <a:t>Bolesław Śmiały coal mine water</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29"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graphicFrame>
        <p:nvGraphicFramePr>
          <p:cNvPr id="330" name="Table 3"/>
          <p:cNvGraphicFramePr/>
          <p:nvPr/>
        </p:nvGraphicFramePr>
        <p:xfrm>
          <a:off x="898200" y="2480040"/>
          <a:ext cx="9963360" cy="3527280"/>
        </p:xfrm>
        <a:graphic>
          <a:graphicData uri="http://schemas.openxmlformats.org/drawingml/2006/table">
            <a:tbl>
              <a:tblPr/>
              <a:tblGrid>
                <a:gridCol w="1245240">
                  <a:extLst>
                    <a:ext uri="{9D8B030D-6E8A-4147-A177-3AD203B41FA5}">
                      <a16:colId xmlns:a16="http://schemas.microsoft.com/office/drawing/2014/main" val="20000"/>
                    </a:ext>
                  </a:extLst>
                </a:gridCol>
                <a:gridCol w="1245240">
                  <a:extLst>
                    <a:ext uri="{9D8B030D-6E8A-4147-A177-3AD203B41FA5}">
                      <a16:colId xmlns:a16="http://schemas.microsoft.com/office/drawing/2014/main" val="20001"/>
                    </a:ext>
                  </a:extLst>
                </a:gridCol>
                <a:gridCol w="1245240">
                  <a:extLst>
                    <a:ext uri="{9D8B030D-6E8A-4147-A177-3AD203B41FA5}">
                      <a16:colId xmlns:a16="http://schemas.microsoft.com/office/drawing/2014/main" val="20002"/>
                    </a:ext>
                  </a:extLst>
                </a:gridCol>
                <a:gridCol w="1245240">
                  <a:extLst>
                    <a:ext uri="{9D8B030D-6E8A-4147-A177-3AD203B41FA5}">
                      <a16:colId xmlns:a16="http://schemas.microsoft.com/office/drawing/2014/main" val="20003"/>
                    </a:ext>
                  </a:extLst>
                </a:gridCol>
                <a:gridCol w="1245240">
                  <a:extLst>
                    <a:ext uri="{9D8B030D-6E8A-4147-A177-3AD203B41FA5}">
                      <a16:colId xmlns:a16="http://schemas.microsoft.com/office/drawing/2014/main" val="20004"/>
                    </a:ext>
                  </a:extLst>
                </a:gridCol>
                <a:gridCol w="1245240">
                  <a:extLst>
                    <a:ext uri="{9D8B030D-6E8A-4147-A177-3AD203B41FA5}">
                      <a16:colId xmlns:a16="http://schemas.microsoft.com/office/drawing/2014/main" val="20005"/>
                    </a:ext>
                  </a:extLst>
                </a:gridCol>
                <a:gridCol w="1245240">
                  <a:extLst>
                    <a:ext uri="{9D8B030D-6E8A-4147-A177-3AD203B41FA5}">
                      <a16:colId xmlns:a16="http://schemas.microsoft.com/office/drawing/2014/main" val="20006"/>
                    </a:ext>
                  </a:extLst>
                </a:gridCol>
                <a:gridCol w="1246680">
                  <a:extLst>
                    <a:ext uri="{9D8B030D-6E8A-4147-A177-3AD203B41FA5}">
                      <a16:colId xmlns:a16="http://schemas.microsoft.com/office/drawing/2014/main" val="20007"/>
                    </a:ext>
                  </a:extLst>
                </a:gridCol>
              </a:tblGrid>
              <a:tr h="881640">
                <a:tc>
                  <a:txBody>
                    <a:bodyPr/>
                    <a:lstStyle/>
                    <a:p>
                      <a:pPr algn="ctr">
                        <a:lnSpc>
                          <a:spcPct val="100000"/>
                        </a:lnSpc>
                      </a:pPr>
                      <a:r>
                        <a:rPr lang="en-GB" sz="1400" b="1" strike="noStrike" spc="-1">
                          <a:solidFill>
                            <a:srgbClr val="2A105B"/>
                          </a:solidFill>
                          <a:latin typeface="Calibri"/>
                        </a:rPr>
                        <a:t>Cl</a:t>
                      </a:r>
                      <a:r>
                        <a:rPr lang="en-GB" sz="1400" b="1" strike="noStrike" spc="-1" baseline="30000">
                          <a:solidFill>
                            <a:srgbClr val="2A105B"/>
                          </a:solidFill>
                          <a:latin typeface="Calibri"/>
                        </a:rPr>
                        <a:t>-</a:t>
                      </a:r>
                      <a:r>
                        <a:rPr lang="en-GB" sz="1400" b="1" strike="noStrike" spc="-1">
                          <a:solidFill>
                            <a:srgbClr val="2A105B"/>
                          </a:solidFill>
                          <a:latin typeface="Calibri"/>
                        </a:rPr>
                        <a:t>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13500</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00000"/>
                        </a:lnSpc>
                      </a:pPr>
                      <a:r>
                        <a:rPr lang="en-GB" sz="1400" b="1" strike="noStrike" spc="-1">
                          <a:solidFill>
                            <a:srgbClr val="2A105B"/>
                          </a:solidFill>
                          <a:latin typeface="Calibri"/>
                        </a:rPr>
                        <a:t>Mg</a:t>
                      </a:r>
                      <a:r>
                        <a:rPr lang="en-GB" sz="1400" b="1" strike="noStrike" spc="-1" baseline="30000">
                          <a:solidFill>
                            <a:srgbClr val="2A105B"/>
                          </a:solidFill>
                          <a:latin typeface="Calibri"/>
                        </a:rPr>
                        <a:t>2+</a:t>
                      </a:r>
                      <a:r>
                        <a:rPr lang="en-GB" sz="1400" b="1" strike="noStrike" spc="-1">
                          <a:solidFill>
                            <a:srgbClr val="2A105B"/>
                          </a:solidFill>
                          <a:latin typeface="Calibri"/>
                        </a:rPr>
                        <a:t>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263</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00000"/>
                        </a:lnSpc>
                      </a:pPr>
                      <a:r>
                        <a:rPr lang="en-GB" sz="1400" b="1" strike="noStrike" spc="-1">
                          <a:solidFill>
                            <a:srgbClr val="2A105B"/>
                          </a:solidFill>
                          <a:latin typeface="Calibri"/>
                        </a:rPr>
                        <a:t>NO</a:t>
                      </a:r>
                      <a:r>
                        <a:rPr lang="en-GB" sz="1400" b="1" strike="noStrike" spc="-1" baseline="-25000">
                          <a:solidFill>
                            <a:srgbClr val="2A105B"/>
                          </a:solidFill>
                          <a:latin typeface="Calibri"/>
                        </a:rPr>
                        <a:t>3</a:t>
                      </a:r>
                      <a:r>
                        <a:rPr lang="en-GB" sz="1400" b="1" strike="noStrike" spc="-1" baseline="30000">
                          <a:solidFill>
                            <a:srgbClr val="2A105B"/>
                          </a:solidFill>
                          <a:latin typeface="Calibri"/>
                        </a:rPr>
                        <a:t>-</a:t>
                      </a:r>
                      <a:r>
                        <a:rPr lang="en-GB" sz="1400" b="1" strike="noStrike" spc="-1">
                          <a:solidFill>
                            <a:srgbClr val="2A105B"/>
                          </a:solidFill>
                          <a:latin typeface="Calibri"/>
                        </a:rPr>
                        <a:t>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&lt; 2.5</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00000"/>
                        </a:lnSpc>
                      </a:pPr>
                      <a:r>
                        <a:rPr lang="en-GB" sz="1400" b="1" strike="noStrike" spc="-1">
                          <a:solidFill>
                            <a:srgbClr val="2A105B"/>
                          </a:solidFill>
                          <a:latin typeface="Calibri"/>
                        </a:rPr>
                        <a:t>Li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0.4</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extLst>
                  <a:ext uri="{0D108BD9-81ED-4DB2-BD59-A6C34878D82A}">
                    <a16:rowId xmlns:a16="http://schemas.microsoft.com/office/drawing/2014/main" val="10000"/>
                  </a:ext>
                </a:extLst>
              </a:tr>
              <a:tr h="881640">
                <a:tc>
                  <a:txBody>
                    <a:bodyPr/>
                    <a:lstStyle/>
                    <a:p>
                      <a:pPr algn="ctr">
                        <a:lnSpc>
                          <a:spcPct val="100000"/>
                        </a:lnSpc>
                      </a:pPr>
                      <a:r>
                        <a:rPr lang="en-GB" sz="1400" b="1" strike="noStrike" spc="-1">
                          <a:solidFill>
                            <a:srgbClr val="2A105B"/>
                          </a:solidFill>
                          <a:latin typeface="Calibri"/>
                        </a:rPr>
                        <a:t>Na</a:t>
                      </a:r>
                      <a:r>
                        <a:rPr lang="en-GB" sz="1400" b="1" strike="noStrike" spc="-1" baseline="30000">
                          <a:solidFill>
                            <a:srgbClr val="2A105B"/>
                          </a:solidFill>
                          <a:latin typeface="Calibri"/>
                        </a:rPr>
                        <a:t>+</a:t>
                      </a:r>
                      <a:r>
                        <a:rPr lang="en-GB" sz="1400" b="1" strike="noStrike" spc="-1">
                          <a:solidFill>
                            <a:srgbClr val="2A105B"/>
                          </a:solidFill>
                          <a:latin typeface="Calibri"/>
                        </a:rPr>
                        <a:t>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8192</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00000"/>
                        </a:lnSpc>
                      </a:pPr>
                      <a:r>
                        <a:rPr lang="en-GB" sz="1400" b="1" strike="noStrike" spc="-1">
                          <a:solidFill>
                            <a:srgbClr val="2A105B"/>
                          </a:solidFill>
                          <a:latin typeface="Calibri"/>
                        </a:rPr>
                        <a:t>Ca</a:t>
                      </a:r>
                      <a:r>
                        <a:rPr lang="en-GB" sz="1400" b="1" strike="noStrike" spc="-1" baseline="30000">
                          <a:solidFill>
                            <a:srgbClr val="2A105B"/>
                          </a:solidFill>
                          <a:latin typeface="Calibri"/>
                        </a:rPr>
                        <a:t>2+</a:t>
                      </a:r>
                      <a:r>
                        <a:rPr lang="en-GB" sz="1400" b="1" strike="noStrike" spc="-1">
                          <a:solidFill>
                            <a:srgbClr val="2A105B"/>
                          </a:solidFill>
                          <a:latin typeface="Calibri"/>
                        </a:rPr>
                        <a:t>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248</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00000"/>
                        </a:lnSpc>
                      </a:pPr>
                      <a:r>
                        <a:rPr lang="en-GB" sz="1400" b="1" strike="noStrike" spc="-1">
                          <a:solidFill>
                            <a:srgbClr val="2A105B"/>
                          </a:solidFill>
                          <a:latin typeface="Calibri"/>
                        </a:rPr>
                        <a:t>B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2.32</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00000"/>
                        </a:lnSpc>
                      </a:pPr>
                      <a:r>
                        <a:rPr lang="en-GB" sz="1400" b="1" strike="noStrike" spc="-1">
                          <a:solidFill>
                            <a:srgbClr val="2A105B"/>
                          </a:solidFill>
                          <a:latin typeface="Calibri"/>
                        </a:rPr>
                        <a:t>Er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0.3</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extLst>
                  <a:ext uri="{0D108BD9-81ED-4DB2-BD59-A6C34878D82A}">
                    <a16:rowId xmlns:a16="http://schemas.microsoft.com/office/drawing/2014/main" val="10001"/>
                  </a:ext>
                </a:extLst>
              </a:tr>
              <a:tr h="881640">
                <a:tc>
                  <a:txBody>
                    <a:bodyPr/>
                    <a:lstStyle/>
                    <a:p>
                      <a:pPr algn="ctr">
                        <a:lnSpc>
                          <a:spcPct val="100000"/>
                        </a:lnSpc>
                      </a:pPr>
                      <a:r>
                        <a:rPr lang="en-GB" sz="1400" b="1" strike="noStrike" spc="-1">
                          <a:solidFill>
                            <a:srgbClr val="2A105B"/>
                          </a:solidFill>
                          <a:latin typeface="Calibri"/>
                        </a:rPr>
                        <a:t>SO</a:t>
                      </a:r>
                      <a:r>
                        <a:rPr lang="en-GB" sz="1400" b="1" strike="noStrike" spc="-1" baseline="-25000">
                          <a:solidFill>
                            <a:srgbClr val="2A105B"/>
                          </a:solidFill>
                          <a:latin typeface="Calibri"/>
                        </a:rPr>
                        <a:t>4</a:t>
                      </a:r>
                      <a:r>
                        <a:rPr lang="en-GB" sz="1400" b="1" strike="noStrike" spc="-1" baseline="30000">
                          <a:solidFill>
                            <a:srgbClr val="2A105B"/>
                          </a:solidFill>
                          <a:latin typeface="Calibri"/>
                        </a:rPr>
                        <a:t>2-</a:t>
                      </a:r>
                      <a:r>
                        <a:rPr lang="en-GB" sz="1400" b="1" strike="noStrike" spc="-1">
                          <a:solidFill>
                            <a:srgbClr val="2A105B"/>
                          </a:solidFill>
                          <a:latin typeface="Calibri"/>
                        </a:rPr>
                        <a:t>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810</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00000"/>
                        </a:lnSpc>
                      </a:pPr>
                      <a:r>
                        <a:rPr lang="en-GB" sz="1400" b="1" strike="noStrike" spc="-1">
                          <a:solidFill>
                            <a:srgbClr val="2A105B"/>
                          </a:solidFill>
                          <a:latin typeface="Calibri"/>
                        </a:rPr>
                        <a:t>K</a:t>
                      </a:r>
                      <a:r>
                        <a:rPr lang="en-GB" sz="1400" b="1" strike="noStrike" spc="-1" baseline="30000">
                          <a:solidFill>
                            <a:srgbClr val="2A105B"/>
                          </a:solidFill>
                          <a:latin typeface="Calibri"/>
                        </a:rPr>
                        <a:t>+</a:t>
                      </a:r>
                      <a:r>
                        <a:rPr lang="en-GB" sz="1400" b="1" strike="noStrike" spc="-1">
                          <a:solidFill>
                            <a:srgbClr val="2A105B"/>
                          </a:solidFill>
                          <a:latin typeface="Calibri"/>
                        </a:rPr>
                        <a:t>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120</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00000"/>
                        </a:lnSpc>
                      </a:pPr>
                      <a:r>
                        <a:rPr lang="en-GB" sz="1400" b="1" strike="noStrike" spc="-1">
                          <a:solidFill>
                            <a:srgbClr val="2A105B"/>
                          </a:solidFill>
                          <a:latin typeface="Calibri"/>
                        </a:rPr>
                        <a:t>Sr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1.58</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00000"/>
                        </a:lnSpc>
                      </a:pPr>
                      <a:r>
                        <a:rPr lang="en-GB" sz="1400" b="1" strike="noStrike" spc="-1">
                          <a:solidFill>
                            <a:srgbClr val="2A105B"/>
                          </a:solidFill>
                          <a:latin typeface="Calibri"/>
                        </a:rPr>
                        <a:t>Mn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0.1</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extLst>
                  <a:ext uri="{0D108BD9-81ED-4DB2-BD59-A6C34878D82A}">
                    <a16:rowId xmlns:a16="http://schemas.microsoft.com/office/drawing/2014/main" val="10002"/>
                  </a:ext>
                </a:extLst>
              </a:tr>
              <a:tr h="882360">
                <a:tc>
                  <a:txBody>
                    <a:bodyPr/>
                    <a:lstStyle/>
                    <a:p>
                      <a:pPr algn="ctr">
                        <a:lnSpc>
                          <a:spcPct val="100000"/>
                        </a:lnSpc>
                      </a:pPr>
                      <a:r>
                        <a:rPr lang="en-GB" sz="1400" b="1" strike="noStrike" spc="-1">
                          <a:solidFill>
                            <a:srgbClr val="2A105B"/>
                          </a:solidFill>
                          <a:latin typeface="Calibri"/>
                        </a:rPr>
                        <a:t>HCO</a:t>
                      </a:r>
                      <a:r>
                        <a:rPr lang="en-GB" sz="1400" b="1" strike="noStrike" spc="-1" baseline="-25000">
                          <a:solidFill>
                            <a:srgbClr val="2A105B"/>
                          </a:solidFill>
                          <a:latin typeface="Calibri"/>
                        </a:rPr>
                        <a:t>3</a:t>
                      </a:r>
                      <a:r>
                        <a:rPr lang="en-GB" sz="1400" b="1" strike="noStrike" spc="-1" baseline="30000">
                          <a:solidFill>
                            <a:srgbClr val="2A105B"/>
                          </a:solidFill>
                          <a:latin typeface="Calibri"/>
                        </a:rPr>
                        <a:t>-</a:t>
                      </a:r>
                      <a:r>
                        <a:rPr lang="en-GB" sz="1400" b="1" strike="noStrike" spc="-1">
                          <a:solidFill>
                            <a:srgbClr val="2A105B"/>
                          </a:solidFill>
                          <a:latin typeface="Calibri"/>
                        </a:rPr>
                        <a:t>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301</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00000"/>
                        </a:lnSpc>
                      </a:pPr>
                      <a:r>
                        <a:rPr lang="en-GB" sz="1400" b="1" strike="noStrike" spc="-1">
                          <a:solidFill>
                            <a:srgbClr val="2A105B"/>
                          </a:solidFill>
                          <a:latin typeface="Calibri"/>
                        </a:rPr>
                        <a:t>NH</a:t>
                      </a:r>
                      <a:r>
                        <a:rPr lang="en-GB" sz="1400" b="1" strike="noStrike" spc="-1" baseline="-25000">
                          <a:solidFill>
                            <a:srgbClr val="2A105B"/>
                          </a:solidFill>
                          <a:latin typeface="Calibri"/>
                        </a:rPr>
                        <a:t>4</a:t>
                      </a:r>
                      <a:r>
                        <a:rPr lang="en-GB" sz="1400" b="1" strike="noStrike" spc="-1" baseline="30000">
                          <a:solidFill>
                            <a:srgbClr val="2A105B"/>
                          </a:solidFill>
                          <a:latin typeface="Calibri"/>
                        </a:rPr>
                        <a:t>+</a:t>
                      </a:r>
                      <a:r>
                        <a:rPr lang="en-GB" sz="1400" b="1" strike="noStrike" spc="-1">
                          <a:solidFill>
                            <a:srgbClr val="2A105B"/>
                          </a:solidFill>
                          <a:latin typeface="Calibri"/>
                        </a:rPr>
                        <a:t>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&lt; 2.5</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00000"/>
                        </a:lnSpc>
                      </a:pPr>
                      <a:r>
                        <a:rPr lang="en-GB" sz="1400" b="1" strike="noStrike" spc="-1">
                          <a:solidFill>
                            <a:srgbClr val="2A105B"/>
                          </a:solidFill>
                          <a:latin typeface="Calibri"/>
                        </a:rPr>
                        <a:t>Si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1.39</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00000"/>
                        </a:lnSpc>
                      </a:pPr>
                      <a:r>
                        <a:rPr lang="en-GB" sz="1400" b="1" strike="noStrike" spc="-1">
                          <a:solidFill>
                            <a:srgbClr val="2A105B"/>
                          </a:solidFill>
                          <a:latin typeface="Calibri"/>
                        </a:rPr>
                        <a:t>Zn [mg/dm</a:t>
                      </a:r>
                      <a:r>
                        <a:rPr lang="en-GB" sz="1400" b="1" strike="noStrike" spc="-1" baseline="30000">
                          <a:solidFill>
                            <a:srgbClr val="2A105B"/>
                          </a:solidFill>
                          <a:latin typeface="Calibri"/>
                        </a:rPr>
                        <a:t>3</a:t>
                      </a:r>
                      <a:r>
                        <a:rPr lang="en-GB" sz="1400" b="1" strike="noStrike" spc="-1">
                          <a:solidFill>
                            <a:srgbClr val="2A105B"/>
                          </a:solidFill>
                          <a:latin typeface="Calibri"/>
                        </a:rPr>
                        <a:t>]</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49C2D7"/>
                    </a:solidFill>
                  </a:tcPr>
                </a:tc>
                <a:tc>
                  <a:txBody>
                    <a:bodyPr/>
                    <a:lstStyle/>
                    <a:p>
                      <a:pPr algn="ctr">
                        <a:lnSpc>
                          <a:spcPct val="100000"/>
                        </a:lnSpc>
                      </a:pPr>
                      <a:r>
                        <a:rPr lang="en-PL" sz="1400" b="0" strike="noStrike" spc="-1">
                          <a:solidFill>
                            <a:srgbClr val="2A105B"/>
                          </a:solidFill>
                          <a:latin typeface="Calibri"/>
                        </a:rPr>
                        <a:t>0.1</a:t>
                      </a:r>
                      <a:endParaRPr lang="en-US" sz="1400" b="0" strike="noStrike" spc="-1">
                        <a:latin typeface="Calibri"/>
                      </a:endParaRPr>
                    </a:p>
                  </a:txBody>
                  <a:tcPr marL="9360" marR="936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extLst>
                  <a:ext uri="{0D108BD9-81ED-4DB2-BD59-A6C34878D82A}">
                    <a16:rowId xmlns:a16="http://schemas.microsoft.com/office/drawing/2014/main" val="10003"/>
                  </a:ext>
                </a:extLst>
              </a:tr>
            </a:tbl>
          </a:graphicData>
        </a:graphic>
      </p:graphicFrame>
      <p:sp>
        <p:nvSpPr>
          <p:cNvPr id="5" name="PlaceHolder 4"/>
          <p:cNvSpPr>
            <a:spLocks noGrp="1"/>
          </p:cNvSpPr>
          <p:nvPr>
            <p:ph type="sldNum"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AA19B9-912B-4303-8132-61E143D2EAF4}"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DEF25-F300-4CDE-ACD9-2C0A6C18E613}"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extShape 1"/>
          <p:cNvSpPr txBox="1"/>
          <p:nvPr/>
        </p:nvSpPr>
        <p:spPr>
          <a:xfrm>
            <a:off x="838080" y="2611080"/>
            <a:ext cx="518112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GB" sz="1400" b="0" i="0" u="none" strike="noStrike" kern="1200" cap="none" spc="-1" normalizeH="0" baseline="0" noProof="0">
                <a:ln>
                  <a:noFill/>
                </a:ln>
                <a:solidFill>
                  <a:srgbClr val="2A105B"/>
                </a:solidFill>
                <a:effectLst/>
                <a:uLnTx/>
                <a:uFillTx/>
                <a:latin typeface="Calibri"/>
              </a:rPr>
              <a:t>Pretreatment: 200 </a:t>
            </a:r>
            <a:r>
              <a:rPr kumimoji="0" lang="el-GR" sz="1400" b="0" i="0" u="none" strike="noStrike" kern="1200" cap="none" spc="-1" normalizeH="0" baseline="0" noProof="0">
                <a:ln>
                  <a:noFill/>
                </a:ln>
                <a:solidFill>
                  <a:srgbClr val="2A105B"/>
                </a:solidFill>
                <a:effectLst/>
                <a:uLnTx/>
                <a:uFillTx/>
                <a:latin typeface="Calibri"/>
              </a:rPr>
              <a:t>μ</a:t>
            </a:r>
            <a:r>
              <a:rPr kumimoji="0" lang="en-GB" sz="1400" b="0" i="0" u="none" strike="noStrike" kern="1200" cap="none" spc="-1" normalizeH="0" baseline="0" noProof="0">
                <a:ln>
                  <a:noFill/>
                </a:ln>
                <a:solidFill>
                  <a:srgbClr val="2A105B"/>
                </a:solidFill>
                <a:effectLst/>
                <a:uLnTx/>
                <a:uFillTx/>
                <a:latin typeface="Calibri"/>
              </a:rPr>
              <a:t>m slot filter, 50 </a:t>
            </a:r>
            <a:r>
              <a:rPr kumimoji="0" lang="el-GR" sz="1400" b="0" i="0" u="none" strike="noStrike" kern="1200" cap="none" spc="-1" normalizeH="0" baseline="0" noProof="0">
                <a:ln>
                  <a:noFill/>
                </a:ln>
                <a:solidFill>
                  <a:srgbClr val="2A105B"/>
                </a:solidFill>
                <a:effectLst/>
                <a:uLnTx/>
                <a:uFillTx/>
                <a:latin typeface="Calibri"/>
              </a:rPr>
              <a:t>μ</a:t>
            </a:r>
            <a:r>
              <a:rPr kumimoji="0" lang="en-GB" sz="1400" b="0" i="0" u="none" strike="noStrike" kern="1200" cap="none" spc="-1" normalizeH="0" baseline="0" noProof="0">
                <a:ln>
                  <a:noFill/>
                </a:ln>
                <a:solidFill>
                  <a:srgbClr val="2A105B"/>
                </a:solidFill>
                <a:effectLst/>
                <a:uLnTx/>
                <a:uFillTx/>
                <a:latin typeface="Calibri"/>
              </a:rPr>
              <a:t>m bag filter, 25 </a:t>
            </a:r>
            <a:r>
              <a:rPr kumimoji="0" lang="el-GR" sz="1400" b="0" i="0" u="none" strike="noStrike" kern="1200" cap="none" spc="-1" normalizeH="0" baseline="0" noProof="0">
                <a:ln>
                  <a:noFill/>
                </a:ln>
                <a:solidFill>
                  <a:srgbClr val="2A105B"/>
                </a:solidFill>
                <a:effectLst/>
                <a:uLnTx/>
                <a:uFillTx/>
                <a:latin typeface="Calibri"/>
              </a:rPr>
              <a:t>μ</a:t>
            </a:r>
            <a:r>
              <a:rPr kumimoji="0" lang="en-GB" sz="1400" b="0" i="0" u="none" strike="noStrike" kern="1200" cap="none" spc="-1" normalizeH="0" baseline="0" noProof="0">
                <a:ln>
                  <a:noFill/>
                </a:ln>
                <a:solidFill>
                  <a:srgbClr val="2A105B"/>
                </a:solidFill>
                <a:effectLst/>
                <a:uLnTx/>
                <a:uFillTx/>
                <a:latin typeface="Calibri"/>
              </a:rPr>
              <a:t>m candle filter, carbon filter, 5 </a:t>
            </a:r>
            <a:r>
              <a:rPr kumimoji="0" lang="el-GR" sz="1400" b="0" i="0" u="none" strike="noStrike" kern="1200" cap="none" spc="-1" normalizeH="0" baseline="0" noProof="0">
                <a:ln>
                  <a:noFill/>
                </a:ln>
                <a:solidFill>
                  <a:srgbClr val="2A105B"/>
                </a:solidFill>
                <a:effectLst/>
                <a:uLnTx/>
                <a:uFillTx/>
                <a:latin typeface="Calibri"/>
              </a:rPr>
              <a:t>μ</a:t>
            </a:r>
            <a:r>
              <a:rPr kumimoji="0" lang="en-GB" sz="1400" b="0" i="0" u="none" strike="noStrike" kern="1200" cap="none" spc="-1" normalizeH="0" baseline="0" noProof="0">
                <a:ln>
                  <a:noFill/>
                </a:ln>
                <a:solidFill>
                  <a:srgbClr val="2A105B"/>
                </a:solidFill>
                <a:effectLst/>
                <a:uLnTx/>
                <a:uFillTx/>
                <a:latin typeface="Calibri"/>
              </a:rPr>
              <a:t>m candle filter</a:t>
            </a:r>
            <a:endParaRPr kumimoji="0" lang="en-US" sz="14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GB" sz="1400" b="0" i="0" u="none" strike="noStrike" kern="1200" cap="none" spc="-1" normalizeH="0" baseline="0" noProof="0">
                <a:ln>
                  <a:noFill/>
                </a:ln>
                <a:solidFill>
                  <a:srgbClr val="2A105B"/>
                </a:solidFill>
                <a:effectLst/>
                <a:uLnTx/>
                <a:uFillTx/>
                <a:latin typeface="Calibri"/>
              </a:rPr>
              <a:t>Ultrafiltration: 8” UF module with membrane of MWCO90 &lt; 0.03 </a:t>
            </a:r>
            <a:r>
              <a:rPr kumimoji="0" lang="el-GR" sz="1400" b="0" i="0" u="none" strike="noStrike" kern="1200" cap="none" spc="-1" normalizeH="0" baseline="0" noProof="0">
                <a:ln>
                  <a:noFill/>
                </a:ln>
                <a:solidFill>
                  <a:srgbClr val="2A105B"/>
                </a:solidFill>
                <a:effectLst/>
                <a:uLnTx/>
                <a:uFillTx/>
                <a:latin typeface="Calibri"/>
              </a:rPr>
              <a:t>μ</a:t>
            </a:r>
            <a:r>
              <a:rPr kumimoji="0" lang="en-GB" sz="1400" b="0" i="0" u="none" strike="noStrike" kern="1200" cap="none" spc="-1" normalizeH="0" baseline="0" noProof="0">
                <a:ln>
                  <a:noFill/>
                </a:ln>
                <a:solidFill>
                  <a:srgbClr val="2A105B"/>
                </a:solidFill>
                <a:effectLst/>
                <a:uLnTx/>
                <a:uFillTx/>
                <a:latin typeface="Calibri"/>
              </a:rPr>
              <a:t>m</a:t>
            </a:r>
            <a:endParaRPr kumimoji="0" lang="en-US" sz="14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GB" sz="1400" b="0" i="0" u="none" strike="noStrike" kern="1200" cap="none" spc="-1" normalizeH="0" baseline="0" noProof="0">
                <a:ln>
                  <a:noFill/>
                </a:ln>
                <a:solidFill>
                  <a:srgbClr val="2A105B"/>
                </a:solidFill>
                <a:effectLst/>
                <a:uLnTx/>
                <a:uFillTx/>
                <a:latin typeface="Calibri"/>
              </a:rPr>
              <a:t>Decarbonization: weak ion-exchangers with degassing column</a:t>
            </a:r>
            <a:endParaRPr kumimoji="0" lang="en-US" sz="14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GB" sz="1400" b="0" i="0" u="none" strike="noStrike" kern="1200" cap="none" spc="-1" normalizeH="0" baseline="0" noProof="0">
                <a:ln>
                  <a:noFill/>
                </a:ln>
                <a:solidFill>
                  <a:srgbClr val="2A105B"/>
                </a:solidFill>
                <a:effectLst/>
                <a:uLnTx/>
                <a:uFillTx/>
                <a:latin typeface="Calibri"/>
              </a:rPr>
              <a:t>Two-pass nanofiltration, each NF pass consisted of two pressure vessels filled with two modules each (Trisep TS40 membranes)</a:t>
            </a:r>
            <a:endParaRPr kumimoji="0" lang="en-US" sz="14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GB" sz="1400" b="0" i="0" u="none" strike="noStrike" kern="1200" cap="none" spc="-1" normalizeH="0" baseline="0" noProof="0">
                <a:ln>
                  <a:noFill/>
                </a:ln>
                <a:solidFill>
                  <a:srgbClr val="2A105B"/>
                </a:solidFill>
                <a:effectLst/>
                <a:uLnTx/>
                <a:uFillTx/>
                <a:latin typeface="Calibri"/>
              </a:rPr>
              <a:t>Reverse osmosis</a:t>
            </a:r>
            <a:endParaRPr kumimoji="0" lang="en-US" sz="14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GB" sz="1400" b="0" i="0" u="none" strike="noStrike" kern="1200" cap="none" spc="-1" normalizeH="0" baseline="0" noProof="0">
                <a:ln>
                  <a:noFill/>
                </a:ln>
                <a:solidFill>
                  <a:srgbClr val="2A105B"/>
                </a:solidFill>
                <a:effectLst/>
                <a:uLnTx/>
                <a:uFillTx/>
                <a:latin typeface="Calibri"/>
              </a:rPr>
              <a:t>Two-stage electrodialysis: two PC-Cell 1000A electrodialyzers connected in a cascade, each containing 25 pairs of IONSEP K/A membranes separated with 0.35 mm spacers</a:t>
            </a:r>
            <a:endParaRPr kumimoji="0" lang="en-US" sz="1400" b="0" i="0" u="none" strike="noStrike" kern="1200" cap="none" spc="-1" normalizeH="0" baseline="0" noProof="0">
              <a:ln>
                <a:noFill/>
              </a:ln>
              <a:solidFill>
                <a:srgbClr val="2A105B"/>
              </a:solidFill>
              <a:effectLst/>
              <a:uLnTx/>
              <a:uFillTx/>
              <a:latin typeface="Calibri"/>
            </a:endParaRPr>
          </a:p>
        </p:txBody>
      </p:sp>
      <p:pic>
        <p:nvPicPr>
          <p:cNvPr id="332" name="Content Placeholder 8"/>
          <p:cNvPicPr/>
          <p:nvPr/>
        </p:nvPicPr>
        <p:blipFill>
          <a:blip r:embed="rId2"/>
          <a:stretch/>
        </p:blipFill>
        <p:spPr>
          <a:xfrm>
            <a:off x="6508800" y="2611440"/>
            <a:ext cx="4508280" cy="3381120"/>
          </a:xfrm>
          <a:prstGeom prst="rect">
            <a:avLst/>
          </a:prstGeom>
          <a:ln>
            <a:noFill/>
          </a:ln>
        </p:spPr>
      </p:pic>
      <p:sp>
        <p:nvSpPr>
          <p:cNvPr id="333"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PL" sz="3200" b="1" i="0" u="none" strike="noStrike" kern="1200" cap="none" spc="-1" normalizeH="0" baseline="0" noProof="0">
                <a:ln>
                  <a:noFill/>
                </a:ln>
                <a:solidFill>
                  <a:srgbClr val="49C2D7"/>
                </a:solidFill>
                <a:effectLst/>
                <a:uLnTx/>
                <a:uFillTx/>
                <a:latin typeface="Calibri"/>
              </a:rPr>
              <a:t>Plant design</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34"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pic>
        <p:nvPicPr>
          <p:cNvPr id="335" name="Picture 10"/>
          <p:cNvPicPr/>
          <p:nvPr/>
        </p:nvPicPr>
        <p:blipFill>
          <a:blip r:embed="rId3"/>
          <a:srcRect t="40544"/>
          <a:stretch/>
        </p:blipFill>
        <p:spPr>
          <a:xfrm>
            <a:off x="6525000" y="2426400"/>
            <a:ext cx="4494240" cy="3562560"/>
          </a:xfrm>
          <a:prstGeom prst="rect">
            <a:avLst/>
          </a:prstGeom>
          <a:ln>
            <a:noFill/>
          </a:ln>
        </p:spPr>
      </p:pic>
      <p:pic>
        <p:nvPicPr>
          <p:cNvPr id="336" name="Picture 12"/>
          <p:cNvPicPr/>
          <p:nvPr/>
        </p:nvPicPr>
        <p:blipFill>
          <a:blip r:embed="rId4"/>
          <a:stretch/>
        </p:blipFill>
        <p:spPr>
          <a:xfrm>
            <a:off x="6508800" y="2608200"/>
            <a:ext cx="4512600" cy="3384360"/>
          </a:xfrm>
          <a:prstGeom prst="rect">
            <a:avLst/>
          </a:prstGeom>
          <a:ln>
            <a:noFill/>
          </a:ln>
        </p:spPr>
      </p:pic>
      <p:pic>
        <p:nvPicPr>
          <p:cNvPr id="337" name="Picture 14"/>
          <p:cNvPicPr/>
          <p:nvPr/>
        </p:nvPicPr>
        <p:blipFill>
          <a:blip r:embed="rId5"/>
          <a:stretch/>
        </p:blipFill>
        <p:spPr>
          <a:xfrm>
            <a:off x="6508800" y="2608200"/>
            <a:ext cx="4508280" cy="3381120"/>
          </a:xfrm>
          <a:prstGeom prst="rect">
            <a:avLst/>
          </a:prstGeom>
          <a:ln>
            <a:noFill/>
          </a:ln>
        </p:spPr>
      </p:pic>
      <p:sp>
        <p:nvSpPr>
          <p:cNvPr id="5" name="PlaceHolder 4"/>
          <p:cNvSpPr>
            <a:spLocks noGrp="1"/>
          </p:cNvSpPr>
          <p:nvPr>
            <p:ph type="sldNum"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78648-E34C-4D62-B712-FB01A0ADCA6B}"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CEEDD-0555-4EE9-8D6F-82B665928509}"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fill="hold" nodeType="clickEffect">
                                  <p:stCondLst>
                                    <p:cond delay="0"/>
                                  </p:stCondLst>
                                  <p:childTnLst>
                                    <p:set>
                                      <p:cBhvr>
                                        <p:cTn id="6" dur="1" fill="hold">
                                          <p:stCondLst>
                                            <p:cond delay="0"/>
                                          </p:stCondLst>
                                        </p:cTn>
                                        <p:tgtEl>
                                          <p:spTgt spid="3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fill="hold" nodeType="clickEffect">
                                  <p:stCondLst>
                                    <p:cond delay="0"/>
                                  </p:stCondLst>
                                  <p:childTnLst>
                                    <p:set>
                                      <p:cBhvr>
                                        <p:cTn id="14" dur="1" fill="hold">
                                          <p:stCondLst>
                                            <p:cond delay="0"/>
                                          </p:stCondLst>
                                        </p:cTn>
                                        <p:tgtEl>
                                          <p:spTgt spid="3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fill="hold" nodeType="clickEffect">
                                  <p:stCondLst>
                                    <p:cond delay="0"/>
                                  </p:stCondLst>
                                  <p:childTnLst>
                                    <p:set>
                                      <p:cBhvr>
                                        <p:cTn id="22" dur="1" fill="hold">
                                          <p:stCondLst>
                                            <p:cond delay="0"/>
                                          </p:stCondLst>
                                        </p:cTn>
                                        <p:tgtEl>
                                          <p:spTgt spid="3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3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fill="hold" nodeType="clickEffect">
                                  <p:stCondLst>
                                    <p:cond delay="0"/>
                                  </p:stCondLst>
                                  <p:childTnLst>
                                    <p:set>
                                      <p:cBhvr>
                                        <p:cTn id="30" dur="1" fill="hold">
                                          <p:stCondLst>
                                            <p:cond delay="0"/>
                                          </p:stCondLst>
                                        </p:cTn>
                                        <p:tgtEl>
                                          <p:spTgt spid="3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2867D033-CCF5-4928-B0CA-3BCD84D49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a:extLst>
              <a:ext uri="{FF2B5EF4-FFF2-40B4-BE49-F238E27FC236}">
                <a16:creationId xmlns:a16="http://schemas.microsoft.com/office/drawing/2014/main" id="{03620F87-DE50-40B7-83E1-622DF2483483}"/>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1267" name="Rectangle 3">
            <a:extLst>
              <a:ext uri="{FF2B5EF4-FFF2-40B4-BE49-F238E27FC236}">
                <a16:creationId xmlns:a16="http://schemas.microsoft.com/office/drawing/2014/main" id="{9D8E78AC-8F98-4BD4-8B9C-69EE390C1B9A}"/>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11268" name="Rectangle 4">
            <a:extLst>
              <a:ext uri="{FF2B5EF4-FFF2-40B4-BE49-F238E27FC236}">
                <a16:creationId xmlns:a16="http://schemas.microsoft.com/office/drawing/2014/main" id="{3AF2CA85-7285-48D0-BDD9-78293BE7B377}"/>
              </a:ext>
            </a:extLst>
          </p:cNvPr>
          <p:cNvSpPr>
            <a:spLocks noChangeArrowheads="1"/>
          </p:cNvSpPr>
          <p:nvPr/>
        </p:nvSpPr>
        <p:spPr bwMode="auto">
          <a:xfrm>
            <a:off x="1668464" y="4365626"/>
            <a:ext cx="8999537" cy="201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9pPr>
          </a:lstStyle>
          <a:p>
            <a:pPr hangingPunct="1">
              <a:lnSpc>
                <a:spcPct val="100000"/>
              </a:lnSpc>
              <a:buFont typeface="Arial" panose="020B0604020202020204" pitchFamily="34" charset="0"/>
              <a:buChar char="•"/>
            </a:pPr>
            <a:r>
              <a:rPr lang="en-US" altLang="en-US"/>
              <a:t>Tight NF membranes (NFW, TS80, NF90</a:t>
            </a:r>
            <a:r>
              <a:rPr lang="el-GR" altLang="en-US"/>
              <a:t>,</a:t>
            </a:r>
            <a:r>
              <a:rPr lang="en-US" altLang="en-US"/>
              <a:t> SR3D): lower water permeabilities than loose NF membranes (NFG, NF270)</a:t>
            </a:r>
          </a:p>
          <a:p>
            <a:pPr hangingPunct="1">
              <a:lnSpc>
                <a:spcPct val="100000"/>
              </a:lnSpc>
              <a:buFont typeface="Arial" panose="020B0604020202020204" pitchFamily="34" charset="0"/>
              <a:buChar char="•"/>
            </a:pPr>
            <a:r>
              <a:rPr lang="en-US" altLang="en-US"/>
              <a:t>NFG and NF270: Similar water permeability but NFG had double the MWCO </a:t>
            </a:r>
          </a:p>
          <a:p>
            <a:pPr hangingPunct="1">
              <a:lnSpc>
                <a:spcPct val="100000"/>
              </a:lnSpc>
              <a:buFont typeface="Arial" panose="020B0604020202020204" pitchFamily="34" charset="0"/>
              <a:buChar char="•"/>
            </a:pPr>
            <a:r>
              <a:rPr lang="en-US" altLang="en-US"/>
              <a:t>NF90 and TS80: NF90 is tighter but more permeable</a:t>
            </a:r>
          </a:p>
          <a:p>
            <a:pPr hangingPunct="1">
              <a:lnSpc>
                <a:spcPct val="100000"/>
              </a:lnSpc>
              <a:buClrTx/>
              <a:buSzTx/>
              <a:buFontTx/>
              <a:buNone/>
            </a:pPr>
            <a:r>
              <a:rPr lang="en-US" altLang="en-US"/>
              <a:t>	</a:t>
            </a:r>
            <a:r>
              <a:rPr lang="en-US" altLang="en-US">
                <a:latin typeface="Wingdings" panose="05000000000000000000" pitchFamily="2" charset="2"/>
              </a:rPr>
              <a:t></a:t>
            </a:r>
            <a:r>
              <a:rPr lang="en-US" altLang="en-US"/>
              <a:t> NF270 and NF90 might be thinner or have bigger porosity</a:t>
            </a:r>
          </a:p>
          <a:p>
            <a:pPr hangingPunct="1">
              <a:lnSpc>
                <a:spcPct val="100000"/>
              </a:lnSpc>
              <a:buClrTx/>
              <a:buSzTx/>
              <a:buFontTx/>
              <a:buNone/>
            </a:pPr>
            <a:endParaRPr lang="en-US" altLang="en-US"/>
          </a:p>
          <a:p>
            <a:pPr hangingPunct="1">
              <a:lnSpc>
                <a:spcPct val="100000"/>
              </a:lnSpc>
              <a:buClrTx/>
              <a:buSzTx/>
              <a:buFontTx/>
              <a:buNone/>
            </a:pPr>
            <a:endParaRPr lang="en-US" altLang="en-US"/>
          </a:p>
        </p:txBody>
      </p:sp>
      <p:sp>
        <p:nvSpPr>
          <p:cNvPr id="11269" name="Text Box 5">
            <a:extLst>
              <a:ext uri="{FF2B5EF4-FFF2-40B4-BE49-F238E27FC236}">
                <a16:creationId xmlns:a16="http://schemas.microsoft.com/office/drawing/2014/main" id="{958702CB-A49D-4CC5-AD8C-3A58923AAB77}"/>
              </a:ext>
            </a:extLst>
          </p:cNvPr>
          <p:cNvSpPr txBox="1">
            <a:spLocks noChangeArrowheads="1"/>
          </p:cNvSpPr>
          <p:nvPr/>
        </p:nvSpPr>
        <p:spPr bwMode="auto">
          <a:xfrm>
            <a:off x="8466138" y="6491289"/>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A5970436-9C20-486D-8D4A-7E5F239BA7F2}" type="slidenum">
              <a:rPr lang="en-US" altLang="en-US" sz="1200">
                <a:solidFill>
                  <a:srgbClr val="8B8B8B"/>
                </a:solidFill>
                <a:cs typeface="DejaVu Sans" charset="0"/>
              </a:rPr>
              <a:pPr algn="r" hangingPunct="1">
                <a:lnSpc>
                  <a:spcPct val="100000"/>
                </a:lnSpc>
              </a:pPr>
              <a:t>11</a:t>
            </a:fld>
            <a:endParaRPr lang="en-US" altLang="en-US" sz="1200">
              <a:solidFill>
                <a:srgbClr val="8B8B8B"/>
              </a:solidFill>
              <a:cs typeface="DejaVu Sans" charset="0"/>
            </a:endParaRPr>
          </a:p>
        </p:txBody>
      </p:sp>
      <p:sp>
        <p:nvSpPr>
          <p:cNvPr id="11270" name="Rectangle 6">
            <a:extLst>
              <a:ext uri="{FF2B5EF4-FFF2-40B4-BE49-F238E27FC236}">
                <a16:creationId xmlns:a16="http://schemas.microsoft.com/office/drawing/2014/main" id="{02EC3A0A-544A-40EB-8FCF-DAB6CA8C12BB}"/>
              </a:ext>
            </a:extLst>
          </p:cNvPr>
          <p:cNvSpPr>
            <a:spLocks noChangeArrowheads="1"/>
          </p:cNvSpPr>
          <p:nvPr/>
        </p:nvSpPr>
        <p:spPr bwMode="auto">
          <a:xfrm>
            <a:off x="1668463" y="209550"/>
            <a:ext cx="7886700"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9pPr>
          </a:lstStyle>
          <a:p>
            <a:pPr hangingPunct="1">
              <a:lnSpc>
                <a:spcPct val="90000"/>
              </a:lnSpc>
            </a:pPr>
            <a:r>
              <a:rPr lang="en-US" altLang="en-US" sz="2000" b="1">
                <a:solidFill>
                  <a:srgbClr val="4472C4"/>
                </a:solidFill>
              </a:rPr>
              <a:t>4. Results: MWCO and water permeability</a:t>
            </a:r>
          </a:p>
        </p:txBody>
      </p:sp>
      <p:graphicFrame>
        <p:nvGraphicFramePr>
          <p:cNvPr id="11271" name="Group 7">
            <a:extLst>
              <a:ext uri="{FF2B5EF4-FFF2-40B4-BE49-F238E27FC236}">
                <a16:creationId xmlns:a16="http://schemas.microsoft.com/office/drawing/2014/main" id="{6B79C748-14AB-413A-990E-5DBF3019FCA3}"/>
              </a:ext>
            </a:extLst>
          </p:cNvPr>
          <p:cNvGraphicFramePr>
            <a:graphicFrameLocks noGrp="1"/>
          </p:cNvGraphicFramePr>
          <p:nvPr/>
        </p:nvGraphicFramePr>
        <p:xfrm>
          <a:off x="3500439" y="1341438"/>
          <a:ext cx="4002087" cy="2279654"/>
        </p:xfrm>
        <a:graphic>
          <a:graphicData uri="http://schemas.openxmlformats.org/drawingml/2006/table">
            <a:tbl>
              <a:tblPr/>
              <a:tblGrid>
                <a:gridCol w="1670050">
                  <a:extLst>
                    <a:ext uri="{9D8B030D-6E8A-4147-A177-3AD203B41FA5}">
                      <a16:colId xmlns:a16="http://schemas.microsoft.com/office/drawing/2014/main" val="2929922280"/>
                    </a:ext>
                  </a:extLst>
                </a:gridCol>
                <a:gridCol w="893762">
                  <a:extLst>
                    <a:ext uri="{9D8B030D-6E8A-4147-A177-3AD203B41FA5}">
                      <a16:colId xmlns:a16="http://schemas.microsoft.com/office/drawing/2014/main" val="1429930683"/>
                    </a:ext>
                  </a:extLst>
                </a:gridCol>
                <a:gridCol w="1438275">
                  <a:extLst>
                    <a:ext uri="{9D8B030D-6E8A-4147-A177-3AD203B41FA5}">
                      <a16:colId xmlns:a16="http://schemas.microsoft.com/office/drawing/2014/main" val="1261570993"/>
                    </a:ext>
                  </a:extLst>
                </a:gridCol>
              </a:tblGrid>
              <a:tr h="463550">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Membrane</a:t>
                      </a:r>
                    </a:p>
                    <a:p>
                      <a:pPr marL="0" marR="0" lvl="0" indent="0" algn="ctr" defTabSz="457200" rtl="0" eaLnBrk="1" fontAlgn="base" latinLnBrk="0" hangingPunct="1">
                        <a:lnSpc>
                          <a:spcPct val="89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Νame</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MWCO</a:t>
                      </a:r>
                    </a:p>
                    <a:p>
                      <a:pPr marL="0" marR="0" lvl="0" indent="0" algn="ctr" defTabSz="457200" rtl="0" eaLnBrk="1" fontAlgn="base" latinLnBrk="0" hangingPunct="1">
                        <a:lnSpc>
                          <a:spcPct val="89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(Da)</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Lp</a:t>
                      </a:r>
                    </a:p>
                    <a:p>
                      <a:pPr marL="0" marR="0" lvl="0" indent="0" algn="ctr" defTabSz="457200" rtl="0" eaLnBrk="1" fontAlgn="base" latinLnBrk="0" hangingPunct="1">
                        <a:lnSpc>
                          <a:spcPct val="89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(LMH/bar)</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37243735"/>
                  </a:ext>
                </a:extLst>
              </a:tr>
              <a:tr h="2270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NFG </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508</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16.5</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2429383"/>
                  </a:ext>
                </a:extLst>
              </a:tr>
              <a:tr h="2270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NF270</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272</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15.0</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59532839"/>
                  </a:ext>
                </a:extLst>
              </a:tr>
              <a:tr h="2270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NFW</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242</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6.2</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34764218"/>
                  </a:ext>
                </a:extLst>
              </a:tr>
              <a:tr h="2270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SR3D</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200</a:t>
                      </a: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5.9</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46190583"/>
                  </a:ext>
                </a:extLst>
              </a:tr>
              <a:tr h="2270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TS80</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142</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6.8</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92476794"/>
                  </a:ext>
                </a:extLst>
              </a:tr>
              <a:tr h="2270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NF90</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115</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9.7</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0838403"/>
                  </a:ext>
                </a:extLst>
              </a:tr>
              <a:tr h="2270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RO98</a:t>
                      </a: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p</a:t>
                      </a: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Η</a:t>
                      </a: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t</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3.3</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81606316"/>
                  </a:ext>
                </a:extLst>
              </a:tr>
              <a:tr h="2270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LFC3</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3.2</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80515665"/>
                  </a:ext>
                </a:extLst>
              </a:tr>
            </a:tbl>
          </a:graphicData>
        </a:graphic>
      </p:graphicFrame>
      <p:graphicFrame>
        <p:nvGraphicFramePr>
          <p:cNvPr id="11365" name="Group 101">
            <a:extLst>
              <a:ext uri="{FF2B5EF4-FFF2-40B4-BE49-F238E27FC236}">
                <a16:creationId xmlns:a16="http://schemas.microsoft.com/office/drawing/2014/main" id="{6B127392-F259-4E08-A2CF-32D59AB21B98}"/>
              </a:ext>
            </a:extLst>
          </p:cNvPr>
          <p:cNvGraphicFramePr>
            <a:graphicFrameLocks noGrp="1"/>
          </p:cNvGraphicFramePr>
          <p:nvPr/>
        </p:nvGraphicFramePr>
        <p:xfrm>
          <a:off x="3500439" y="3898901"/>
          <a:ext cx="4745037" cy="179769"/>
        </p:xfrm>
        <a:graphic>
          <a:graphicData uri="http://schemas.openxmlformats.org/drawingml/2006/table">
            <a:tbl>
              <a:tblPr/>
              <a:tblGrid>
                <a:gridCol w="4745037">
                  <a:extLst>
                    <a:ext uri="{9D8B030D-6E8A-4147-A177-3AD203B41FA5}">
                      <a16:colId xmlns:a16="http://schemas.microsoft.com/office/drawing/2014/main" val="4255942816"/>
                    </a:ext>
                  </a:extLst>
                </a:gridCol>
              </a:tblGrid>
              <a:tr h="0">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9pPr>
                    </a:lstStyle>
                    <a:p>
                      <a:pPr marL="0" marR="0" lvl="0" indent="0" algn="l"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Lst>
                      </a:pPr>
                      <a:r>
                        <a:rPr kumimoji="0" lang="en-US" altLang="en-US" sz="1400" b="0" i="0" u="none" strike="noStrike" cap="none" normalizeH="0" baseline="0">
                          <a:ln>
                            <a:noFill/>
                          </a:ln>
                          <a:solidFill>
                            <a:srgbClr val="000000"/>
                          </a:solidFill>
                          <a:effectLst/>
                          <a:latin typeface="Calibri" panose="020F0502020204030204" pitchFamily="34" charset="0"/>
                          <a:cs typeface="Noto Sans SC Regular" charset="0"/>
                        </a:rPr>
                        <a:t>*According to the manufacturer</a:t>
                      </a:r>
                    </a:p>
                  </a:txBody>
                  <a:tcPr marL="68400" marR="684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313743735"/>
                  </a:ext>
                </a:extLst>
              </a:tr>
            </a:tbl>
          </a:graphicData>
        </a:graphic>
      </p:graphicFrame>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extShape 1"/>
          <p:cNvSpPr txBox="1"/>
          <p:nvPr/>
        </p:nvSpPr>
        <p:spPr>
          <a:xfrm>
            <a:off x="838080" y="2611080"/>
            <a:ext cx="518112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GB" sz="2400" b="0" i="0" u="none" strike="noStrike" kern="1200" cap="none" spc="-1" normalizeH="0" baseline="0" noProof="0">
                <a:ln>
                  <a:noFill/>
                </a:ln>
                <a:solidFill>
                  <a:srgbClr val="2A105B"/>
                </a:solidFill>
                <a:effectLst/>
                <a:uLnTx/>
                <a:uFillTx/>
                <a:latin typeface="Calibri"/>
              </a:rPr>
              <a:t>nanofiltration can be safely operated at high permeate recovery (80%), without the observable scaling,</a:t>
            </a:r>
            <a:endParaRPr kumimoji="0" lang="en-US" sz="24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GB" sz="2400" b="0" i="0" u="none" strike="noStrike" kern="1200" cap="none" spc="-1" normalizeH="0" baseline="0" noProof="0">
                <a:ln>
                  <a:noFill/>
                </a:ln>
                <a:solidFill>
                  <a:srgbClr val="2A105B"/>
                </a:solidFill>
                <a:effectLst/>
                <a:uLnTx/>
                <a:uFillTx/>
                <a:latin typeface="Calibri"/>
              </a:rPr>
              <a:t>two-pass nanofiltration system has shown very high rejection coefficients with respect two bivalent ions, even above 95%, and relatively low rejection coefficients of univalent ions</a:t>
            </a:r>
            <a:endParaRPr kumimoji="0" lang="en-US" sz="2400" b="0" i="0" u="none" strike="noStrike" kern="1200" cap="none" spc="-1" normalizeH="0" baseline="0" noProof="0">
              <a:ln>
                <a:noFill/>
              </a:ln>
              <a:solidFill>
                <a:srgbClr val="2A105B"/>
              </a:solidFill>
              <a:effectLst/>
              <a:uLnTx/>
              <a:uFillTx/>
              <a:latin typeface="Calibri"/>
            </a:endParaRPr>
          </a:p>
        </p:txBody>
      </p:sp>
      <p:sp>
        <p:nvSpPr>
          <p:cNvPr id="339"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PL" sz="3200" b="1" i="0" u="none" strike="noStrike" kern="1200" cap="none" spc="-1" normalizeH="0" baseline="0" noProof="0">
                <a:ln>
                  <a:noFill/>
                </a:ln>
                <a:solidFill>
                  <a:srgbClr val="49C2D7"/>
                </a:solidFill>
                <a:effectLst/>
                <a:uLnTx/>
                <a:uFillTx/>
                <a:latin typeface="Calibri"/>
              </a:rPr>
              <a:t>Nanofiltration</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40"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graphicFrame>
        <p:nvGraphicFramePr>
          <p:cNvPr id="341" name="Table 4"/>
          <p:cNvGraphicFramePr/>
          <p:nvPr/>
        </p:nvGraphicFramePr>
        <p:xfrm>
          <a:off x="6172200" y="1709640"/>
          <a:ext cx="5485680" cy="4226760"/>
        </p:xfrm>
        <a:graphic>
          <a:graphicData uri="http://schemas.openxmlformats.org/drawingml/2006/table">
            <a:tbl>
              <a:tblPr/>
              <a:tblGrid>
                <a:gridCol w="685440">
                  <a:extLst>
                    <a:ext uri="{9D8B030D-6E8A-4147-A177-3AD203B41FA5}">
                      <a16:colId xmlns:a16="http://schemas.microsoft.com/office/drawing/2014/main" val="20000"/>
                    </a:ext>
                  </a:extLst>
                </a:gridCol>
                <a:gridCol w="685440">
                  <a:extLst>
                    <a:ext uri="{9D8B030D-6E8A-4147-A177-3AD203B41FA5}">
                      <a16:colId xmlns:a16="http://schemas.microsoft.com/office/drawing/2014/main" val="20001"/>
                    </a:ext>
                  </a:extLst>
                </a:gridCol>
                <a:gridCol w="685440">
                  <a:extLst>
                    <a:ext uri="{9D8B030D-6E8A-4147-A177-3AD203B41FA5}">
                      <a16:colId xmlns:a16="http://schemas.microsoft.com/office/drawing/2014/main" val="20002"/>
                    </a:ext>
                  </a:extLst>
                </a:gridCol>
                <a:gridCol w="685440">
                  <a:extLst>
                    <a:ext uri="{9D8B030D-6E8A-4147-A177-3AD203B41FA5}">
                      <a16:colId xmlns:a16="http://schemas.microsoft.com/office/drawing/2014/main" val="20003"/>
                    </a:ext>
                  </a:extLst>
                </a:gridCol>
                <a:gridCol w="685440">
                  <a:extLst>
                    <a:ext uri="{9D8B030D-6E8A-4147-A177-3AD203B41FA5}">
                      <a16:colId xmlns:a16="http://schemas.microsoft.com/office/drawing/2014/main" val="20004"/>
                    </a:ext>
                  </a:extLst>
                </a:gridCol>
                <a:gridCol w="685440">
                  <a:extLst>
                    <a:ext uri="{9D8B030D-6E8A-4147-A177-3AD203B41FA5}">
                      <a16:colId xmlns:a16="http://schemas.microsoft.com/office/drawing/2014/main" val="20005"/>
                    </a:ext>
                  </a:extLst>
                </a:gridCol>
                <a:gridCol w="685440">
                  <a:extLst>
                    <a:ext uri="{9D8B030D-6E8A-4147-A177-3AD203B41FA5}">
                      <a16:colId xmlns:a16="http://schemas.microsoft.com/office/drawing/2014/main" val="20006"/>
                    </a:ext>
                  </a:extLst>
                </a:gridCol>
                <a:gridCol w="687600">
                  <a:extLst>
                    <a:ext uri="{9D8B030D-6E8A-4147-A177-3AD203B41FA5}">
                      <a16:colId xmlns:a16="http://schemas.microsoft.com/office/drawing/2014/main" val="20007"/>
                    </a:ext>
                  </a:extLst>
                </a:gridCol>
              </a:tblGrid>
              <a:tr h="469440">
                <a:tc rowSpan="3" gridSpan="2">
                  <a:txBody>
                    <a:bodyPr/>
                    <a:lstStyle/>
                    <a:p>
                      <a:pPr algn="ctr">
                        <a:lnSpc>
                          <a:spcPct val="125000"/>
                        </a:lnSpc>
                      </a:pPr>
                      <a:r>
                        <a:rPr lang="en-GB" sz="1200" b="1" strike="noStrike" spc="-1">
                          <a:solidFill>
                            <a:srgbClr val="FFFFFF"/>
                          </a:solidFill>
                          <a:latin typeface="Calibri"/>
                        </a:rPr>
                        <a:t> </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38160">
                      <a:solidFill>
                        <a:srgbClr val="FFFFFF"/>
                      </a:solidFill>
                    </a:lnB>
                    <a:solidFill>
                      <a:srgbClr val="49C2D7"/>
                    </a:solidFill>
                  </a:tcPr>
                </a:tc>
                <a:tc rowSpan="3" hMerge="1">
                  <a:txBody>
                    <a:bodyPr/>
                    <a:lstStyle/>
                    <a:p>
                      <a:endParaRPr lang="en-US"/>
                    </a:p>
                  </a:txBody>
                  <a:tcPr marL="90000" marR="90000">
                    <a:solidFill>
                      <a:srgbClr val="729FCF"/>
                    </a:solidFill>
                  </a:tcPr>
                </a:tc>
                <a:tc gridSpan="6">
                  <a:txBody>
                    <a:bodyPr/>
                    <a:lstStyle/>
                    <a:p>
                      <a:pPr algn="ctr">
                        <a:lnSpc>
                          <a:spcPct val="125000"/>
                        </a:lnSpc>
                      </a:pPr>
                      <a:r>
                        <a:rPr lang="en-GB" sz="1200" b="1" strike="noStrike" spc="-1">
                          <a:solidFill>
                            <a:srgbClr val="2A105B"/>
                          </a:solidFill>
                          <a:latin typeface="Calibri"/>
                        </a:rPr>
                        <a:t>Recovery in first-pass nanofiltration</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38160">
                      <a:solidFill>
                        <a:srgbClr val="FFFFFF"/>
                      </a:solidFill>
                    </a:lnB>
                    <a:solidFill>
                      <a:srgbClr val="49C2D7"/>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0"/>
                  </a:ext>
                </a:extLst>
              </a:tr>
              <a:tr h="469440">
                <a:tc gridSpan="2" vMerge="1">
                  <a:txBody>
                    <a:bodyPr/>
                    <a:lstStyle/>
                    <a:p>
                      <a:endParaRPr lang="en-US"/>
                    </a:p>
                  </a:txBody>
                  <a:tcPr marL="90000" marR="90000">
                    <a:solidFill>
                      <a:srgbClr val="729FCF"/>
                    </a:solidFill>
                  </a:tcPr>
                </a:tc>
                <a:tc hMerge="1" vMerge="1">
                  <a:txBody>
                    <a:bodyPr/>
                    <a:lstStyle/>
                    <a:p>
                      <a:endParaRPr lang="en-US"/>
                    </a:p>
                  </a:txBody>
                  <a:tcPr marL="90000" marR="90000">
                    <a:solidFill>
                      <a:srgbClr val="729FCF"/>
                    </a:solidFill>
                  </a:tcPr>
                </a:tc>
                <a:tc gridSpan="3">
                  <a:txBody>
                    <a:bodyPr/>
                    <a:lstStyle/>
                    <a:p>
                      <a:pPr algn="ctr">
                        <a:lnSpc>
                          <a:spcPct val="125000"/>
                        </a:lnSpc>
                      </a:pPr>
                      <a:r>
                        <a:rPr lang="en-GB" sz="1200" b="0" strike="noStrike" spc="-1">
                          <a:solidFill>
                            <a:srgbClr val="2A105B"/>
                          </a:solidFill>
                          <a:latin typeface="Calibri"/>
                        </a:rPr>
                        <a:t>NF2 retentate recycled</a:t>
                      </a:r>
                      <a:endParaRPr lang="en-US" sz="1200" b="0" strike="noStrike" spc="-1">
                        <a:latin typeface="Calibri"/>
                      </a:endParaRPr>
                    </a:p>
                  </a:txBody>
                  <a:tcPr marL="44280" marR="442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9F0"/>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gridSpan="3">
                  <a:txBody>
                    <a:bodyPr/>
                    <a:lstStyle/>
                    <a:p>
                      <a:pPr algn="ctr">
                        <a:lnSpc>
                          <a:spcPct val="125000"/>
                        </a:lnSpc>
                      </a:pPr>
                      <a:r>
                        <a:rPr lang="en-GB" sz="1200" b="0" strike="noStrike" spc="-1">
                          <a:solidFill>
                            <a:srgbClr val="2A105B"/>
                          </a:solidFill>
                          <a:latin typeface="Calibri"/>
                        </a:rPr>
                        <a:t>NF2 retentate not recycled</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1"/>
                  </a:ext>
                </a:extLst>
              </a:tr>
              <a:tr h="469440">
                <a:tc gridSpan="2" vMerge="1">
                  <a:txBody>
                    <a:bodyPr/>
                    <a:lstStyle/>
                    <a:p>
                      <a:endParaRPr lang="en-US"/>
                    </a:p>
                  </a:txBody>
                  <a:tcPr marL="90000" marR="90000">
                    <a:solidFill>
                      <a:srgbClr val="729FCF"/>
                    </a:solidFill>
                  </a:tcPr>
                </a:tc>
                <a:tc hMerge="1" vMerge="1">
                  <a:txBody>
                    <a:bodyPr/>
                    <a:lstStyle/>
                    <a:p>
                      <a:endParaRPr lang="en-US"/>
                    </a:p>
                  </a:txBody>
                  <a:tcPr marL="90000" marR="90000">
                    <a:solidFill>
                      <a:srgbClr val="729FCF"/>
                    </a:solidFill>
                  </a:tcPr>
                </a:tc>
                <a:tc>
                  <a:txBody>
                    <a:bodyPr/>
                    <a:lstStyle/>
                    <a:p>
                      <a:pPr algn="ctr">
                        <a:lnSpc>
                          <a:spcPct val="125000"/>
                        </a:lnSpc>
                      </a:pPr>
                      <a:r>
                        <a:rPr lang="en-GB" sz="1200" b="0" strike="noStrike" spc="-1">
                          <a:solidFill>
                            <a:srgbClr val="2A105B"/>
                          </a:solidFill>
                          <a:latin typeface="Calibri"/>
                        </a:rPr>
                        <a:t>60%</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70%</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80%</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60%</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70%</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80%</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extLst>
                  <a:ext uri="{0D108BD9-81ED-4DB2-BD59-A6C34878D82A}">
                    <a16:rowId xmlns:a16="http://schemas.microsoft.com/office/drawing/2014/main" val="10002"/>
                  </a:ext>
                </a:extLst>
              </a:tr>
              <a:tr h="469440">
                <a:tc rowSpan="6">
                  <a:txBody>
                    <a:bodyPr/>
                    <a:lstStyle/>
                    <a:p>
                      <a:pPr algn="ctr">
                        <a:lnSpc>
                          <a:spcPct val="125000"/>
                        </a:lnSpc>
                      </a:pPr>
                      <a:r>
                        <a:rPr lang="en-GB" sz="1200" b="1" strike="noStrike" spc="-1">
                          <a:solidFill>
                            <a:srgbClr val="2A105B"/>
                          </a:solidFill>
                          <a:latin typeface="Calibri"/>
                        </a:rPr>
                        <a:t>Rejection [%]</a:t>
                      </a:r>
                      <a:endParaRPr lang="en-US" sz="1200" b="0" strike="noStrike" spc="-1">
                        <a:latin typeface="Calibri"/>
                      </a:endParaRPr>
                    </a:p>
                  </a:txBody>
                  <a:tcPr marL="44280" marR="442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9C2D7"/>
                    </a:solidFill>
                  </a:tcPr>
                </a:tc>
                <a:tc>
                  <a:txBody>
                    <a:bodyPr/>
                    <a:lstStyle/>
                    <a:p>
                      <a:pPr algn="ctr">
                        <a:lnSpc>
                          <a:spcPct val="125000"/>
                        </a:lnSpc>
                      </a:pPr>
                      <a:r>
                        <a:rPr lang="en-GB" sz="1200" b="0" strike="noStrike" spc="-1">
                          <a:solidFill>
                            <a:srgbClr val="2A105B"/>
                          </a:solidFill>
                          <a:latin typeface="Calibri"/>
                        </a:rPr>
                        <a:t>Cl</a:t>
                      </a:r>
                      <a:r>
                        <a:rPr lang="en-GB" sz="1200" b="0" strike="noStrike" spc="-1" baseline="30000">
                          <a:solidFill>
                            <a:srgbClr val="2A105B"/>
                          </a:solidFill>
                          <a:latin typeface="Calibri"/>
                        </a:rPr>
                        <a:t>-</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23.5%</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6.6%</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20.7%</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20.5%</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9.0%</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3.9%</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extLst>
                  <a:ext uri="{0D108BD9-81ED-4DB2-BD59-A6C34878D82A}">
                    <a16:rowId xmlns:a16="http://schemas.microsoft.com/office/drawing/2014/main" val="10003"/>
                  </a:ext>
                </a:extLst>
              </a:tr>
              <a:tr h="469440">
                <a:tc vMerge="1">
                  <a:txBody>
                    <a:bodyPr/>
                    <a:lstStyle/>
                    <a:p>
                      <a:endParaRPr lang="en-US"/>
                    </a:p>
                  </a:txBody>
                  <a:tcPr marL="90000" marR="90000">
                    <a:solidFill>
                      <a:srgbClr val="729FCF"/>
                    </a:solidFill>
                  </a:tcPr>
                </a:tc>
                <a:tc>
                  <a:txBody>
                    <a:bodyPr/>
                    <a:lstStyle/>
                    <a:p>
                      <a:pPr algn="ctr">
                        <a:lnSpc>
                          <a:spcPct val="125000"/>
                        </a:lnSpc>
                      </a:pPr>
                      <a:r>
                        <a:rPr lang="en-GB" sz="1200" b="0" strike="noStrike" spc="-1">
                          <a:solidFill>
                            <a:srgbClr val="2A105B"/>
                          </a:solidFill>
                          <a:latin typeface="Calibri"/>
                        </a:rPr>
                        <a:t>SO</a:t>
                      </a:r>
                      <a:r>
                        <a:rPr lang="en-GB" sz="1200" b="0" strike="noStrike" spc="-1" baseline="-25000">
                          <a:solidFill>
                            <a:srgbClr val="2A105B"/>
                          </a:solidFill>
                          <a:latin typeface="Calibri"/>
                        </a:rPr>
                        <a:t>4</a:t>
                      </a:r>
                      <a:r>
                        <a:rPr lang="en-GB" sz="1200" b="0" strike="noStrike" spc="-1" baseline="30000">
                          <a:solidFill>
                            <a:srgbClr val="2A105B"/>
                          </a:solidFill>
                          <a:latin typeface="Calibri"/>
                        </a:rPr>
                        <a:t>2-</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98.4%</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98.5%</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98.1%</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98.4%</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97.3%</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97.3%</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extLst>
                  <a:ext uri="{0D108BD9-81ED-4DB2-BD59-A6C34878D82A}">
                    <a16:rowId xmlns:a16="http://schemas.microsoft.com/office/drawing/2014/main" val="10004"/>
                  </a:ext>
                </a:extLst>
              </a:tr>
              <a:tr h="469440">
                <a:tc vMerge="1">
                  <a:txBody>
                    <a:bodyPr/>
                    <a:lstStyle/>
                    <a:p>
                      <a:endParaRPr lang="en-US"/>
                    </a:p>
                  </a:txBody>
                  <a:tcPr marL="90000" marR="90000">
                    <a:solidFill>
                      <a:srgbClr val="729FCF"/>
                    </a:solidFill>
                  </a:tcPr>
                </a:tc>
                <a:tc>
                  <a:txBody>
                    <a:bodyPr/>
                    <a:lstStyle/>
                    <a:p>
                      <a:pPr algn="ctr">
                        <a:lnSpc>
                          <a:spcPct val="125000"/>
                        </a:lnSpc>
                      </a:pPr>
                      <a:r>
                        <a:rPr lang="en-GB" sz="1200" b="0" strike="noStrike" spc="-1">
                          <a:solidFill>
                            <a:srgbClr val="2A105B"/>
                          </a:solidFill>
                          <a:latin typeface="Calibri"/>
                        </a:rPr>
                        <a:t>Na</a:t>
                      </a:r>
                      <a:r>
                        <a:rPr lang="en-GB" sz="1200" b="0" strike="noStrike" spc="-1" baseline="30000">
                          <a:solidFill>
                            <a:srgbClr val="2A105B"/>
                          </a:solidFill>
                          <a:latin typeface="Calibri"/>
                        </a:rPr>
                        <a:t>+</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20.2%</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1.8%</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16.5%</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16.5%</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4.8%</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1.4%</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extLst>
                  <a:ext uri="{0D108BD9-81ED-4DB2-BD59-A6C34878D82A}">
                    <a16:rowId xmlns:a16="http://schemas.microsoft.com/office/drawing/2014/main" val="10005"/>
                  </a:ext>
                </a:extLst>
              </a:tr>
              <a:tr h="469440">
                <a:tc vMerge="1">
                  <a:txBody>
                    <a:bodyPr/>
                    <a:lstStyle/>
                    <a:p>
                      <a:endParaRPr lang="en-US"/>
                    </a:p>
                  </a:txBody>
                  <a:tcPr marL="90000" marR="90000">
                    <a:solidFill>
                      <a:srgbClr val="729FCF"/>
                    </a:solidFill>
                  </a:tcPr>
                </a:tc>
                <a:tc>
                  <a:txBody>
                    <a:bodyPr/>
                    <a:lstStyle/>
                    <a:p>
                      <a:pPr algn="ctr">
                        <a:lnSpc>
                          <a:spcPct val="125000"/>
                        </a:lnSpc>
                      </a:pPr>
                      <a:r>
                        <a:rPr lang="en-GB" sz="1200" b="0" strike="noStrike" spc="-1">
                          <a:solidFill>
                            <a:srgbClr val="2A105B"/>
                          </a:solidFill>
                          <a:latin typeface="Calibri"/>
                        </a:rPr>
                        <a:t>K</a:t>
                      </a:r>
                      <a:r>
                        <a:rPr lang="en-GB" sz="1200" b="0" strike="noStrike" spc="-1" baseline="30000">
                          <a:solidFill>
                            <a:srgbClr val="2A105B"/>
                          </a:solidFill>
                          <a:latin typeface="Calibri"/>
                        </a:rPr>
                        <a:t>+</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18.0%</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4.0%</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12.7%</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14.8%</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4.1%</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6.3%</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extLst>
                  <a:ext uri="{0D108BD9-81ED-4DB2-BD59-A6C34878D82A}">
                    <a16:rowId xmlns:a16="http://schemas.microsoft.com/office/drawing/2014/main" val="10006"/>
                  </a:ext>
                </a:extLst>
              </a:tr>
              <a:tr h="469440">
                <a:tc vMerge="1">
                  <a:txBody>
                    <a:bodyPr/>
                    <a:lstStyle/>
                    <a:p>
                      <a:endParaRPr lang="en-US"/>
                    </a:p>
                  </a:txBody>
                  <a:tcPr marL="90000" marR="90000">
                    <a:solidFill>
                      <a:srgbClr val="729FCF"/>
                    </a:solidFill>
                  </a:tcPr>
                </a:tc>
                <a:tc>
                  <a:txBody>
                    <a:bodyPr/>
                    <a:lstStyle/>
                    <a:p>
                      <a:pPr algn="ctr">
                        <a:lnSpc>
                          <a:spcPct val="125000"/>
                        </a:lnSpc>
                      </a:pPr>
                      <a:r>
                        <a:rPr lang="en-GB" sz="1200" b="0" strike="noStrike" spc="-1">
                          <a:solidFill>
                            <a:srgbClr val="2A105B"/>
                          </a:solidFill>
                          <a:latin typeface="Calibri"/>
                        </a:rPr>
                        <a:t>Mg</a:t>
                      </a:r>
                      <a:r>
                        <a:rPr lang="en-GB" sz="1200" b="0" strike="noStrike" spc="-1" baseline="30000">
                          <a:solidFill>
                            <a:srgbClr val="2A105B"/>
                          </a:solidFill>
                          <a:latin typeface="Calibri"/>
                        </a:rPr>
                        <a:t>2+</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95.6%</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98.6%</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95.9%</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95.6%</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95.7%</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pPr>
                      <a:r>
                        <a:rPr lang="en-GB" sz="1200" b="0" strike="noStrike" spc="-1">
                          <a:solidFill>
                            <a:srgbClr val="2A105B"/>
                          </a:solidFill>
                          <a:latin typeface="Calibri"/>
                        </a:rPr>
                        <a:t>96.0%</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extLst>
                  <a:ext uri="{0D108BD9-81ED-4DB2-BD59-A6C34878D82A}">
                    <a16:rowId xmlns:a16="http://schemas.microsoft.com/office/drawing/2014/main" val="10007"/>
                  </a:ext>
                </a:extLst>
              </a:tr>
              <a:tr h="471240">
                <a:tc vMerge="1">
                  <a:txBody>
                    <a:bodyPr/>
                    <a:lstStyle/>
                    <a:p>
                      <a:endParaRPr lang="en-US"/>
                    </a:p>
                  </a:txBody>
                  <a:tcPr marL="90000" marR="90000">
                    <a:solidFill>
                      <a:srgbClr val="729FCF"/>
                    </a:solidFill>
                  </a:tcPr>
                </a:tc>
                <a:tc>
                  <a:txBody>
                    <a:bodyPr/>
                    <a:lstStyle/>
                    <a:p>
                      <a:pPr algn="ctr">
                        <a:lnSpc>
                          <a:spcPct val="125000"/>
                        </a:lnSpc>
                      </a:pPr>
                      <a:r>
                        <a:rPr lang="en-GB" sz="1200" b="0" strike="noStrike" spc="-1">
                          <a:solidFill>
                            <a:srgbClr val="2A105B"/>
                          </a:solidFill>
                          <a:latin typeface="Calibri"/>
                        </a:rPr>
                        <a:t>Ca</a:t>
                      </a:r>
                      <a:r>
                        <a:rPr lang="en-GB" sz="1200" b="0" strike="noStrike" spc="-1" baseline="30000">
                          <a:solidFill>
                            <a:srgbClr val="2A105B"/>
                          </a:solidFill>
                          <a:latin typeface="Calibri"/>
                        </a:rPr>
                        <a:t>2+</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95.7%</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89.2%</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96.5%</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93.9%</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92.5%</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pPr>
                      <a:r>
                        <a:rPr lang="en-GB" sz="1200" b="0" strike="noStrike" spc="-1">
                          <a:solidFill>
                            <a:srgbClr val="2A105B"/>
                          </a:solidFill>
                          <a:latin typeface="Calibri"/>
                        </a:rPr>
                        <a:t>90.3%</a:t>
                      </a:r>
                      <a:endParaRPr lang="en-US" sz="1200" b="0" strike="noStrike" spc="-1">
                        <a:latin typeface="Calibri"/>
                      </a:endParaRPr>
                    </a:p>
                  </a:txBody>
                  <a:tcPr marL="44280" marR="4428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extLst>
                  <a:ext uri="{0D108BD9-81ED-4DB2-BD59-A6C34878D82A}">
                    <a16:rowId xmlns:a16="http://schemas.microsoft.com/office/drawing/2014/main" val="10008"/>
                  </a:ext>
                </a:extLst>
              </a:tr>
            </a:tbl>
          </a:graphicData>
        </a:graphic>
      </p:graphicFrame>
      <p:sp>
        <p:nvSpPr>
          <p:cNvPr id="6" name="PlaceHolder 5"/>
          <p:cNvSpPr>
            <a:spLocks noGrp="1"/>
          </p:cNvSpPr>
          <p:nvPr>
            <p:ph type="sldNum"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E076F-A712-4026-BBD5-3F6307D05C2B}"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5D977-BDC9-44A1-9D23-5AC5028957C5}"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extShape 1"/>
          <p:cNvSpPr txBox="1"/>
          <p:nvPr/>
        </p:nvSpPr>
        <p:spPr>
          <a:xfrm>
            <a:off x="838080" y="2611080"/>
            <a:ext cx="518112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GB" sz="2800" b="0" i="0" u="none" strike="noStrike" kern="1200" cap="none" spc="-1" normalizeH="0" baseline="0" noProof="0">
                <a:ln>
                  <a:noFill/>
                </a:ln>
                <a:solidFill>
                  <a:srgbClr val="2A105B"/>
                </a:solidFill>
                <a:effectLst/>
                <a:uLnTx/>
                <a:uFillTx/>
                <a:latin typeface="Calibri"/>
              </a:rPr>
              <a:t>ED working on the reverse osmosis retentate can exhibit relatively low energy consumption</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GB" sz="2800" b="0" i="0" u="none" strike="noStrike" kern="1200" cap="none" spc="-1" normalizeH="0" baseline="0" noProof="0">
                <a:ln>
                  <a:noFill/>
                </a:ln>
                <a:solidFill>
                  <a:srgbClr val="2A105B"/>
                </a:solidFill>
                <a:effectLst/>
                <a:uLnTx/>
                <a:uFillTx/>
                <a:latin typeface="Calibri"/>
              </a:rPr>
              <a:t>Additional evaporator might be required</a:t>
            </a: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a:ln>
                <a:noFill/>
              </a:ln>
              <a:solidFill>
                <a:srgbClr val="2A105B"/>
              </a:solidFill>
              <a:effectLst/>
              <a:uLnTx/>
              <a:uFillTx/>
              <a:latin typeface="Calibri"/>
            </a:endParaRPr>
          </a:p>
        </p:txBody>
      </p:sp>
      <p:graphicFrame>
        <p:nvGraphicFramePr>
          <p:cNvPr id="343" name="Table 2"/>
          <p:cNvGraphicFramePr/>
          <p:nvPr/>
        </p:nvGraphicFramePr>
        <p:xfrm>
          <a:off x="6185880" y="756000"/>
          <a:ext cx="5181120" cy="849960"/>
        </p:xfrm>
        <a:graphic>
          <a:graphicData uri="http://schemas.openxmlformats.org/drawingml/2006/table">
            <a:tbl>
              <a:tblPr/>
              <a:tblGrid>
                <a:gridCol w="1036080">
                  <a:extLst>
                    <a:ext uri="{9D8B030D-6E8A-4147-A177-3AD203B41FA5}">
                      <a16:colId xmlns:a16="http://schemas.microsoft.com/office/drawing/2014/main" val="20000"/>
                    </a:ext>
                  </a:extLst>
                </a:gridCol>
                <a:gridCol w="1036080">
                  <a:extLst>
                    <a:ext uri="{9D8B030D-6E8A-4147-A177-3AD203B41FA5}">
                      <a16:colId xmlns:a16="http://schemas.microsoft.com/office/drawing/2014/main" val="20001"/>
                    </a:ext>
                  </a:extLst>
                </a:gridCol>
                <a:gridCol w="1036080">
                  <a:extLst>
                    <a:ext uri="{9D8B030D-6E8A-4147-A177-3AD203B41FA5}">
                      <a16:colId xmlns:a16="http://schemas.microsoft.com/office/drawing/2014/main" val="20002"/>
                    </a:ext>
                  </a:extLst>
                </a:gridCol>
                <a:gridCol w="1036080">
                  <a:extLst>
                    <a:ext uri="{9D8B030D-6E8A-4147-A177-3AD203B41FA5}">
                      <a16:colId xmlns:a16="http://schemas.microsoft.com/office/drawing/2014/main" val="20003"/>
                    </a:ext>
                  </a:extLst>
                </a:gridCol>
                <a:gridCol w="1036800">
                  <a:extLst>
                    <a:ext uri="{9D8B030D-6E8A-4147-A177-3AD203B41FA5}">
                      <a16:colId xmlns:a16="http://schemas.microsoft.com/office/drawing/2014/main" val="20004"/>
                    </a:ext>
                  </a:extLst>
                </a:gridCol>
              </a:tblGrid>
              <a:tr h="608040">
                <a:tc gridSpan="2">
                  <a:txBody>
                    <a:bodyPr/>
                    <a:lstStyle/>
                    <a:p>
                      <a:pPr algn="ctr">
                        <a:lnSpc>
                          <a:spcPct val="125000"/>
                        </a:lnSpc>
                      </a:pPr>
                      <a:r>
                        <a:rPr lang="en-PL" sz="1200" b="1" strike="noStrike" spc="-1">
                          <a:solidFill>
                            <a:srgbClr val="2A105B"/>
                          </a:solidFill>
                          <a:latin typeface="Calibri"/>
                        </a:rPr>
                        <a:t>Stream</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38160">
                      <a:solidFill>
                        <a:srgbClr val="FFFFFF"/>
                      </a:solidFill>
                    </a:lnB>
                    <a:solidFill>
                      <a:srgbClr val="49C2D7"/>
                    </a:solidFill>
                  </a:tcPr>
                </a:tc>
                <a:tc hMerge="1">
                  <a:txBody>
                    <a:bodyPr/>
                    <a:lstStyle/>
                    <a:p>
                      <a:endParaRPr lang="en-US"/>
                    </a:p>
                  </a:txBody>
                  <a:tcPr marL="90000" marR="90000">
                    <a:solidFill>
                      <a:srgbClr val="729FCF"/>
                    </a:solidFill>
                  </a:tcPr>
                </a:tc>
                <a:tc>
                  <a:txBody>
                    <a:bodyPr/>
                    <a:lstStyle/>
                    <a:p>
                      <a:pPr algn="ctr">
                        <a:lnSpc>
                          <a:spcPct val="125000"/>
                        </a:lnSpc>
                      </a:pPr>
                      <a:r>
                        <a:rPr lang="en-PL" sz="1200" b="1" strike="noStrike" spc="-1">
                          <a:solidFill>
                            <a:srgbClr val="2A105B"/>
                          </a:solidFill>
                          <a:latin typeface="Calibri"/>
                        </a:rPr>
                        <a:t>Reverse osmosis retentate</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38160">
                      <a:solidFill>
                        <a:srgbClr val="FFFFFF"/>
                      </a:solidFill>
                    </a:lnB>
                    <a:solidFill>
                      <a:srgbClr val="49C2D7"/>
                    </a:solidFill>
                  </a:tcPr>
                </a:tc>
                <a:tc>
                  <a:txBody>
                    <a:bodyPr/>
                    <a:lstStyle/>
                    <a:p>
                      <a:pPr algn="ctr">
                        <a:lnSpc>
                          <a:spcPct val="125000"/>
                        </a:lnSpc>
                      </a:pPr>
                      <a:r>
                        <a:rPr lang="en-PL" sz="1200" b="1" strike="noStrike" spc="-1">
                          <a:solidFill>
                            <a:srgbClr val="2A105B"/>
                          </a:solidFill>
                          <a:latin typeface="Calibri"/>
                        </a:rPr>
                        <a:t>Concentrate after 1st stage of ED cascade</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38160">
                      <a:solidFill>
                        <a:srgbClr val="FFFFFF"/>
                      </a:solidFill>
                    </a:lnB>
                    <a:solidFill>
                      <a:srgbClr val="49C2D7"/>
                    </a:solidFill>
                  </a:tcPr>
                </a:tc>
                <a:tc>
                  <a:txBody>
                    <a:bodyPr/>
                    <a:lstStyle/>
                    <a:p>
                      <a:pPr algn="ctr">
                        <a:lnSpc>
                          <a:spcPct val="125000"/>
                        </a:lnSpc>
                      </a:pPr>
                      <a:r>
                        <a:rPr lang="en-PL" sz="1200" b="1" strike="noStrike" spc="-1">
                          <a:solidFill>
                            <a:srgbClr val="2A105B"/>
                          </a:solidFill>
                          <a:latin typeface="Calibri"/>
                        </a:rPr>
                        <a:t>Concentrate after 2nd stage of ED cascade</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38160">
                      <a:solidFill>
                        <a:srgbClr val="FFFFFF"/>
                      </a:solidFill>
                    </a:lnB>
                    <a:solidFill>
                      <a:srgbClr val="49C2D7"/>
                    </a:solidFill>
                  </a:tcPr>
                </a:tc>
                <a:extLst>
                  <a:ext uri="{0D108BD9-81ED-4DB2-BD59-A6C34878D82A}">
                    <a16:rowId xmlns:a16="http://schemas.microsoft.com/office/drawing/2014/main" val="10000"/>
                  </a:ext>
                </a:extLst>
              </a:tr>
              <a:tr h="226440">
                <a:tc rowSpan="6">
                  <a:txBody>
                    <a:bodyPr/>
                    <a:lstStyle/>
                    <a:p>
                      <a:pPr algn="ctr">
                        <a:lnSpc>
                          <a:spcPct val="125000"/>
                        </a:lnSpc>
                      </a:pPr>
                      <a:r>
                        <a:rPr lang="en-PL" sz="1200" b="1" strike="noStrike" spc="-1">
                          <a:solidFill>
                            <a:srgbClr val="2A105B"/>
                          </a:solidFill>
                          <a:latin typeface="Calibri"/>
                        </a:rPr>
                        <a:t>Concentration [mg/dm</a:t>
                      </a:r>
                      <a:r>
                        <a:rPr lang="en-PL" sz="1200" b="1" strike="noStrike" spc="-1" baseline="30000">
                          <a:solidFill>
                            <a:srgbClr val="2A105B"/>
                          </a:solidFill>
                          <a:latin typeface="Calibri"/>
                        </a:rPr>
                        <a:t>3</a:t>
                      </a:r>
                      <a:r>
                        <a:rPr lang="en-PL" sz="1200" b="1" strike="noStrike" spc="-1">
                          <a:solidFill>
                            <a:srgbClr val="2A105B"/>
                          </a:solidFill>
                          <a:latin typeface="Calibri"/>
                        </a:rPr>
                        <a:t>]</a:t>
                      </a:r>
                      <a:endParaRPr lang="en-US" sz="1200" b="0" strike="noStrike" spc="-1">
                        <a:latin typeface="Calibri"/>
                      </a:endParaRPr>
                    </a:p>
                  </a:txBody>
                  <a:tcPr marL="21600" marR="216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9C2D7"/>
                    </a:solidFill>
                  </a:tcPr>
                </a:tc>
                <a:tc>
                  <a:txBody>
                    <a:bodyPr/>
                    <a:lstStyle/>
                    <a:p>
                      <a:pPr algn="ctr">
                        <a:lnSpc>
                          <a:spcPct val="125000"/>
                        </a:lnSpc>
                      </a:pPr>
                      <a:r>
                        <a:rPr lang="en-PL" sz="1200" b="0" strike="noStrike" spc="-1">
                          <a:solidFill>
                            <a:srgbClr val="2A105B"/>
                          </a:solidFill>
                          <a:latin typeface="Calibri"/>
                        </a:rPr>
                        <a:t>Cl</a:t>
                      </a:r>
                      <a:r>
                        <a:rPr lang="en-PL" sz="1200" b="0" strike="noStrike" spc="-1" baseline="30000">
                          <a:solidFill>
                            <a:srgbClr val="2A105B"/>
                          </a:solidFill>
                          <a:latin typeface="Calibri"/>
                        </a:rPr>
                        <a:t>-</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28 517</a:t>
                      </a:r>
                      <a:endParaRPr lang="en-US" sz="1200" b="0" strike="noStrike" spc="-1">
                        <a:latin typeface="Calibri"/>
                      </a:endParaRPr>
                    </a:p>
                  </a:txBody>
                  <a:tcPr marL="21600" marR="216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95 800</a:t>
                      </a:r>
                      <a:endParaRPr lang="en-US" sz="1200" b="0" strike="noStrike" spc="-1">
                        <a:latin typeface="Calibri"/>
                      </a:endParaRPr>
                    </a:p>
                  </a:txBody>
                  <a:tcPr marL="21600" marR="216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111 000</a:t>
                      </a:r>
                      <a:endParaRPr lang="en-US" sz="1200" b="0" strike="noStrike" spc="-1">
                        <a:latin typeface="Calibri"/>
                      </a:endParaRPr>
                    </a:p>
                  </a:txBody>
                  <a:tcPr marL="21600" marR="216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9F1"/>
                    </a:solidFill>
                  </a:tcPr>
                </a:tc>
                <a:extLst>
                  <a:ext uri="{0D108BD9-81ED-4DB2-BD59-A6C34878D82A}">
                    <a16:rowId xmlns:a16="http://schemas.microsoft.com/office/drawing/2014/main" val="10001"/>
                  </a:ext>
                </a:extLst>
              </a:tr>
              <a:tr h="253440">
                <a:tc vMerge="1">
                  <a:txBody>
                    <a:bodyPr/>
                    <a:lstStyle/>
                    <a:p>
                      <a:endParaRPr lang="en-US"/>
                    </a:p>
                  </a:txBody>
                  <a:tcPr marL="90000" marR="90000">
                    <a:solidFill>
                      <a:srgbClr val="729FCF"/>
                    </a:solidFill>
                  </a:tcPr>
                </a:tc>
                <a:tc>
                  <a:txBody>
                    <a:bodyPr/>
                    <a:lstStyle/>
                    <a:p>
                      <a:pPr algn="ctr">
                        <a:lnSpc>
                          <a:spcPct val="125000"/>
                        </a:lnSpc>
                      </a:pPr>
                      <a:r>
                        <a:rPr lang="en-PL" sz="1200" b="0" strike="noStrike" spc="-1">
                          <a:solidFill>
                            <a:srgbClr val="2A105B"/>
                          </a:solidFill>
                          <a:latin typeface="Calibri"/>
                        </a:rPr>
                        <a:t>SO</a:t>
                      </a:r>
                      <a:r>
                        <a:rPr lang="en-PL" sz="1200" b="0" strike="noStrike" spc="-1" baseline="-25000">
                          <a:solidFill>
                            <a:srgbClr val="2A105B"/>
                          </a:solidFill>
                          <a:latin typeface="Calibri"/>
                        </a:rPr>
                        <a:t>4</a:t>
                      </a:r>
                      <a:r>
                        <a:rPr lang="en-PL" sz="1200" b="0" strike="noStrike" spc="-1" baseline="30000">
                          <a:solidFill>
                            <a:srgbClr val="2A105B"/>
                          </a:solidFill>
                          <a:latin typeface="Calibri"/>
                        </a:rPr>
                        <a:t>2-</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102</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E9F4F9"/>
                    </a:solidFill>
                  </a:tcPr>
                </a:tc>
                <a:tc>
                  <a:txBody>
                    <a:bodyPr/>
                    <a:lstStyle/>
                    <a:p>
                      <a:pPr algn="ctr">
                        <a:lnSpc>
                          <a:spcPct val="125000"/>
                        </a:lnSpc>
                      </a:pPr>
                      <a:r>
                        <a:rPr lang="en-PL" sz="1200" b="0" strike="noStrike" spc="-1">
                          <a:solidFill>
                            <a:srgbClr val="2A105B"/>
                          </a:solidFill>
                          <a:latin typeface="Calibri"/>
                        </a:rPr>
                        <a:t>727</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E9F4F9"/>
                    </a:solidFill>
                  </a:tcPr>
                </a:tc>
                <a:tc>
                  <a:txBody>
                    <a:bodyPr/>
                    <a:lstStyle/>
                    <a:p>
                      <a:pPr algn="ctr">
                        <a:lnSpc>
                          <a:spcPct val="125000"/>
                        </a:lnSpc>
                      </a:pPr>
                      <a:r>
                        <a:rPr lang="en-PL" sz="1200" b="0" strike="noStrike" spc="-1">
                          <a:solidFill>
                            <a:srgbClr val="2A105B"/>
                          </a:solidFill>
                          <a:latin typeface="Calibri"/>
                        </a:rPr>
                        <a:t>621</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E9F4F9"/>
                    </a:solidFill>
                  </a:tcPr>
                </a:tc>
                <a:extLst>
                  <a:ext uri="{0D108BD9-81ED-4DB2-BD59-A6C34878D82A}">
                    <a16:rowId xmlns:a16="http://schemas.microsoft.com/office/drawing/2014/main" val="10002"/>
                  </a:ext>
                </a:extLst>
              </a:tr>
              <a:tr h="226440">
                <a:tc vMerge="1">
                  <a:txBody>
                    <a:bodyPr/>
                    <a:lstStyle/>
                    <a:p>
                      <a:endParaRPr lang="en-US"/>
                    </a:p>
                  </a:txBody>
                  <a:tcPr marL="90000" marR="90000">
                    <a:solidFill>
                      <a:srgbClr val="729FCF"/>
                    </a:solidFill>
                  </a:tcPr>
                </a:tc>
                <a:tc>
                  <a:txBody>
                    <a:bodyPr/>
                    <a:lstStyle/>
                    <a:p>
                      <a:pPr algn="ctr">
                        <a:lnSpc>
                          <a:spcPct val="125000"/>
                        </a:lnSpc>
                      </a:pPr>
                      <a:r>
                        <a:rPr lang="en-PL" sz="1200" b="0" strike="noStrike" spc="-1">
                          <a:solidFill>
                            <a:srgbClr val="2A105B"/>
                          </a:solidFill>
                          <a:latin typeface="Calibri"/>
                        </a:rPr>
                        <a:t>Na</a:t>
                      </a:r>
                      <a:r>
                        <a:rPr lang="en-PL" sz="1200" b="0" strike="noStrike" spc="-1" baseline="30000">
                          <a:solidFill>
                            <a:srgbClr val="2A105B"/>
                          </a:solidFill>
                          <a:latin typeface="Calibri"/>
                        </a:rPr>
                        <a:t>+</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18 165</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59 600</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68 700</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extLst>
                  <a:ext uri="{0D108BD9-81ED-4DB2-BD59-A6C34878D82A}">
                    <a16:rowId xmlns:a16="http://schemas.microsoft.com/office/drawing/2014/main" val="10003"/>
                  </a:ext>
                </a:extLst>
              </a:tr>
              <a:tr h="226440">
                <a:tc vMerge="1">
                  <a:txBody>
                    <a:bodyPr/>
                    <a:lstStyle/>
                    <a:p>
                      <a:endParaRPr lang="en-US"/>
                    </a:p>
                  </a:txBody>
                  <a:tcPr marL="90000" marR="90000">
                    <a:solidFill>
                      <a:srgbClr val="729FCF"/>
                    </a:solidFill>
                  </a:tcPr>
                </a:tc>
                <a:tc>
                  <a:txBody>
                    <a:bodyPr/>
                    <a:lstStyle/>
                    <a:p>
                      <a:pPr algn="ctr">
                        <a:lnSpc>
                          <a:spcPct val="125000"/>
                        </a:lnSpc>
                      </a:pPr>
                      <a:r>
                        <a:rPr lang="en-PL" sz="1200" b="0" strike="noStrike" spc="-1">
                          <a:solidFill>
                            <a:srgbClr val="2A105B"/>
                          </a:solidFill>
                          <a:latin typeface="Calibri"/>
                        </a:rPr>
                        <a:t>K</a:t>
                      </a:r>
                      <a:r>
                        <a:rPr lang="en-PL" sz="1200" b="0" strike="noStrike" spc="-1" baseline="30000">
                          <a:solidFill>
                            <a:srgbClr val="2A105B"/>
                          </a:solidFill>
                          <a:latin typeface="Calibri"/>
                        </a:rPr>
                        <a:t>+</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664</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E9F4F9"/>
                    </a:solidFill>
                  </a:tcPr>
                </a:tc>
                <a:tc>
                  <a:txBody>
                    <a:bodyPr/>
                    <a:lstStyle/>
                    <a:p>
                      <a:pPr algn="ctr">
                        <a:lnSpc>
                          <a:spcPct val="125000"/>
                        </a:lnSpc>
                      </a:pPr>
                      <a:r>
                        <a:rPr lang="en-PL" sz="1200" b="0" strike="noStrike" spc="-1">
                          <a:solidFill>
                            <a:srgbClr val="2A105B"/>
                          </a:solidFill>
                          <a:latin typeface="Calibri"/>
                        </a:rPr>
                        <a:t>649</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E9F4F9"/>
                    </a:solidFill>
                  </a:tcPr>
                </a:tc>
                <a:tc>
                  <a:txBody>
                    <a:bodyPr/>
                    <a:lstStyle/>
                    <a:p>
                      <a:pPr algn="ctr">
                        <a:lnSpc>
                          <a:spcPct val="125000"/>
                        </a:lnSpc>
                      </a:pPr>
                      <a:r>
                        <a:rPr lang="en-PL" sz="1200" b="0" strike="noStrike" spc="-1">
                          <a:solidFill>
                            <a:srgbClr val="2A105B"/>
                          </a:solidFill>
                          <a:latin typeface="Calibri"/>
                        </a:rPr>
                        <a:t>1 190</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E9F4F9"/>
                    </a:solidFill>
                  </a:tcPr>
                </a:tc>
                <a:extLst>
                  <a:ext uri="{0D108BD9-81ED-4DB2-BD59-A6C34878D82A}">
                    <a16:rowId xmlns:a16="http://schemas.microsoft.com/office/drawing/2014/main" val="10004"/>
                  </a:ext>
                </a:extLst>
              </a:tr>
              <a:tr h="226440">
                <a:tc vMerge="1">
                  <a:txBody>
                    <a:bodyPr/>
                    <a:lstStyle/>
                    <a:p>
                      <a:endParaRPr lang="en-US"/>
                    </a:p>
                  </a:txBody>
                  <a:tcPr marL="90000" marR="90000">
                    <a:solidFill>
                      <a:srgbClr val="729FCF"/>
                    </a:solidFill>
                  </a:tcPr>
                </a:tc>
                <a:tc>
                  <a:txBody>
                    <a:bodyPr/>
                    <a:lstStyle/>
                    <a:p>
                      <a:pPr algn="ctr">
                        <a:lnSpc>
                          <a:spcPct val="125000"/>
                        </a:lnSpc>
                      </a:pPr>
                      <a:r>
                        <a:rPr lang="en-PL" sz="1200" b="0" strike="noStrike" spc="-1">
                          <a:solidFill>
                            <a:srgbClr val="2A105B"/>
                          </a:solidFill>
                          <a:latin typeface="Calibri"/>
                        </a:rPr>
                        <a:t>Mg</a:t>
                      </a:r>
                      <a:r>
                        <a:rPr lang="en-PL" sz="1200" b="0" strike="noStrike" spc="-1" baseline="30000">
                          <a:solidFill>
                            <a:srgbClr val="2A105B"/>
                          </a:solidFill>
                          <a:latin typeface="Calibri"/>
                        </a:rPr>
                        <a:t>2+</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16</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&lt; 50</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&lt; 50</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extLst>
                  <a:ext uri="{0D108BD9-81ED-4DB2-BD59-A6C34878D82A}">
                    <a16:rowId xmlns:a16="http://schemas.microsoft.com/office/drawing/2014/main" val="10005"/>
                  </a:ext>
                </a:extLst>
              </a:tr>
              <a:tr h="226440">
                <a:tc vMerge="1">
                  <a:txBody>
                    <a:bodyPr/>
                    <a:lstStyle/>
                    <a:p>
                      <a:endParaRPr lang="en-US"/>
                    </a:p>
                  </a:txBody>
                  <a:tcPr marL="90000" marR="90000">
                    <a:solidFill>
                      <a:srgbClr val="729FCF"/>
                    </a:solidFill>
                  </a:tcPr>
                </a:tc>
                <a:tc>
                  <a:txBody>
                    <a:bodyPr/>
                    <a:lstStyle/>
                    <a:p>
                      <a:pPr algn="ctr">
                        <a:lnSpc>
                          <a:spcPct val="125000"/>
                        </a:lnSpc>
                      </a:pPr>
                      <a:r>
                        <a:rPr lang="en-PL" sz="1200" b="0" strike="noStrike" spc="-1">
                          <a:solidFill>
                            <a:srgbClr val="2A105B"/>
                          </a:solidFill>
                          <a:latin typeface="Calibri"/>
                        </a:rPr>
                        <a:t>Ca</a:t>
                      </a:r>
                      <a:r>
                        <a:rPr lang="en-PL" sz="1200" b="0" strike="noStrike" spc="-1" baseline="30000">
                          <a:solidFill>
                            <a:srgbClr val="2A105B"/>
                          </a:solidFill>
                          <a:latin typeface="Calibri"/>
                        </a:rPr>
                        <a:t>2+</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CFE9F1"/>
                    </a:solidFill>
                  </a:tcPr>
                </a:tc>
                <a:tc>
                  <a:txBody>
                    <a:bodyPr/>
                    <a:lstStyle/>
                    <a:p>
                      <a:pPr algn="ctr">
                        <a:lnSpc>
                          <a:spcPct val="125000"/>
                        </a:lnSpc>
                      </a:pPr>
                      <a:r>
                        <a:rPr lang="en-PL" sz="1200" b="0" strike="noStrike" spc="-1">
                          <a:solidFill>
                            <a:srgbClr val="2A105B"/>
                          </a:solidFill>
                          <a:latin typeface="Calibri"/>
                        </a:rPr>
                        <a:t>94</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E9F4F9"/>
                    </a:solidFill>
                  </a:tcPr>
                </a:tc>
                <a:tc>
                  <a:txBody>
                    <a:bodyPr/>
                    <a:lstStyle/>
                    <a:p>
                      <a:pPr algn="ctr">
                        <a:lnSpc>
                          <a:spcPct val="125000"/>
                        </a:lnSpc>
                      </a:pPr>
                      <a:r>
                        <a:rPr lang="en-PL" sz="1200" b="0" strike="noStrike" spc="-1">
                          <a:solidFill>
                            <a:srgbClr val="2A105B"/>
                          </a:solidFill>
                          <a:latin typeface="Calibri"/>
                        </a:rPr>
                        <a:t>77</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E9F4F9"/>
                    </a:solidFill>
                  </a:tcPr>
                </a:tc>
                <a:tc>
                  <a:txBody>
                    <a:bodyPr/>
                    <a:lstStyle/>
                    <a:p>
                      <a:pPr algn="ctr">
                        <a:lnSpc>
                          <a:spcPct val="125000"/>
                        </a:lnSpc>
                      </a:pPr>
                      <a:r>
                        <a:rPr lang="en-PL" sz="1200" b="0" strike="noStrike" spc="-1">
                          <a:solidFill>
                            <a:srgbClr val="2A105B"/>
                          </a:solidFill>
                          <a:latin typeface="Calibri"/>
                        </a:rPr>
                        <a:t>189</a:t>
                      </a:r>
                      <a:endParaRPr lang="en-US" sz="1200" b="0" strike="noStrike" spc="-1">
                        <a:latin typeface="Calibri"/>
                      </a:endParaRPr>
                    </a:p>
                  </a:txBody>
                  <a:tcPr marL="21600" marR="21600">
                    <a:lnL w="12240">
                      <a:solidFill>
                        <a:srgbClr val="FFFFFF"/>
                      </a:solidFill>
                    </a:lnL>
                    <a:lnR w="12240">
                      <a:solidFill>
                        <a:srgbClr val="FFFFFF"/>
                      </a:solidFill>
                    </a:lnR>
                    <a:lnT w="12240">
                      <a:solidFill>
                        <a:srgbClr val="FFFFFF"/>
                      </a:solidFill>
                    </a:lnT>
                    <a:lnB w="12240">
                      <a:solidFill>
                        <a:srgbClr val="FFFFFF"/>
                      </a:solidFill>
                    </a:lnB>
                    <a:solidFill>
                      <a:srgbClr val="E9F4F9"/>
                    </a:solidFill>
                  </a:tcPr>
                </a:tc>
                <a:extLst>
                  <a:ext uri="{0D108BD9-81ED-4DB2-BD59-A6C34878D82A}">
                    <a16:rowId xmlns:a16="http://schemas.microsoft.com/office/drawing/2014/main" val="10006"/>
                  </a:ext>
                </a:extLst>
              </a:tr>
            </a:tbl>
          </a:graphicData>
        </a:graphic>
      </p:graphicFrame>
      <p:sp>
        <p:nvSpPr>
          <p:cNvPr id="344" name="TextShape 3"/>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PL" sz="3200" b="1" i="0" u="none" strike="noStrike" kern="1200" cap="none" spc="-1" normalizeH="0" baseline="0" noProof="0">
                <a:ln>
                  <a:noFill/>
                </a:ln>
                <a:solidFill>
                  <a:srgbClr val="49C2D7"/>
                </a:solidFill>
                <a:effectLst/>
                <a:uLnTx/>
                <a:uFillTx/>
                <a:latin typeface="Calibri"/>
              </a:rPr>
              <a:t>Electrodialysis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45" name="TextShape 4"/>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pic>
        <p:nvPicPr>
          <p:cNvPr id="346" name="Picture 9"/>
          <p:cNvPicPr/>
          <p:nvPr/>
        </p:nvPicPr>
        <p:blipFill>
          <a:blip r:embed="rId2"/>
          <a:stretch/>
        </p:blipFill>
        <p:spPr>
          <a:xfrm>
            <a:off x="6179400" y="3084480"/>
            <a:ext cx="5175000" cy="2946600"/>
          </a:xfrm>
          <a:prstGeom prst="rect">
            <a:avLst/>
          </a:prstGeom>
          <a:ln>
            <a:noFill/>
          </a:ln>
        </p:spPr>
      </p:pic>
      <p:sp>
        <p:nvSpPr>
          <p:cNvPr id="347" name="CustomShape 5"/>
          <p:cNvSpPr/>
          <p:nvPr/>
        </p:nvSpPr>
        <p:spPr>
          <a:xfrm>
            <a:off x="10333800" y="1464840"/>
            <a:ext cx="1013400" cy="1479240"/>
          </a:xfrm>
          <a:prstGeom prst="roundRect">
            <a:avLst>
              <a:gd name="adj" fmla="val 16667"/>
            </a:avLst>
          </a:prstGeom>
          <a:noFill/>
          <a:ln w="63360">
            <a:solidFill>
              <a:schemeClr val="accent1"/>
            </a:solidFill>
          </a:ln>
        </p:spPr>
        <p:style>
          <a:lnRef idx="2">
            <a:schemeClr val="accent1">
              <a:shade val="50000"/>
            </a:schemeClr>
          </a:lnRef>
          <a:fillRef idx="1">
            <a:schemeClr val="accent1"/>
          </a:fillRef>
          <a:effectRef idx="0">
            <a:schemeClr val="accent1"/>
          </a:effectRef>
          <a:fontRef idx="minor"/>
        </p:style>
      </p:sp>
      <p:sp>
        <p:nvSpPr>
          <p:cNvPr id="7" name="PlaceHolder 6"/>
          <p:cNvSpPr>
            <a:spLocks noGrp="1"/>
          </p:cNvSpPr>
          <p:nvPr>
            <p:ph type="sldNum"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E7C38-9B24-4EC0-B520-AC4B28FE6DCD}"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8" name="PlaceHolder 7"/>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41E6F-1490-49B3-80F6-A8A185232207}"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TextShape 1"/>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PL" sz="3200" b="1" i="0" u="none" strike="noStrike" kern="1200" cap="none" spc="-1" normalizeH="0" baseline="0" noProof="0">
                <a:ln>
                  <a:noFill/>
                </a:ln>
                <a:solidFill>
                  <a:srgbClr val="49C2D7"/>
                </a:solidFill>
                <a:effectLst/>
                <a:uLnTx/>
                <a:uFillTx/>
                <a:latin typeface="Calibri"/>
              </a:rPr>
              <a:t>Comparison with reference technology</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49"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graphicFrame>
        <p:nvGraphicFramePr>
          <p:cNvPr id="350" name="Table 3"/>
          <p:cNvGraphicFramePr/>
          <p:nvPr/>
        </p:nvGraphicFramePr>
        <p:xfrm>
          <a:off x="844560" y="2360160"/>
          <a:ext cx="10366560" cy="3450240"/>
        </p:xfrm>
        <a:graphic>
          <a:graphicData uri="http://schemas.openxmlformats.org/drawingml/2006/table">
            <a:tbl>
              <a:tblPr/>
              <a:tblGrid>
                <a:gridCol w="4320000">
                  <a:extLst>
                    <a:ext uri="{9D8B030D-6E8A-4147-A177-3AD203B41FA5}">
                      <a16:colId xmlns:a16="http://schemas.microsoft.com/office/drawing/2014/main" val="20000"/>
                    </a:ext>
                  </a:extLst>
                </a:gridCol>
                <a:gridCol w="1512000">
                  <a:extLst>
                    <a:ext uri="{9D8B030D-6E8A-4147-A177-3AD203B41FA5}">
                      <a16:colId xmlns:a16="http://schemas.microsoft.com/office/drawing/2014/main" val="20001"/>
                    </a:ext>
                  </a:extLst>
                </a:gridCol>
                <a:gridCol w="1512000">
                  <a:extLst>
                    <a:ext uri="{9D8B030D-6E8A-4147-A177-3AD203B41FA5}">
                      <a16:colId xmlns:a16="http://schemas.microsoft.com/office/drawing/2014/main" val="20002"/>
                    </a:ext>
                  </a:extLst>
                </a:gridCol>
                <a:gridCol w="1512000">
                  <a:extLst>
                    <a:ext uri="{9D8B030D-6E8A-4147-A177-3AD203B41FA5}">
                      <a16:colId xmlns:a16="http://schemas.microsoft.com/office/drawing/2014/main" val="20003"/>
                    </a:ext>
                  </a:extLst>
                </a:gridCol>
                <a:gridCol w="1510560">
                  <a:extLst>
                    <a:ext uri="{9D8B030D-6E8A-4147-A177-3AD203B41FA5}">
                      <a16:colId xmlns:a16="http://schemas.microsoft.com/office/drawing/2014/main" val="20004"/>
                    </a:ext>
                  </a:extLst>
                </a:gridCol>
              </a:tblGrid>
              <a:tr h="983160">
                <a:tc>
                  <a:txBody>
                    <a:bodyPr/>
                    <a:lstStyle/>
                    <a:p>
                      <a:pPr algn="ctr">
                        <a:lnSpc>
                          <a:spcPct val="125000"/>
                        </a:lnSpc>
                        <a:spcAft>
                          <a:spcPts val="1599"/>
                        </a:spcAft>
                      </a:pPr>
                      <a:r>
                        <a:rPr lang="en-GB" sz="1400" b="1" strike="noStrike" spc="-1">
                          <a:solidFill>
                            <a:srgbClr val="2A105B"/>
                          </a:solidFill>
                          <a:latin typeface="Calibri"/>
                        </a:rPr>
                        <a:t>Technology</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9C2D7"/>
                    </a:solidFill>
                  </a:tcPr>
                </a:tc>
                <a:tc>
                  <a:txBody>
                    <a:bodyPr/>
                    <a:lstStyle/>
                    <a:p>
                      <a:pPr algn="ctr">
                        <a:lnSpc>
                          <a:spcPct val="125000"/>
                        </a:lnSpc>
                        <a:spcAft>
                          <a:spcPts val="1599"/>
                        </a:spcAft>
                      </a:pPr>
                      <a:r>
                        <a:rPr lang="en-GB" sz="1400" b="1" strike="noStrike" spc="-1">
                          <a:solidFill>
                            <a:srgbClr val="2A105B"/>
                          </a:solidFill>
                          <a:latin typeface="Calibri"/>
                        </a:rPr>
                        <a:t>Energy consumption [kWh/m</a:t>
                      </a:r>
                      <a:r>
                        <a:rPr lang="en-GB" sz="1400" b="1" strike="noStrike" spc="-1" baseline="30000">
                          <a:solidFill>
                            <a:srgbClr val="2A105B"/>
                          </a:solidFill>
                          <a:latin typeface="Calibri"/>
                        </a:rPr>
                        <a:t>3</a:t>
                      </a:r>
                      <a:r>
                        <a:rPr lang="en-GB" sz="1400" b="1" strike="noStrike" spc="-1">
                          <a:solidFill>
                            <a:srgbClr val="2A105B"/>
                          </a:solidFill>
                          <a:latin typeface="Calibri"/>
                        </a:rPr>
                        <a:t> of treated brine]</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9C2D7"/>
                    </a:solidFill>
                  </a:tcPr>
                </a:tc>
                <a:tc>
                  <a:txBody>
                    <a:bodyPr/>
                    <a:lstStyle/>
                    <a:p>
                      <a:pPr algn="ctr">
                        <a:lnSpc>
                          <a:spcPct val="125000"/>
                        </a:lnSpc>
                        <a:spcAft>
                          <a:spcPts val="1599"/>
                        </a:spcAft>
                      </a:pPr>
                      <a:r>
                        <a:rPr lang="en-GB" sz="1400" b="1" strike="noStrike" spc="-1">
                          <a:solidFill>
                            <a:srgbClr val="2A105B"/>
                          </a:solidFill>
                          <a:latin typeface="Calibri"/>
                        </a:rPr>
                        <a:t>Salt recovery [%]</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9C2D7"/>
                    </a:solidFill>
                  </a:tcPr>
                </a:tc>
                <a:tc>
                  <a:txBody>
                    <a:bodyPr/>
                    <a:lstStyle/>
                    <a:p>
                      <a:pPr algn="ctr">
                        <a:lnSpc>
                          <a:spcPct val="125000"/>
                        </a:lnSpc>
                        <a:spcAft>
                          <a:spcPts val="1599"/>
                        </a:spcAft>
                      </a:pPr>
                      <a:r>
                        <a:rPr lang="en-GB" sz="1400" b="1" strike="noStrike" spc="-1">
                          <a:solidFill>
                            <a:srgbClr val="2A105B"/>
                          </a:solidFill>
                          <a:latin typeface="Calibri"/>
                        </a:rPr>
                        <a:t>Magnesium hydroxide recovery [%]</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9C2D7"/>
                    </a:solidFill>
                  </a:tcPr>
                </a:tc>
                <a:tc>
                  <a:txBody>
                    <a:bodyPr/>
                    <a:lstStyle/>
                    <a:p>
                      <a:pPr algn="ctr">
                        <a:lnSpc>
                          <a:spcPct val="125000"/>
                        </a:lnSpc>
                        <a:spcAft>
                          <a:spcPts val="1599"/>
                        </a:spcAft>
                      </a:pPr>
                      <a:r>
                        <a:rPr lang="en-GB" sz="1400" b="1" strike="noStrike" spc="-1">
                          <a:solidFill>
                            <a:srgbClr val="2A105B"/>
                          </a:solidFill>
                          <a:latin typeface="Calibri"/>
                        </a:rPr>
                        <a:t>Water recovery [%]</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49C2D7"/>
                    </a:solidFill>
                  </a:tcPr>
                </a:tc>
                <a:extLst>
                  <a:ext uri="{0D108BD9-81ED-4DB2-BD59-A6C34878D82A}">
                    <a16:rowId xmlns:a16="http://schemas.microsoft.com/office/drawing/2014/main" val="10000"/>
                  </a:ext>
                </a:extLst>
              </a:tr>
              <a:tr h="616680">
                <a:tc>
                  <a:txBody>
                    <a:bodyPr/>
                    <a:lstStyle/>
                    <a:p>
                      <a:pPr algn="ctr">
                        <a:lnSpc>
                          <a:spcPct val="125000"/>
                        </a:lnSpc>
                        <a:spcAft>
                          <a:spcPts val="1599"/>
                        </a:spcAft>
                      </a:pPr>
                      <a:r>
                        <a:rPr lang="en-GB" sz="1400" b="0" strike="noStrike" spc="-1">
                          <a:solidFill>
                            <a:srgbClr val="2A105B"/>
                          </a:solidFill>
                          <a:latin typeface="Calibri"/>
                        </a:rPr>
                        <a:t>“Dębieńsko”</a:t>
                      </a:r>
                      <a:endParaRPr lang="en-US" sz="1400" b="0" strike="noStrike" spc="-1">
                        <a:latin typeface="Calibri"/>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9F0"/>
                    </a:solidFill>
                  </a:tcPr>
                </a:tc>
                <a:tc>
                  <a:txBody>
                    <a:bodyPr/>
                    <a:lstStyle/>
                    <a:p>
                      <a:pPr algn="ctr">
                        <a:lnSpc>
                          <a:spcPct val="125000"/>
                        </a:lnSpc>
                        <a:spcAft>
                          <a:spcPts val="1599"/>
                        </a:spcAft>
                      </a:pPr>
                      <a:r>
                        <a:rPr lang="en-GB" sz="1400" b="0" strike="noStrike" spc="-1">
                          <a:solidFill>
                            <a:srgbClr val="2A105B"/>
                          </a:solidFill>
                          <a:latin typeface="Calibri"/>
                        </a:rPr>
                        <a:t>16.7</a:t>
                      </a:r>
                      <a:endParaRPr lang="en-US" sz="1400" b="0" strike="noStrike" spc="-1">
                        <a:latin typeface="Calibri"/>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9F0"/>
                    </a:solidFill>
                  </a:tcPr>
                </a:tc>
                <a:tc>
                  <a:txBody>
                    <a:bodyPr/>
                    <a:lstStyle/>
                    <a:p>
                      <a:pPr algn="ctr">
                        <a:lnSpc>
                          <a:spcPct val="125000"/>
                        </a:lnSpc>
                        <a:spcAft>
                          <a:spcPts val="1599"/>
                        </a:spcAft>
                      </a:pPr>
                      <a:r>
                        <a:rPr lang="en-GB" sz="1400" b="0" strike="noStrike" spc="-1">
                          <a:solidFill>
                            <a:srgbClr val="2A105B"/>
                          </a:solidFill>
                          <a:latin typeface="Calibri"/>
                        </a:rPr>
                        <a:t>81.0</a:t>
                      </a:r>
                      <a:endParaRPr lang="en-US" sz="1400" b="0" strike="noStrike" spc="-1">
                        <a:latin typeface="Calibri"/>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9F0"/>
                    </a:solidFill>
                  </a:tcPr>
                </a:tc>
                <a:tc>
                  <a:txBody>
                    <a:bodyPr/>
                    <a:lstStyle/>
                    <a:p>
                      <a:pPr algn="ctr">
                        <a:lnSpc>
                          <a:spcPct val="125000"/>
                        </a:lnSpc>
                        <a:spcAft>
                          <a:spcPts val="1599"/>
                        </a:spcAft>
                      </a:pPr>
                      <a:r>
                        <a:rPr lang="en-GB" sz="1400" b="0" strike="noStrike" spc="-1">
                          <a:solidFill>
                            <a:srgbClr val="2A105B"/>
                          </a:solidFill>
                          <a:latin typeface="Calibri"/>
                        </a:rPr>
                        <a:t>0</a:t>
                      </a:r>
                      <a:endParaRPr lang="en-US" sz="1400" b="0" strike="noStrike" spc="-1">
                        <a:latin typeface="Calibri"/>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9F0"/>
                    </a:solidFill>
                  </a:tcPr>
                </a:tc>
                <a:tc>
                  <a:txBody>
                    <a:bodyPr/>
                    <a:lstStyle/>
                    <a:p>
                      <a:pPr algn="ctr">
                        <a:lnSpc>
                          <a:spcPct val="125000"/>
                        </a:lnSpc>
                        <a:spcAft>
                          <a:spcPts val="1599"/>
                        </a:spcAft>
                      </a:pPr>
                      <a:r>
                        <a:rPr lang="en-GB" sz="1400" b="0" strike="noStrike" spc="-1">
                          <a:solidFill>
                            <a:srgbClr val="2A105B"/>
                          </a:solidFill>
                          <a:latin typeface="Calibri"/>
                        </a:rPr>
                        <a:t>92.4</a:t>
                      </a:r>
                      <a:endParaRPr lang="en-US" sz="1400" b="0" strike="noStrike" spc="-1">
                        <a:latin typeface="Calibri"/>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FE9F0"/>
                    </a:solidFill>
                  </a:tcPr>
                </a:tc>
                <a:extLst>
                  <a:ext uri="{0D108BD9-81ED-4DB2-BD59-A6C34878D82A}">
                    <a16:rowId xmlns:a16="http://schemas.microsoft.com/office/drawing/2014/main" val="10001"/>
                  </a:ext>
                </a:extLst>
              </a:tr>
              <a:tr h="616680">
                <a:tc>
                  <a:txBody>
                    <a:bodyPr/>
                    <a:lstStyle/>
                    <a:p>
                      <a:pPr algn="ctr">
                        <a:lnSpc>
                          <a:spcPct val="125000"/>
                        </a:lnSpc>
                        <a:spcAft>
                          <a:spcPts val="1599"/>
                        </a:spcAft>
                      </a:pPr>
                      <a:r>
                        <a:rPr lang="en-GB" sz="1400" b="0" strike="noStrike" spc="-1">
                          <a:solidFill>
                            <a:srgbClr val="2A105B"/>
                          </a:solidFill>
                          <a:latin typeface="Calibri"/>
                        </a:rPr>
                        <a:t>“ZERO BRINE” coupled with “Dębieńsko” evaporator</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spcAft>
                          <a:spcPts val="1599"/>
                        </a:spcAft>
                      </a:pPr>
                      <a:r>
                        <a:rPr lang="en-GB" sz="1400" b="0" strike="noStrike" spc="-1">
                          <a:solidFill>
                            <a:srgbClr val="2A105B"/>
                          </a:solidFill>
                          <a:latin typeface="Calibri"/>
                        </a:rPr>
                        <a:t>12.9</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spcAft>
                          <a:spcPts val="1599"/>
                        </a:spcAft>
                      </a:pPr>
                      <a:r>
                        <a:rPr lang="en-GB" sz="1400" b="0" strike="noStrike" spc="-1">
                          <a:solidFill>
                            <a:srgbClr val="2A105B"/>
                          </a:solidFill>
                          <a:latin typeface="Calibri"/>
                        </a:rPr>
                        <a:t>56.9</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spcAft>
                          <a:spcPts val="1599"/>
                        </a:spcAft>
                      </a:pPr>
                      <a:r>
                        <a:rPr lang="en-GB" sz="1400" b="0" strike="noStrike" spc="-1">
                          <a:solidFill>
                            <a:srgbClr val="2A105B"/>
                          </a:solidFill>
                          <a:latin typeface="Calibri"/>
                        </a:rPr>
                        <a:t>96.7</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spcAft>
                          <a:spcPts val="1599"/>
                        </a:spcAft>
                      </a:pPr>
                      <a:r>
                        <a:rPr lang="en-GB" sz="1400" b="0" strike="noStrike" spc="-1">
                          <a:solidFill>
                            <a:srgbClr val="2A105B"/>
                          </a:solidFill>
                          <a:latin typeface="Calibri"/>
                        </a:rPr>
                        <a:t>75.7</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extLst>
                  <a:ext uri="{0D108BD9-81ED-4DB2-BD59-A6C34878D82A}">
                    <a16:rowId xmlns:a16="http://schemas.microsoft.com/office/drawing/2014/main" val="10002"/>
                  </a:ext>
                </a:extLst>
              </a:tr>
              <a:tr h="616680">
                <a:tc>
                  <a:txBody>
                    <a:bodyPr/>
                    <a:lstStyle/>
                    <a:p>
                      <a:pPr algn="ctr">
                        <a:lnSpc>
                          <a:spcPct val="125000"/>
                        </a:lnSpc>
                        <a:spcAft>
                          <a:spcPts val="1599"/>
                        </a:spcAft>
                      </a:pPr>
                      <a:r>
                        <a:rPr lang="en-GB" sz="1400" b="0" strike="noStrike" spc="-1">
                          <a:solidFill>
                            <a:srgbClr val="2A105B"/>
                          </a:solidFill>
                          <a:latin typeface="Calibri"/>
                        </a:rPr>
                        <a:t>“ZERO BRINE” coupled with modern evaporator and crystallizer</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spcAft>
                          <a:spcPts val="1599"/>
                        </a:spcAft>
                      </a:pPr>
                      <a:r>
                        <a:rPr lang="en-GB" sz="1400" b="0" strike="noStrike" spc="-1">
                          <a:solidFill>
                            <a:srgbClr val="2A105B"/>
                          </a:solidFill>
                          <a:latin typeface="Calibri"/>
                        </a:rPr>
                        <a:t>12.0</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spcAft>
                          <a:spcPts val="1599"/>
                        </a:spcAft>
                      </a:pPr>
                      <a:r>
                        <a:rPr lang="en-GB" sz="1400" b="0" strike="noStrike" spc="-1">
                          <a:solidFill>
                            <a:srgbClr val="2A105B"/>
                          </a:solidFill>
                          <a:latin typeface="Calibri"/>
                        </a:rPr>
                        <a:t>56.9</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spcAft>
                          <a:spcPts val="1599"/>
                        </a:spcAft>
                      </a:pPr>
                      <a:r>
                        <a:rPr lang="en-GB" sz="1400" b="0" strike="noStrike" spc="-1">
                          <a:solidFill>
                            <a:srgbClr val="2A105B"/>
                          </a:solidFill>
                          <a:latin typeface="Calibri"/>
                        </a:rPr>
                        <a:t>96.6</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tc>
                  <a:txBody>
                    <a:bodyPr/>
                    <a:lstStyle/>
                    <a:p>
                      <a:pPr algn="ctr">
                        <a:lnSpc>
                          <a:spcPct val="125000"/>
                        </a:lnSpc>
                        <a:spcAft>
                          <a:spcPts val="1599"/>
                        </a:spcAft>
                      </a:pPr>
                      <a:r>
                        <a:rPr lang="en-GB" sz="1400" b="0" strike="noStrike" spc="-1">
                          <a:solidFill>
                            <a:srgbClr val="2A105B"/>
                          </a:solidFill>
                          <a:latin typeface="Calibri"/>
                        </a:rPr>
                        <a:t>75.7</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FE9F0"/>
                    </a:solidFill>
                  </a:tcPr>
                </a:tc>
                <a:extLst>
                  <a:ext uri="{0D108BD9-81ED-4DB2-BD59-A6C34878D82A}">
                    <a16:rowId xmlns:a16="http://schemas.microsoft.com/office/drawing/2014/main" val="10003"/>
                  </a:ext>
                </a:extLst>
              </a:tr>
              <a:tr h="617040">
                <a:tc>
                  <a:txBody>
                    <a:bodyPr/>
                    <a:lstStyle/>
                    <a:p>
                      <a:pPr algn="ctr">
                        <a:lnSpc>
                          <a:spcPct val="125000"/>
                        </a:lnSpc>
                        <a:spcAft>
                          <a:spcPts val="1599"/>
                        </a:spcAft>
                      </a:pPr>
                      <a:r>
                        <a:rPr lang="en-GB" sz="1400" b="0" strike="noStrike" spc="-1">
                          <a:solidFill>
                            <a:srgbClr val="2A105B"/>
                          </a:solidFill>
                          <a:latin typeface="Calibri"/>
                        </a:rPr>
                        <a:t>“ZERO BRINE” with intermediate gypsum precipitation and modern evaporator </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spcAft>
                          <a:spcPts val="1599"/>
                        </a:spcAft>
                      </a:pPr>
                      <a:r>
                        <a:rPr lang="en-GB" sz="1400" b="0" strike="noStrike" spc="-1">
                          <a:solidFill>
                            <a:srgbClr val="2A105B"/>
                          </a:solidFill>
                          <a:latin typeface="Calibri"/>
                        </a:rPr>
                        <a:t>11.2</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spcAft>
                          <a:spcPts val="1599"/>
                        </a:spcAft>
                      </a:pPr>
                      <a:r>
                        <a:rPr lang="en-GB" sz="1400" b="0" strike="noStrike" spc="-1">
                          <a:solidFill>
                            <a:srgbClr val="2A105B"/>
                          </a:solidFill>
                          <a:latin typeface="Calibri"/>
                        </a:rPr>
                        <a:t>92.8</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spcAft>
                          <a:spcPts val="1599"/>
                        </a:spcAft>
                      </a:pPr>
                      <a:r>
                        <a:rPr lang="en-GB" sz="1400" b="0" strike="noStrike" spc="-1">
                          <a:solidFill>
                            <a:srgbClr val="2A105B"/>
                          </a:solidFill>
                          <a:latin typeface="Calibri"/>
                        </a:rPr>
                        <a:t>94.9</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tc>
                  <a:txBody>
                    <a:bodyPr/>
                    <a:lstStyle/>
                    <a:p>
                      <a:pPr algn="ctr">
                        <a:lnSpc>
                          <a:spcPct val="125000"/>
                        </a:lnSpc>
                        <a:spcAft>
                          <a:spcPts val="1599"/>
                        </a:spcAft>
                      </a:pPr>
                      <a:r>
                        <a:rPr lang="en-GB" sz="1400" b="0" strike="noStrike" spc="-1">
                          <a:solidFill>
                            <a:srgbClr val="2A105B"/>
                          </a:solidFill>
                          <a:latin typeface="Calibri"/>
                        </a:rPr>
                        <a:t>90.6</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8F4F7"/>
                    </a:solidFill>
                  </a:tcPr>
                </a:tc>
                <a:extLst>
                  <a:ext uri="{0D108BD9-81ED-4DB2-BD59-A6C34878D82A}">
                    <a16:rowId xmlns:a16="http://schemas.microsoft.com/office/drawing/2014/main" val="10004"/>
                  </a:ext>
                </a:extLst>
              </a:tr>
            </a:tbl>
          </a:graphicData>
        </a:graphic>
      </p:graphicFrame>
      <p:sp>
        <p:nvSpPr>
          <p:cNvPr id="351" name="CustomShape 4"/>
          <p:cNvSpPr/>
          <p:nvPr/>
        </p:nvSpPr>
        <p:spPr>
          <a:xfrm>
            <a:off x="831960" y="5228280"/>
            <a:ext cx="10366560" cy="645840"/>
          </a:xfrm>
          <a:prstGeom prst="roundRect">
            <a:avLst>
              <a:gd name="adj" fmla="val 16667"/>
            </a:avLst>
          </a:prstGeom>
          <a:noFill/>
          <a:ln w="63360">
            <a:solidFill>
              <a:schemeClr val="accent1"/>
            </a:solidFill>
          </a:ln>
        </p:spPr>
        <p:style>
          <a:lnRef idx="2">
            <a:schemeClr val="accent1">
              <a:shade val="50000"/>
            </a:schemeClr>
          </a:lnRef>
          <a:fillRef idx="1">
            <a:schemeClr val="accent1"/>
          </a:fillRef>
          <a:effectRef idx="0">
            <a:schemeClr val="accent1"/>
          </a:effectRef>
          <a:fontRef idx="minor"/>
        </p:style>
      </p:sp>
      <p:sp>
        <p:nvSpPr>
          <p:cNvPr id="6" name="PlaceHolder 5"/>
          <p:cNvSpPr>
            <a:spLocks noGrp="1"/>
          </p:cNvSpPr>
          <p:nvPr>
            <p:ph type="sldNum"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A7925-4A78-45CC-845A-0C85AB3B9A61}"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52DA9-A768-4345-948E-4485B9710E6A}"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extShape 1"/>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pic>
        <p:nvPicPr>
          <p:cNvPr id="353" name="Picture 7"/>
          <p:cNvPicPr/>
          <p:nvPr/>
        </p:nvPicPr>
        <p:blipFill>
          <a:blip r:embed="rId2"/>
          <a:stretch/>
        </p:blipFill>
        <p:spPr>
          <a:xfrm>
            <a:off x="0" y="76320"/>
            <a:ext cx="12191760" cy="6704640"/>
          </a:xfrm>
          <a:prstGeom prst="rect">
            <a:avLst/>
          </a:prstGeom>
          <a:ln>
            <a:noFill/>
          </a:ln>
        </p:spPr>
      </p:pic>
      <p:sp>
        <p:nvSpPr>
          <p:cNvPr id="3" name="PlaceHolder 2"/>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69FFC-D2F6-4673-9643-BEF566823C25}"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4" name="PlaceHolder 3"/>
          <p:cNvSpPr>
            <a:spLocks noGrp="1"/>
          </p:cNvSpPr>
          <p:nvPr>
            <p:ph type="dt"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3C65A8-E773-4AEA-9311-8A4339277BA0}"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extShape 1"/>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PL" sz="3200" b="1" i="0" u="none" strike="noStrike" kern="1200" cap="none" spc="-1" normalizeH="0" baseline="0" noProof="0">
                <a:ln>
                  <a:noFill/>
                </a:ln>
                <a:solidFill>
                  <a:srgbClr val="49C2D7"/>
                </a:solidFill>
                <a:effectLst/>
                <a:uLnTx/>
                <a:uFillTx/>
                <a:latin typeface="Calibri"/>
              </a:rPr>
              <a:t>Conclusions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55" name="TextShape 2"/>
          <p:cNvSpPr txBox="1"/>
          <p:nvPr/>
        </p:nvSpPr>
        <p:spPr>
          <a:xfrm>
            <a:off x="831960" y="2682360"/>
            <a:ext cx="10515240" cy="323640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800" b="0" i="0" u="none" strike="noStrike" kern="1200" cap="none" spc="-1" normalizeH="0" baseline="0" noProof="0">
                <a:ln>
                  <a:noFill/>
                </a:ln>
                <a:solidFill>
                  <a:srgbClr val="2A105B"/>
                </a:solidFill>
                <a:effectLst/>
                <a:uLnTx/>
                <a:uFillTx/>
                <a:latin typeface="Calibri"/>
              </a:rPr>
              <a:t>The results confirm that from the point of view of circular economy, the application of nanofiltration is very desirable</a:t>
            </a:r>
            <a:endParaRPr kumimoji="0" lang="en-US" sz="1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800" b="0" i="0" u="none" strike="noStrike" kern="1200" cap="none" spc="-1" normalizeH="0" baseline="0" noProof="0">
                <a:ln>
                  <a:noFill/>
                </a:ln>
                <a:solidFill>
                  <a:srgbClr val="2A105B"/>
                </a:solidFill>
                <a:effectLst/>
                <a:uLnTx/>
                <a:uFillTx/>
                <a:latin typeface="Calibri"/>
              </a:rPr>
              <a:t>It would not be possible to subsequently recover magnesium hydroxide or gypsum without selective removal of bivalent salts from the feed water</a:t>
            </a:r>
            <a:endParaRPr kumimoji="0" lang="en-US" sz="1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800" b="0" i="0" u="none" strike="noStrike" kern="1200" cap="none" spc="-1" normalizeH="0" baseline="0" noProof="0">
                <a:ln>
                  <a:noFill/>
                </a:ln>
                <a:solidFill>
                  <a:srgbClr val="2A105B"/>
                </a:solidFill>
                <a:effectLst/>
                <a:uLnTx/>
                <a:uFillTx/>
                <a:latin typeface="Calibri"/>
              </a:rPr>
              <a:t>The application of intermediate gypsum pre- cipitation in the two-pass nanofiltration is a necessary step in order to achieve salt recovery higher than the reference “Dębieńsko” technology</a:t>
            </a:r>
            <a:endParaRPr kumimoji="0" lang="en-US" sz="1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800" b="0" i="0" u="none" strike="noStrike" kern="1200" cap="none" spc="-1" normalizeH="0" baseline="0" noProof="0">
                <a:ln>
                  <a:noFill/>
                </a:ln>
                <a:solidFill>
                  <a:srgbClr val="2A105B"/>
                </a:solidFill>
                <a:effectLst/>
                <a:uLnTx/>
                <a:uFillTx/>
                <a:latin typeface="Calibri"/>
              </a:rPr>
              <a:t>The energy consumption of the proposed “ZERO BRINE” technology is substantially lower (33%) than the reference “Dębieńsko” technology</a:t>
            </a:r>
            <a:endParaRPr kumimoji="0" lang="en-US" sz="1800" b="0" i="0" u="none" strike="noStrike" kern="1200" cap="none" spc="-1" normalizeH="0" baseline="0" noProof="0">
              <a:ln>
                <a:noFill/>
              </a:ln>
              <a:solidFill>
                <a:srgbClr val="2A105B"/>
              </a:solidFill>
              <a:effectLst/>
              <a:uLnTx/>
              <a:uFillTx/>
              <a:latin typeface="Calibri"/>
            </a:endParaRPr>
          </a:p>
        </p:txBody>
      </p:sp>
      <p:sp>
        <p:nvSpPr>
          <p:cNvPr id="356"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AF572-CE4D-470E-AE63-A08C6936F7DE}"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A755C4-82F7-4FFC-A12F-8E2CA23F8565}"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Shape 1"/>
          <p:cNvSpPr txBox="1"/>
          <p:nvPr/>
        </p:nvSpPr>
        <p:spPr>
          <a:xfrm>
            <a:off x="1523880" y="1371600"/>
            <a:ext cx="9143640" cy="2356920"/>
          </a:xfrm>
          <a:prstGeom prst="rect">
            <a:avLst/>
          </a:prstGeom>
          <a:noFill/>
          <a:ln>
            <a:noFill/>
          </a:ln>
        </p:spPr>
        <p:txBody>
          <a:bodyPr lIns="90000" tIns="45000" rIns="90000" bIns="4500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1" normalizeH="0" baseline="0" noProof="0">
                <a:ln>
                  <a:noFill/>
                </a:ln>
                <a:solidFill>
                  <a:srgbClr val="49C2D7"/>
                </a:solidFill>
                <a:effectLst/>
                <a:uLnTx/>
                <a:uFillTx/>
                <a:latin typeface="Calibri"/>
              </a:rPr>
              <a:t>Thank you for your attention</a:t>
            </a:r>
            <a:endParaRPr kumimoji="0" lang="en-US" sz="5400" b="0" i="0" u="none" strike="noStrike" kern="1200" cap="none" spc="-1" normalizeH="0" baseline="0" noProof="0">
              <a:ln>
                <a:noFill/>
              </a:ln>
              <a:solidFill>
                <a:srgbClr val="2A105B"/>
              </a:solidFill>
              <a:effectLst/>
              <a:uLnTx/>
              <a:uFillTx/>
              <a:latin typeface="Calibri"/>
            </a:endParaRPr>
          </a:p>
        </p:txBody>
      </p:sp>
      <p:sp>
        <p:nvSpPr>
          <p:cNvPr id="358" name="TextShape 2"/>
          <p:cNvSpPr txBox="1"/>
          <p:nvPr/>
        </p:nvSpPr>
        <p:spPr>
          <a:xfrm>
            <a:off x="1523880" y="3840480"/>
            <a:ext cx="9143640" cy="141696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0" i="0" u="none" strike="noStrike" kern="1200" cap="none" spc="-1" normalizeH="0" baseline="0" noProof="0">
                <a:ln>
                  <a:noFill/>
                </a:ln>
                <a:solidFill>
                  <a:srgbClr val="E6007E"/>
                </a:solidFill>
                <a:effectLst/>
                <a:uLnTx/>
                <a:uFillTx/>
                <a:latin typeface="Calibri"/>
              </a:rPr>
              <a:t> www.zerobrine.eu          #ZeroBrine               @zero_brine_</a:t>
            </a:r>
            <a:endParaRPr kumimoji="0" lang="en-US" sz="2400" b="0" i="0" u="none" strike="noStrike" kern="1200" cap="none" spc="-1" normalizeH="0" baseline="0" noProof="0">
              <a:ln>
                <a:noFill/>
              </a:ln>
              <a:solidFill>
                <a:prstClr val="black"/>
              </a:solidFill>
              <a:effectLst/>
              <a:uLnTx/>
              <a:uFillTx/>
              <a:latin typeface="Calibri"/>
            </a:endParaRPr>
          </a:p>
        </p:txBody>
      </p:sp>
      <p:sp>
        <p:nvSpPr>
          <p:cNvPr id="359"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E06AF-725A-455F-8D0E-3D1AD3C50048}"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6851-7684-4E1B-848A-2B0A3525E9B4}"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A2E6-8021-40BC-8945-287F72A7901D}"/>
              </a:ext>
            </a:extLst>
          </p:cNvPr>
          <p:cNvSpPr>
            <a:spLocks noGrp="1"/>
          </p:cNvSpPr>
          <p:nvPr>
            <p:ph type="ctrTitle"/>
          </p:nvPr>
        </p:nvSpPr>
        <p:spPr/>
        <p:txBody>
          <a:bodyPr/>
          <a:lstStyle/>
          <a:p>
            <a:r>
              <a:rPr lang="en-GB" dirty="0"/>
              <a:t>COFFEE BREAK</a:t>
            </a:r>
          </a:p>
        </p:txBody>
      </p:sp>
      <p:sp>
        <p:nvSpPr>
          <p:cNvPr id="3" name="Subtitle 2">
            <a:extLst>
              <a:ext uri="{FF2B5EF4-FFF2-40B4-BE49-F238E27FC236}">
                <a16:creationId xmlns:a16="http://schemas.microsoft.com/office/drawing/2014/main" id="{00ECFB35-3FC8-40CD-A14F-02879A75FDA6}"/>
              </a:ext>
            </a:extLst>
          </p:cNvPr>
          <p:cNvSpPr>
            <a:spLocks noGrp="1"/>
          </p:cNvSpPr>
          <p:nvPr>
            <p:ph type="subTitle" idx="1"/>
          </p:nvPr>
        </p:nvSpPr>
        <p:spPr/>
        <p:txBody>
          <a:bodyPr/>
          <a:lstStyle/>
          <a:p>
            <a:r>
              <a:rPr lang="en-GB" dirty="0"/>
              <a:t>14:45-15:00</a:t>
            </a:r>
          </a:p>
        </p:txBody>
      </p:sp>
    </p:spTree>
    <p:extLst>
      <p:ext uri="{BB962C8B-B14F-4D97-AF65-F5344CB8AC3E}">
        <p14:creationId xmlns:p14="http://schemas.microsoft.com/office/powerpoint/2010/main" val="246541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6F071D49-5025-4F89-979B-EC32094E9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Rectangle 2">
            <a:extLst>
              <a:ext uri="{FF2B5EF4-FFF2-40B4-BE49-F238E27FC236}">
                <a16:creationId xmlns:a16="http://schemas.microsoft.com/office/drawing/2014/main" id="{890EB589-B7C9-4432-B083-F0D0D8849D00}"/>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2291" name="Rectangle 3">
            <a:extLst>
              <a:ext uri="{FF2B5EF4-FFF2-40B4-BE49-F238E27FC236}">
                <a16:creationId xmlns:a16="http://schemas.microsoft.com/office/drawing/2014/main" id="{A5A23781-F21C-4A24-9C0A-DD01BEC9D0AA}"/>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12292" name="Rectangle 4">
            <a:extLst>
              <a:ext uri="{FF2B5EF4-FFF2-40B4-BE49-F238E27FC236}">
                <a16:creationId xmlns:a16="http://schemas.microsoft.com/office/drawing/2014/main" id="{F54D0B9A-C8A7-4C70-B7F3-F5EF1CC42509}"/>
              </a:ext>
            </a:extLst>
          </p:cNvPr>
          <p:cNvSpPr>
            <a:spLocks noChangeArrowheads="1"/>
          </p:cNvSpPr>
          <p:nvPr/>
        </p:nvSpPr>
        <p:spPr bwMode="auto">
          <a:xfrm>
            <a:off x="1881189" y="5334000"/>
            <a:ext cx="8467725" cy="146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buFont typeface="Arial" panose="020B0604020202020204" pitchFamily="34" charset="0"/>
              <a:buChar char="•"/>
            </a:pPr>
            <a:r>
              <a:rPr lang="en-US" altLang="en-US"/>
              <a:t>Order of the ionic rejections (R): R</a:t>
            </a:r>
            <a:r>
              <a:rPr lang="en-US" altLang="en-US" sz="1100"/>
              <a:t>Mg</a:t>
            </a:r>
            <a:r>
              <a:rPr lang="en-US" altLang="en-US"/>
              <a:t> &gt; R</a:t>
            </a:r>
            <a:r>
              <a:rPr lang="en-US" altLang="en-US" sz="1200"/>
              <a:t>ca </a:t>
            </a:r>
            <a:r>
              <a:rPr lang="en-US" altLang="en-US"/>
              <a:t> &gt; R</a:t>
            </a:r>
            <a:r>
              <a:rPr lang="en-US" altLang="en-US" sz="1200"/>
              <a:t>Na</a:t>
            </a:r>
            <a:r>
              <a:rPr lang="en-US" altLang="en-US"/>
              <a:t> &gt; R</a:t>
            </a:r>
            <a:r>
              <a:rPr lang="en-US" altLang="en-US" sz="1200"/>
              <a:t>K</a:t>
            </a:r>
            <a:r>
              <a:rPr lang="en-US" altLang="en-US"/>
              <a:t>,</a:t>
            </a:r>
            <a:r>
              <a:rPr lang="en-US" altLang="en-US" sz="1200"/>
              <a:t> </a:t>
            </a:r>
            <a:r>
              <a:rPr lang="en-US" altLang="en-US"/>
              <a:t>due to hydrated radius, hydration free energy and diffusion coefficient of each ion</a:t>
            </a:r>
          </a:p>
          <a:p>
            <a:pPr hangingPunct="1">
              <a:lnSpc>
                <a:spcPct val="100000"/>
              </a:lnSpc>
              <a:buFont typeface="Arial" panose="020B0604020202020204" pitchFamily="34" charset="0"/>
              <a:buChar char="•"/>
            </a:pPr>
            <a:r>
              <a:rPr lang="en-US" altLang="en-US"/>
              <a:t>Higher fluxes: higher ionic rejections</a:t>
            </a:r>
          </a:p>
          <a:p>
            <a:pPr hangingPunct="1">
              <a:lnSpc>
                <a:spcPct val="100000"/>
              </a:lnSpc>
              <a:buFont typeface="Arial" panose="020B0604020202020204" pitchFamily="34" charset="0"/>
              <a:buChar char="•"/>
            </a:pPr>
            <a:r>
              <a:rPr lang="en-US" altLang="en-US"/>
              <a:t>Strong dependence of the ionic rejection on membrane MWCO</a:t>
            </a:r>
          </a:p>
          <a:p>
            <a:pPr hangingPunct="1">
              <a:lnSpc>
                <a:spcPct val="100000"/>
              </a:lnSpc>
              <a:buClrTx/>
              <a:buSzTx/>
              <a:buFontTx/>
              <a:buNone/>
            </a:pPr>
            <a:endParaRPr lang="en-US" altLang="en-US"/>
          </a:p>
        </p:txBody>
      </p:sp>
      <p:sp>
        <p:nvSpPr>
          <p:cNvPr id="12293" name="Text Box 5">
            <a:extLst>
              <a:ext uri="{FF2B5EF4-FFF2-40B4-BE49-F238E27FC236}">
                <a16:creationId xmlns:a16="http://schemas.microsoft.com/office/drawing/2014/main" id="{703237BD-34ED-4EA3-BD66-C3621E009574}"/>
              </a:ext>
            </a:extLst>
          </p:cNvPr>
          <p:cNvSpPr txBox="1">
            <a:spLocks noChangeArrowheads="1"/>
          </p:cNvSpPr>
          <p:nvPr/>
        </p:nvSpPr>
        <p:spPr bwMode="auto">
          <a:xfrm>
            <a:off x="8466138" y="6491289"/>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D32BB72F-991E-44C2-8E70-EDFDF7CAC5AA}" type="slidenum">
              <a:rPr lang="en-US" altLang="en-US" sz="1200">
                <a:solidFill>
                  <a:srgbClr val="8B8B8B"/>
                </a:solidFill>
                <a:cs typeface="DejaVu Sans" charset="0"/>
              </a:rPr>
              <a:pPr algn="r" hangingPunct="1">
                <a:lnSpc>
                  <a:spcPct val="100000"/>
                </a:lnSpc>
              </a:pPr>
              <a:t>12</a:t>
            </a:fld>
            <a:endParaRPr lang="en-US" altLang="en-US" sz="1200">
              <a:solidFill>
                <a:srgbClr val="8B8B8B"/>
              </a:solidFill>
              <a:cs typeface="DejaVu Sans" charset="0"/>
            </a:endParaRPr>
          </a:p>
        </p:txBody>
      </p:sp>
      <p:sp>
        <p:nvSpPr>
          <p:cNvPr id="12294" name="Rectangle 6">
            <a:extLst>
              <a:ext uri="{FF2B5EF4-FFF2-40B4-BE49-F238E27FC236}">
                <a16:creationId xmlns:a16="http://schemas.microsoft.com/office/drawing/2014/main" id="{B869391C-0F3A-41F0-B301-A32635F8118B}"/>
              </a:ext>
            </a:extLst>
          </p:cNvPr>
          <p:cNvSpPr>
            <a:spLocks noChangeArrowheads="1"/>
          </p:cNvSpPr>
          <p:nvPr/>
        </p:nvSpPr>
        <p:spPr bwMode="auto">
          <a:xfrm>
            <a:off x="1668463" y="209550"/>
            <a:ext cx="7886700"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9pPr>
          </a:lstStyle>
          <a:p>
            <a:pPr hangingPunct="1">
              <a:lnSpc>
                <a:spcPct val="90000"/>
              </a:lnSpc>
            </a:pPr>
            <a:r>
              <a:rPr lang="en-US" altLang="en-US" sz="2000" b="1">
                <a:solidFill>
                  <a:srgbClr val="4472C4"/>
                </a:solidFill>
              </a:rPr>
              <a:t>4. Results: Ionic rejections</a:t>
            </a:r>
          </a:p>
        </p:txBody>
      </p:sp>
      <p:pic>
        <p:nvPicPr>
          <p:cNvPr id="12295" name="Picture 7">
            <a:extLst>
              <a:ext uri="{FF2B5EF4-FFF2-40B4-BE49-F238E27FC236}">
                <a16:creationId xmlns:a16="http://schemas.microsoft.com/office/drawing/2014/main" id="{21D6363E-3DC4-451C-9052-A7B7E65915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1239" y="1128713"/>
            <a:ext cx="5214937" cy="4089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56CFB5EF-997D-4F37-AAF1-F28C30AEA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Rectangle 2">
            <a:extLst>
              <a:ext uri="{FF2B5EF4-FFF2-40B4-BE49-F238E27FC236}">
                <a16:creationId xmlns:a16="http://schemas.microsoft.com/office/drawing/2014/main" id="{05A9FD35-7822-4250-A437-AF9A7EE9A19F}"/>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3315" name="Rectangle 3">
            <a:extLst>
              <a:ext uri="{FF2B5EF4-FFF2-40B4-BE49-F238E27FC236}">
                <a16:creationId xmlns:a16="http://schemas.microsoft.com/office/drawing/2014/main" id="{F6A5A0CD-A71D-463E-A7A6-606F9E2BE6BD}"/>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13316" name="Rectangle 4">
            <a:extLst>
              <a:ext uri="{FF2B5EF4-FFF2-40B4-BE49-F238E27FC236}">
                <a16:creationId xmlns:a16="http://schemas.microsoft.com/office/drawing/2014/main" id="{29B52B33-5DA8-44D4-9C90-0379DBDC43C7}"/>
              </a:ext>
            </a:extLst>
          </p:cNvPr>
          <p:cNvSpPr>
            <a:spLocks noChangeArrowheads="1"/>
          </p:cNvSpPr>
          <p:nvPr/>
        </p:nvSpPr>
        <p:spPr bwMode="auto">
          <a:xfrm>
            <a:off x="1831976" y="5291138"/>
            <a:ext cx="12157075"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solidFill>
                  <a:srgbClr val="000000"/>
                </a:solidFill>
                <a:latin typeface="Calibri" panose="020F0502020204030204" pitchFamily="34" charset="0"/>
                <a:cs typeface="Noto Sans SC Regular" charset="0"/>
              </a:defRPr>
            </a:lvl2pPr>
            <a:lvl3pPr marL="742950"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solidFill>
                  <a:srgbClr val="000000"/>
                </a:solidFill>
                <a:latin typeface="Calibri" panose="020F0502020204030204" pitchFamily="34" charset="0"/>
                <a:cs typeface="Noto Sans SC Regular" charset="0"/>
              </a:defRPr>
            </a:lvl9pPr>
          </a:lstStyle>
          <a:p>
            <a:pPr hangingPunct="1">
              <a:lnSpc>
                <a:spcPct val="100000"/>
              </a:lnSpc>
              <a:buFont typeface="Arial" panose="020B0604020202020204" pitchFamily="34" charset="0"/>
              <a:buChar char="•"/>
            </a:pPr>
            <a:r>
              <a:rPr lang="en-US" altLang="en-US"/>
              <a:t>TS80 membrane: </a:t>
            </a:r>
          </a:p>
          <a:p>
            <a:pPr lvl="2" hangingPunct="1">
              <a:lnSpc>
                <a:spcPct val="100000"/>
              </a:lnSpc>
              <a:buFont typeface="Courier New" panose="02070309020205020404" pitchFamily="49" charset="0"/>
              <a:buChar char="o"/>
            </a:pPr>
            <a:r>
              <a:rPr lang="en-US" altLang="en-US"/>
              <a:t>efficient ion separation </a:t>
            </a:r>
          </a:p>
          <a:p>
            <a:pPr lvl="2" hangingPunct="1">
              <a:lnSpc>
                <a:spcPct val="100000"/>
              </a:lnSpc>
              <a:buFont typeface="Courier New" panose="02070309020205020404" pitchFamily="49" charset="0"/>
              <a:buChar char="o"/>
            </a:pPr>
            <a:r>
              <a:rPr lang="en-US" altLang="en-US"/>
              <a:t>high rejections of divalent cations</a:t>
            </a:r>
          </a:p>
          <a:p>
            <a:pPr lvl="2" hangingPunct="1">
              <a:lnSpc>
                <a:spcPct val="100000"/>
              </a:lnSpc>
              <a:buFont typeface="Courier New" panose="02070309020205020404" pitchFamily="49" charset="0"/>
              <a:buChar char="o"/>
            </a:pPr>
            <a:r>
              <a:rPr lang="en-US" altLang="en-US"/>
              <a:t>concentration of Ca²⁺ and Mg²⁺ by almost two times</a:t>
            </a:r>
          </a:p>
        </p:txBody>
      </p:sp>
      <p:sp>
        <p:nvSpPr>
          <p:cNvPr id="13317" name="Text Box 5">
            <a:extLst>
              <a:ext uri="{FF2B5EF4-FFF2-40B4-BE49-F238E27FC236}">
                <a16:creationId xmlns:a16="http://schemas.microsoft.com/office/drawing/2014/main" id="{A7B8FF62-8A1F-4EDE-B7C7-ACF5B2C6B9D4}"/>
              </a:ext>
            </a:extLst>
          </p:cNvPr>
          <p:cNvSpPr txBox="1">
            <a:spLocks noChangeArrowheads="1"/>
          </p:cNvSpPr>
          <p:nvPr/>
        </p:nvSpPr>
        <p:spPr bwMode="auto">
          <a:xfrm>
            <a:off x="8466138" y="6491289"/>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02AA909B-5CDF-424D-84C6-E89649DCF553}" type="slidenum">
              <a:rPr lang="en-US" altLang="en-US" sz="1200">
                <a:solidFill>
                  <a:srgbClr val="8B8B8B"/>
                </a:solidFill>
                <a:cs typeface="DejaVu Sans" charset="0"/>
              </a:rPr>
              <a:pPr algn="r" hangingPunct="1">
                <a:lnSpc>
                  <a:spcPct val="100000"/>
                </a:lnSpc>
              </a:pPr>
              <a:t>13</a:t>
            </a:fld>
            <a:endParaRPr lang="en-US" altLang="en-US" sz="1200">
              <a:solidFill>
                <a:srgbClr val="8B8B8B"/>
              </a:solidFill>
              <a:cs typeface="DejaVu Sans" charset="0"/>
            </a:endParaRPr>
          </a:p>
        </p:txBody>
      </p:sp>
      <p:sp>
        <p:nvSpPr>
          <p:cNvPr id="13318" name="Rectangle 6">
            <a:extLst>
              <a:ext uri="{FF2B5EF4-FFF2-40B4-BE49-F238E27FC236}">
                <a16:creationId xmlns:a16="http://schemas.microsoft.com/office/drawing/2014/main" id="{B8F6F515-5247-4D0D-91AA-98DBFB81AA4E}"/>
              </a:ext>
            </a:extLst>
          </p:cNvPr>
          <p:cNvSpPr>
            <a:spLocks noChangeArrowheads="1"/>
          </p:cNvSpPr>
          <p:nvPr/>
        </p:nvSpPr>
        <p:spPr bwMode="auto">
          <a:xfrm>
            <a:off x="1668463" y="209550"/>
            <a:ext cx="7886700"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9pPr>
          </a:lstStyle>
          <a:p>
            <a:pPr hangingPunct="1">
              <a:lnSpc>
                <a:spcPct val="90000"/>
              </a:lnSpc>
            </a:pPr>
            <a:r>
              <a:rPr lang="en-US" altLang="en-US" sz="2000" b="1">
                <a:solidFill>
                  <a:srgbClr val="4472C4"/>
                </a:solidFill>
              </a:rPr>
              <a:t>4. Results: Ionic rejections</a:t>
            </a:r>
          </a:p>
        </p:txBody>
      </p:sp>
      <p:pic>
        <p:nvPicPr>
          <p:cNvPr id="13319" name="Picture 7">
            <a:extLst>
              <a:ext uri="{FF2B5EF4-FFF2-40B4-BE49-F238E27FC236}">
                <a16:creationId xmlns:a16="http://schemas.microsoft.com/office/drawing/2014/main" id="{2D2CDCB9-BD9D-4C71-B304-4D4FAF7D25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1239" y="1128713"/>
            <a:ext cx="5214937" cy="4089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77B406EC-7876-45E7-85E5-E64521781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Rectangle 2">
            <a:extLst>
              <a:ext uri="{FF2B5EF4-FFF2-40B4-BE49-F238E27FC236}">
                <a16:creationId xmlns:a16="http://schemas.microsoft.com/office/drawing/2014/main" id="{0FE70CF0-4F8A-4449-9312-4E830915FA84}"/>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4339" name="Rectangle 3">
            <a:extLst>
              <a:ext uri="{FF2B5EF4-FFF2-40B4-BE49-F238E27FC236}">
                <a16:creationId xmlns:a16="http://schemas.microsoft.com/office/drawing/2014/main" id="{C9D41BA9-1A3A-4F54-A697-2422235D208B}"/>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14340" name="Rectangle 4">
            <a:extLst>
              <a:ext uri="{FF2B5EF4-FFF2-40B4-BE49-F238E27FC236}">
                <a16:creationId xmlns:a16="http://schemas.microsoft.com/office/drawing/2014/main" id="{4E291D64-6EA5-4597-94E4-5BA991DB9344}"/>
              </a:ext>
            </a:extLst>
          </p:cNvPr>
          <p:cNvSpPr>
            <a:spLocks noChangeArrowheads="1"/>
          </p:cNvSpPr>
          <p:nvPr/>
        </p:nvSpPr>
        <p:spPr bwMode="auto">
          <a:xfrm>
            <a:off x="1741488" y="5551488"/>
            <a:ext cx="8926512"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1pPr>
            <a:lvl2pPr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9pPr>
          </a:lstStyle>
          <a:p>
            <a:pPr hangingPunct="1">
              <a:lnSpc>
                <a:spcPct val="100000"/>
              </a:lnSpc>
              <a:buFont typeface="Arial" panose="020B0604020202020204" pitchFamily="34" charset="0"/>
              <a:buChar char="•"/>
            </a:pPr>
            <a:r>
              <a:rPr lang="en-US" altLang="en-US"/>
              <a:t>Ca²⁺ rejection: </a:t>
            </a:r>
          </a:p>
          <a:p>
            <a:pPr lvl="1" hangingPunct="1">
              <a:lnSpc>
                <a:spcPct val="100000"/>
              </a:lnSpc>
              <a:buFont typeface="Courier New" panose="02070309020205020404" pitchFamily="49" charset="0"/>
              <a:buChar char="o"/>
            </a:pPr>
            <a:r>
              <a:rPr lang="en-US" altLang="en-US"/>
              <a:t>lower than 10% for a membrane with MWCO higher than 500 Da</a:t>
            </a:r>
          </a:p>
          <a:p>
            <a:pPr lvl="1" hangingPunct="1">
              <a:lnSpc>
                <a:spcPct val="100000"/>
              </a:lnSpc>
              <a:buFont typeface="Courier New" panose="02070309020205020404" pitchFamily="49" charset="0"/>
              <a:buChar char="o"/>
            </a:pPr>
            <a:r>
              <a:rPr lang="en-US" altLang="en-US"/>
              <a:t>higher than 95% for a membrane with MWCO lower than 115 Da</a:t>
            </a:r>
          </a:p>
          <a:p>
            <a:pPr hangingPunct="1">
              <a:lnSpc>
                <a:spcPct val="100000"/>
              </a:lnSpc>
              <a:buClrTx/>
              <a:buSzTx/>
              <a:buFontTx/>
              <a:buNone/>
            </a:pPr>
            <a:endParaRPr lang="en-US" altLang="en-US"/>
          </a:p>
        </p:txBody>
      </p:sp>
      <p:sp>
        <p:nvSpPr>
          <p:cNvPr id="14341" name="Text Box 5">
            <a:extLst>
              <a:ext uri="{FF2B5EF4-FFF2-40B4-BE49-F238E27FC236}">
                <a16:creationId xmlns:a16="http://schemas.microsoft.com/office/drawing/2014/main" id="{D9F900D0-ABC7-4221-9684-C2933B6E39BB}"/>
              </a:ext>
            </a:extLst>
          </p:cNvPr>
          <p:cNvSpPr txBox="1">
            <a:spLocks noChangeArrowheads="1"/>
          </p:cNvSpPr>
          <p:nvPr/>
        </p:nvSpPr>
        <p:spPr bwMode="auto">
          <a:xfrm>
            <a:off x="8610600" y="6491289"/>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EE7AF800-69D9-4037-9C0D-04E202369590}" type="slidenum">
              <a:rPr lang="en-US" altLang="en-US" sz="1200">
                <a:solidFill>
                  <a:srgbClr val="8B8B8B"/>
                </a:solidFill>
                <a:cs typeface="DejaVu Sans" charset="0"/>
              </a:rPr>
              <a:pPr algn="r" hangingPunct="1">
                <a:lnSpc>
                  <a:spcPct val="100000"/>
                </a:lnSpc>
              </a:pPr>
              <a:t>14</a:t>
            </a:fld>
            <a:endParaRPr lang="en-US" altLang="en-US" sz="1200">
              <a:solidFill>
                <a:srgbClr val="8B8B8B"/>
              </a:solidFill>
              <a:cs typeface="DejaVu Sans" charset="0"/>
            </a:endParaRPr>
          </a:p>
        </p:txBody>
      </p:sp>
      <p:sp>
        <p:nvSpPr>
          <p:cNvPr id="14342" name="Rectangle 6">
            <a:extLst>
              <a:ext uri="{FF2B5EF4-FFF2-40B4-BE49-F238E27FC236}">
                <a16:creationId xmlns:a16="http://schemas.microsoft.com/office/drawing/2014/main" id="{19178885-0FAE-49F4-9BE8-E944FC45CF8D}"/>
              </a:ext>
            </a:extLst>
          </p:cNvPr>
          <p:cNvSpPr>
            <a:spLocks noChangeArrowheads="1"/>
          </p:cNvSpPr>
          <p:nvPr/>
        </p:nvSpPr>
        <p:spPr bwMode="auto">
          <a:xfrm>
            <a:off x="1668463" y="209550"/>
            <a:ext cx="7886700"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9pPr>
          </a:lstStyle>
          <a:p>
            <a:pPr hangingPunct="1">
              <a:lnSpc>
                <a:spcPct val="90000"/>
              </a:lnSpc>
            </a:pPr>
            <a:r>
              <a:rPr lang="en-US" altLang="en-US" sz="2000" b="1">
                <a:solidFill>
                  <a:srgbClr val="4472C4"/>
                </a:solidFill>
              </a:rPr>
              <a:t>4. Results: Ionic rejections - MWCO</a:t>
            </a:r>
          </a:p>
        </p:txBody>
      </p:sp>
      <p:pic>
        <p:nvPicPr>
          <p:cNvPr id="14343" name="Picture 7">
            <a:extLst>
              <a:ext uri="{FF2B5EF4-FFF2-40B4-BE49-F238E27FC236}">
                <a16:creationId xmlns:a16="http://schemas.microsoft.com/office/drawing/2014/main" id="{7552C02E-18DB-4367-9ED2-3330FA88A7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12" t="10153" r="7405"/>
          <a:stretch>
            <a:fillRect/>
          </a:stretch>
        </p:blipFill>
        <p:spPr bwMode="auto">
          <a:xfrm>
            <a:off x="2998789" y="1027114"/>
            <a:ext cx="6192837" cy="4567237"/>
          </a:xfrm>
          <a:prstGeom prst="rect">
            <a:avLst/>
          </a:prstGeom>
          <a:noFill/>
          <a:ln>
            <a:noFill/>
          </a:ln>
          <a:effectLst/>
          <a:extLst>
            <a:ext uri="{909E8E84-426E-40DD-AFC4-6F175D3DCCD1}">
              <a14:hiddenFill xmlns:a14="http://schemas.microsoft.com/office/drawing/2010/main">
                <a:blipFill dpi="0" rotWithShape="0">
                  <a:blip/>
                  <a:srcRect l="1212" t="10153" r="7405"/>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6975E6D7-A1EC-4EEC-A007-477FC4AC3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Rectangle 2">
            <a:extLst>
              <a:ext uri="{FF2B5EF4-FFF2-40B4-BE49-F238E27FC236}">
                <a16:creationId xmlns:a16="http://schemas.microsoft.com/office/drawing/2014/main" id="{1ADC3E4C-CE27-4662-B7BA-41A13DD8E39A}"/>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5363" name="Rectangle 3">
            <a:extLst>
              <a:ext uri="{FF2B5EF4-FFF2-40B4-BE49-F238E27FC236}">
                <a16:creationId xmlns:a16="http://schemas.microsoft.com/office/drawing/2014/main" id="{6A837366-8C2B-43B6-A1B1-AFC1BB185CD9}"/>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15364" name="Rectangle 4">
            <a:extLst>
              <a:ext uri="{FF2B5EF4-FFF2-40B4-BE49-F238E27FC236}">
                <a16:creationId xmlns:a16="http://schemas.microsoft.com/office/drawing/2014/main" id="{EB5C5122-61AF-4113-86F5-8E7B878B85C7}"/>
              </a:ext>
            </a:extLst>
          </p:cNvPr>
          <p:cNvSpPr>
            <a:spLocks noGrp="1" noChangeArrowheads="1"/>
          </p:cNvSpPr>
          <p:nvPr>
            <p:ph type="title"/>
          </p:nvPr>
        </p:nvSpPr>
        <p:spPr>
          <a:xfrm>
            <a:off x="1668463" y="209550"/>
            <a:ext cx="7886700" cy="585788"/>
          </a:xfrm>
          <a:ln/>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altLang="en-US" sz="2000">
                <a:solidFill>
                  <a:srgbClr val="4472C4"/>
                </a:solidFill>
              </a:rPr>
              <a:t>5. Scientific Conclusions</a:t>
            </a:r>
          </a:p>
        </p:txBody>
      </p:sp>
      <p:sp>
        <p:nvSpPr>
          <p:cNvPr id="15365" name="Text Box 5">
            <a:extLst>
              <a:ext uri="{FF2B5EF4-FFF2-40B4-BE49-F238E27FC236}">
                <a16:creationId xmlns:a16="http://schemas.microsoft.com/office/drawing/2014/main" id="{DD78FCCB-1A07-4B74-8E7D-F62DEFC4F12F}"/>
              </a:ext>
            </a:extLst>
          </p:cNvPr>
          <p:cNvSpPr txBox="1">
            <a:spLocks noChangeArrowheads="1"/>
          </p:cNvSpPr>
          <p:nvPr/>
        </p:nvSpPr>
        <p:spPr bwMode="auto">
          <a:xfrm>
            <a:off x="8556625" y="6507164"/>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1B2A2D0F-8C4A-4E03-B6D2-D43FB721D527}" type="slidenum">
              <a:rPr lang="en-US" altLang="en-US" sz="1200">
                <a:solidFill>
                  <a:srgbClr val="8B8B8B"/>
                </a:solidFill>
                <a:cs typeface="DejaVu Sans" charset="0"/>
              </a:rPr>
              <a:pPr algn="r" hangingPunct="1">
                <a:lnSpc>
                  <a:spcPct val="100000"/>
                </a:lnSpc>
              </a:pPr>
              <a:t>15</a:t>
            </a:fld>
            <a:endParaRPr lang="en-US" altLang="en-US" sz="1200">
              <a:solidFill>
                <a:srgbClr val="8B8B8B"/>
              </a:solidFill>
              <a:cs typeface="DejaVu Sans" charset="0"/>
            </a:endParaRPr>
          </a:p>
        </p:txBody>
      </p:sp>
      <p:sp>
        <p:nvSpPr>
          <p:cNvPr id="15366" name="Rectangle 6">
            <a:extLst>
              <a:ext uri="{FF2B5EF4-FFF2-40B4-BE49-F238E27FC236}">
                <a16:creationId xmlns:a16="http://schemas.microsoft.com/office/drawing/2014/main" id="{0C21D9CE-6F59-4F06-B296-2E1FA44A7D3E}"/>
              </a:ext>
            </a:extLst>
          </p:cNvPr>
          <p:cNvSpPr>
            <a:spLocks noChangeArrowheads="1"/>
          </p:cNvSpPr>
          <p:nvPr/>
        </p:nvSpPr>
        <p:spPr bwMode="auto">
          <a:xfrm>
            <a:off x="1908176" y="1338263"/>
            <a:ext cx="8004175" cy="255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9pPr>
          </a:lstStyle>
          <a:p>
            <a:pPr hangingPunct="1">
              <a:lnSpc>
                <a:spcPct val="100000"/>
              </a:lnSpc>
              <a:buFont typeface="Arial" panose="020B0604020202020204" pitchFamily="34" charset="0"/>
              <a:buChar char="•"/>
            </a:pPr>
            <a:r>
              <a:rPr lang="en-US" altLang="en-US" dirty="0"/>
              <a:t>Ion rejection by membrane filtration correlated with ion properties</a:t>
            </a:r>
          </a:p>
          <a:p>
            <a:pPr hangingPunct="1">
              <a:lnSpc>
                <a:spcPct val="100000"/>
              </a:lnSpc>
              <a:buClrTx/>
              <a:buSzTx/>
              <a:buFontTx/>
              <a:buNone/>
            </a:pPr>
            <a:endParaRPr lang="en-US" altLang="en-US" dirty="0"/>
          </a:p>
          <a:p>
            <a:pPr hangingPunct="1">
              <a:lnSpc>
                <a:spcPct val="100000"/>
              </a:lnSpc>
              <a:buFont typeface="Arial" panose="020B0604020202020204" pitchFamily="34" charset="0"/>
              <a:buChar char="•"/>
            </a:pPr>
            <a:r>
              <a:rPr lang="en-US" altLang="en-US" dirty="0"/>
              <a:t>RO and tight NF membranes have lower water permeabilities and higher ion rejections compared to loose NF membranes</a:t>
            </a:r>
          </a:p>
          <a:p>
            <a:pPr hangingPunct="1">
              <a:lnSpc>
                <a:spcPct val="100000"/>
              </a:lnSpc>
              <a:buClrTx/>
              <a:buSzTx/>
              <a:buFontTx/>
              <a:buNone/>
            </a:pPr>
            <a:endParaRPr lang="en-US" altLang="en-US" dirty="0"/>
          </a:p>
          <a:p>
            <a:pPr hangingPunct="1">
              <a:lnSpc>
                <a:spcPct val="100000"/>
              </a:lnSpc>
              <a:buFont typeface="Arial" panose="020B0604020202020204" pitchFamily="34" charset="0"/>
              <a:buChar char="•"/>
            </a:pPr>
            <a:r>
              <a:rPr lang="en-US" altLang="en-US" dirty="0"/>
              <a:t>Strong impact of the membrane MWCO on the ion rejection</a:t>
            </a:r>
          </a:p>
          <a:p>
            <a:pPr hangingPunct="1">
              <a:lnSpc>
                <a:spcPct val="100000"/>
              </a:lnSpc>
              <a:buClrTx/>
              <a:buSzTx/>
              <a:buFontTx/>
              <a:buNone/>
            </a:pPr>
            <a:endParaRPr lang="en-US" altLang="en-US" dirty="0"/>
          </a:p>
          <a:p>
            <a:pPr hangingPunct="1">
              <a:lnSpc>
                <a:spcPct val="100000"/>
              </a:lnSpc>
              <a:buClrTx/>
              <a:buSzTx/>
              <a:buFontTx/>
              <a:buNone/>
            </a:pPr>
            <a:endParaRPr lang="en-US" altLang="en-US" dirty="0"/>
          </a:p>
          <a:p>
            <a:pPr hangingPunct="1">
              <a:lnSpc>
                <a:spcPct val="100000"/>
              </a:lnSpc>
              <a:buClrTx/>
              <a:buSzTx/>
              <a:buFontTx/>
              <a:buNone/>
            </a:pPr>
            <a:endParaRPr lang="en-US" altLang="en-US" dirty="0"/>
          </a:p>
        </p:txBody>
      </p:sp>
      <p:pic>
        <p:nvPicPr>
          <p:cNvPr id="15367" name="Picture 7">
            <a:extLst>
              <a:ext uri="{FF2B5EF4-FFF2-40B4-BE49-F238E27FC236}">
                <a16:creationId xmlns:a16="http://schemas.microsoft.com/office/drawing/2014/main" id="{DB52116A-FD92-4A76-80D6-71B8E9D868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1451" y="3359150"/>
            <a:ext cx="3857625" cy="302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321DB72E-CFB2-442E-8E54-90F242D5B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a:extLst>
              <a:ext uri="{FF2B5EF4-FFF2-40B4-BE49-F238E27FC236}">
                <a16:creationId xmlns:a16="http://schemas.microsoft.com/office/drawing/2014/main" id="{972EBE2A-E7B5-43E4-AC72-14AED4C0665C}"/>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16387" name="Rectangle 3">
            <a:extLst>
              <a:ext uri="{FF2B5EF4-FFF2-40B4-BE49-F238E27FC236}">
                <a16:creationId xmlns:a16="http://schemas.microsoft.com/office/drawing/2014/main" id="{6348708F-3CF2-4C3F-8EFE-414F1A2C8D0D}"/>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16388" name="Rectangle 4">
            <a:extLst>
              <a:ext uri="{FF2B5EF4-FFF2-40B4-BE49-F238E27FC236}">
                <a16:creationId xmlns:a16="http://schemas.microsoft.com/office/drawing/2014/main" id="{73BDFFD2-B41E-41E2-B0DB-8BD5CCEB3F01}"/>
              </a:ext>
            </a:extLst>
          </p:cNvPr>
          <p:cNvSpPr>
            <a:spLocks noGrp="1" noChangeArrowheads="1"/>
          </p:cNvSpPr>
          <p:nvPr>
            <p:ph type="title"/>
          </p:nvPr>
        </p:nvSpPr>
        <p:spPr>
          <a:xfrm>
            <a:off x="1668463" y="209550"/>
            <a:ext cx="7886700" cy="585788"/>
          </a:xfrm>
          <a:ln/>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altLang="en-US" sz="2000">
                <a:solidFill>
                  <a:srgbClr val="4472C4"/>
                </a:solidFill>
              </a:rPr>
              <a:t>5. Practical Conclusions</a:t>
            </a:r>
          </a:p>
        </p:txBody>
      </p:sp>
      <p:sp>
        <p:nvSpPr>
          <p:cNvPr id="16389" name="Text Box 5">
            <a:extLst>
              <a:ext uri="{FF2B5EF4-FFF2-40B4-BE49-F238E27FC236}">
                <a16:creationId xmlns:a16="http://schemas.microsoft.com/office/drawing/2014/main" id="{6F2C0F77-826D-4855-A46F-9FA55E82BC16}"/>
              </a:ext>
            </a:extLst>
          </p:cNvPr>
          <p:cNvSpPr txBox="1">
            <a:spLocks noChangeArrowheads="1"/>
          </p:cNvSpPr>
          <p:nvPr/>
        </p:nvSpPr>
        <p:spPr bwMode="auto">
          <a:xfrm>
            <a:off x="8556625" y="6507164"/>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8E1BE6B3-F4C9-4009-89C8-D9104EEFDD40}" type="slidenum">
              <a:rPr lang="en-US" altLang="en-US" sz="1200">
                <a:solidFill>
                  <a:srgbClr val="8B8B8B"/>
                </a:solidFill>
                <a:cs typeface="DejaVu Sans" charset="0"/>
              </a:rPr>
              <a:pPr algn="r" hangingPunct="1">
                <a:lnSpc>
                  <a:spcPct val="100000"/>
                </a:lnSpc>
              </a:pPr>
              <a:t>16</a:t>
            </a:fld>
            <a:endParaRPr lang="en-US" altLang="en-US" sz="1200">
              <a:solidFill>
                <a:srgbClr val="8B8B8B"/>
              </a:solidFill>
              <a:cs typeface="DejaVu Sans" charset="0"/>
            </a:endParaRPr>
          </a:p>
        </p:txBody>
      </p:sp>
      <p:sp>
        <p:nvSpPr>
          <p:cNvPr id="16390" name="Rectangle 6">
            <a:extLst>
              <a:ext uri="{FF2B5EF4-FFF2-40B4-BE49-F238E27FC236}">
                <a16:creationId xmlns:a16="http://schemas.microsoft.com/office/drawing/2014/main" id="{78536398-C2B3-40A8-92D5-44255F2F4261}"/>
              </a:ext>
            </a:extLst>
          </p:cNvPr>
          <p:cNvSpPr>
            <a:spLocks noChangeArrowheads="1"/>
          </p:cNvSpPr>
          <p:nvPr/>
        </p:nvSpPr>
        <p:spPr bwMode="auto">
          <a:xfrm>
            <a:off x="1924050" y="1012825"/>
            <a:ext cx="8599488" cy="2306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endParaRPr lang="en-US" altLang="en-US"/>
          </a:p>
          <a:p>
            <a:pPr hangingPunct="1">
              <a:lnSpc>
                <a:spcPct val="100000"/>
              </a:lnSpc>
              <a:buFont typeface="Arial" panose="020B0604020202020204" pitchFamily="34" charset="0"/>
              <a:buChar char="•"/>
            </a:pPr>
            <a:r>
              <a:rPr lang="en-US" altLang="en-US"/>
              <a:t>TS80 membrane was proven to be most effective: more than 90% rejection of Ca²⁺ and Mg²⁺ and more than 62% permeation of monovalent ions</a:t>
            </a:r>
          </a:p>
          <a:p>
            <a:pPr hangingPunct="1">
              <a:lnSpc>
                <a:spcPct val="100000"/>
              </a:lnSpc>
              <a:buClrTx/>
              <a:buSzTx/>
              <a:buFontTx/>
              <a:buNone/>
            </a:pPr>
            <a:endParaRPr lang="en-US" altLang="en-US"/>
          </a:p>
          <a:p>
            <a:pPr hangingPunct="1">
              <a:lnSpc>
                <a:spcPct val="100000"/>
              </a:lnSpc>
              <a:buFont typeface="Arial" panose="020B0604020202020204" pitchFamily="34" charset="0"/>
              <a:buChar char="•"/>
            </a:pPr>
            <a:r>
              <a:rPr lang="en-US" altLang="en-US"/>
              <a:t>Concentration factor of Ca²⁺ and Mg²⁺ ions by almost two times was achieved, allowing for more effective recovery of Ca(OH) and Mg(OH)₂.</a:t>
            </a:r>
          </a:p>
          <a:p>
            <a:pPr hangingPunct="1">
              <a:lnSpc>
                <a:spcPct val="100000"/>
              </a:lnSpc>
              <a:buClrTx/>
              <a:buSzTx/>
              <a:buFontTx/>
              <a:buNone/>
            </a:pPr>
            <a:endParaRPr lang="en-US" altLang="en-US"/>
          </a:p>
          <a:p>
            <a:pPr hangingPunct="1">
              <a:lnSpc>
                <a:spcPct val="100000"/>
              </a:lnSpc>
              <a:buClrTx/>
              <a:buSzTx/>
              <a:buFontTx/>
              <a:buNone/>
            </a:pPr>
            <a:endParaRPr lang="en-US" altLang="en-US"/>
          </a:p>
        </p:txBody>
      </p:sp>
      <p:pic>
        <p:nvPicPr>
          <p:cNvPr id="16391" name="Picture 7">
            <a:extLst>
              <a:ext uri="{FF2B5EF4-FFF2-40B4-BE49-F238E27FC236}">
                <a16:creationId xmlns:a16="http://schemas.microsoft.com/office/drawing/2014/main" id="{D22B7B3C-F00C-4224-B045-496F9554B3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3589" y="2759075"/>
            <a:ext cx="3044825" cy="3748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F9AC113F-E4F9-42F9-9A53-ECFEA6F221FD}"/>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3"/>
              </a:rPr>
              <a:t>www.lenntech.com</a:t>
            </a:r>
            <a:r>
              <a:rPr lang="nl-NL" altLang="en-US" sz="900">
                <a:solidFill>
                  <a:srgbClr val="A6A6A6"/>
                </a:solidFill>
              </a:rPr>
              <a:t> I </a:t>
            </a:r>
            <a:r>
              <a:rPr lang="nl-NL" altLang="en-US" sz="900" u="sng">
                <a:solidFill>
                  <a:srgbClr val="03407D"/>
                </a:solidFill>
                <a:hlinkClick r:id="rId4"/>
              </a:rPr>
              <a:t>info@lenntech.com</a:t>
            </a:r>
            <a:r>
              <a:rPr lang="nl-NL" altLang="en-US" sz="900">
                <a:solidFill>
                  <a:srgbClr val="A6A6A6"/>
                </a:solidFill>
              </a:rPr>
              <a:t> I +31(0)</a:t>
            </a:r>
            <a:r>
              <a:rPr lang="en-US" altLang="en-US" sz="900">
                <a:solidFill>
                  <a:srgbClr val="A6A6A6"/>
                </a:solidFill>
              </a:rPr>
              <a:t>152610900</a:t>
            </a:r>
          </a:p>
        </p:txBody>
      </p:sp>
      <p:sp>
        <p:nvSpPr>
          <p:cNvPr id="17410" name="Text Box 2">
            <a:extLst>
              <a:ext uri="{FF2B5EF4-FFF2-40B4-BE49-F238E27FC236}">
                <a16:creationId xmlns:a16="http://schemas.microsoft.com/office/drawing/2014/main" id="{8A468C82-8103-4D13-AEE9-F0248B198266}"/>
              </a:ext>
            </a:extLst>
          </p:cNvPr>
          <p:cNvSpPr txBox="1">
            <a:spLocks noChangeArrowheads="1"/>
          </p:cNvSpPr>
          <p:nvPr/>
        </p:nvSpPr>
        <p:spPr bwMode="auto">
          <a:xfrm>
            <a:off x="8556625" y="6507164"/>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9BA18EAE-9DF9-4893-B654-A6F4112A90CC}" type="slidenum">
              <a:rPr lang="en-US" altLang="en-US" sz="1200">
                <a:solidFill>
                  <a:srgbClr val="8B8B8B"/>
                </a:solidFill>
                <a:cs typeface="DejaVu Sans" charset="0"/>
              </a:rPr>
              <a:pPr algn="r" hangingPunct="1">
                <a:lnSpc>
                  <a:spcPct val="100000"/>
                </a:lnSpc>
              </a:pPr>
              <a:t>17</a:t>
            </a:fld>
            <a:endParaRPr lang="en-US" altLang="en-US" sz="1200">
              <a:solidFill>
                <a:srgbClr val="8B8B8B"/>
              </a:solidFill>
              <a:cs typeface="DejaVu Sans" charset="0"/>
            </a:endParaRPr>
          </a:p>
        </p:txBody>
      </p:sp>
      <p:pic>
        <p:nvPicPr>
          <p:cNvPr id="17411" name="Picture 3">
            <a:extLst>
              <a:ext uri="{FF2B5EF4-FFF2-40B4-BE49-F238E27FC236}">
                <a16:creationId xmlns:a16="http://schemas.microsoft.com/office/drawing/2014/main" id="{4E40C9ED-06A2-406C-B73A-54270F69D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42" r="101"/>
          <a:stretch>
            <a:fillRect/>
          </a:stretch>
        </p:blipFill>
        <p:spPr bwMode="auto">
          <a:xfrm>
            <a:off x="2016126" y="1925638"/>
            <a:ext cx="7667625" cy="4291012"/>
          </a:xfrm>
          <a:prstGeom prst="rect">
            <a:avLst/>
          </a:prstGeom>
          <a:noFill/>
          <a:ln>
            <a:noFill/>
          </a:ln>
          <a:effectLst/>
          <a:extLst>
            <a:ext uri="{909E8E84-426E-40DD-AFC4-6F175D3DCCD1}">
              <a14:hiddenFill xmlns:a14="http://schemas.microsoft.com/office/drawing/2010/main">
                <a:blipFill dpi="0" rotWithShape="0">
                  <a:blip/>
                  <a:srcRect l="-542" r="101"/>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4">
            <a:extLst>
              <a:ext uri="{FF2B5EF4-FFF2-40B4-BE49-F238E27FC236}">
                <a16:creationId xmlns:a16="http://schemas.microsoft.com/office/drawing/2014/main" id="{FFF6E69E-578C-482D-B374-E33B64C313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7406" r="2560" b="37706"/>
          <a:stretch>
            <a:fillRect/>
          </a:stretch>
        </p:blipFill>
        <p:spPr bwMode="auto">
          <a:xfrm>
            <a:off x="1917701" y="239714"/>
            <a:ext cx="7667625" cy="1539875"/>
          </a:xfrm>
          <a:prstGeom prst="rect">
            <a:avLst/>
          </a:prstGeom>
          <a:noFill/>
          <a:ln>
            <a:noFill/>
          </a:ln>
          <a:effectLst/>
          <a:extLst>
            <a:ext uri="{909E8E84-426E-40DD-AFC4-6F175D3DCCD1}">
              <a14:hiddenFill xmlns:a14="http://schemas.microsoft.com/office/drawing/2010/main">
                <a:blipFill dpi="0" rotWithShape="0">
                  <a:blip/>
                  <a:srcRect t="27406" r="2560" b="3770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dirty="0"/>
              <a:t>Nikhil Pawar completed his Master’s at the Technical University of Berlin in Business Engineering (Energy) and is currently a PhD candidate at DLR, Stuttgart with Energy-Water Nexus being his focus area. In the ZERO BRINE project he contributed to the techno-economic </a:t>
            </a:r>
            <a:r>
              <a:rPr lang="en-GB" dirty="0" err="1"/>
              <a:t>modeling</a:t>
            </a:r>
            <a:r>
              <a:rPr lang="en-GB" dirty="0"/>
              <a:t> of treatment chains on the RCE simulation platform.</a:t>
            </a:r>
            <a:endParaRPr lang="en-US" dirty="0"/>
          </a:p>
        </p:txBody>
      </p:sp>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Nikhil Pawar</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p:txBody>
          <a:bodyPr/>
          <a:lstStyle/>
          <a:p>
            <a:r>
              <a:rPr lang="en-US" dirty="0"/>
              <a:t>PhD candidate</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DLR</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369332"/>
          </a:xfrm>
          <a:prstGeom prst="rect">
            <a:avLst/>
          </a:prstGeom>
          <a:noFill/>
        </p:spPr>
        <p:txBody>
          <a:bodyPr wrap="square" rtlCol="0">
            <a:spAutoFit/>
          </a:bodyPr>
          <a:lstStyle/>
          <a:p>
            <a:pPr algn="ctr"/>
            <a:r>
              <a:rPr lang="en-GB" b="1" dirty="0"/>
              <a:t>SPECIAL ISSUE PART I - Nikhil Pawar</a:t>
            </a:r>
          </a:p>
        </p:txBody>
      </p:sp>
      <p:pic>
        <p:nvPicPr>
          <p:cNvPr id="16" name="Picture Placeholder 15" descr="A person wearing glasses&#10;&#10;Description automatically generated with medium confidence">
            <a:extLst>
              <a:ext uri="{FF2B5EF4-FFF2-40B4-BE49-F238E27FC236}">
                <a16:creationId xmlns:a16="http://schemas.microsoft.com/office/drawing/2014/main" id="{CC980CEE-0CF6-4E33-83F8-8645BBAA015A}"/>
              </a:ext>
            </a:extLst>
          </p:cNvPr>
          <p:cNvPicPr>
            <a:picLocks noGrp="1" noChangeAspect="1"/>
          </p:cNvPicPr>
          <p:nvPr>
            <p:ph type="pic" sz="quarter" idx="10"/>
          </p:nvPr>
        </p:nvPicPr>
        <p:blipFill rotWithShape="1">
          <a:blip r:embed="rId2"/>
          <a:srcRect t="3551" b="21306"/>
          <a:stretch/>
        </p:blipFill>
        <p:spPr>
          <a:xfrm>
            <a:off x="371474" y="368299"/>
            <a:ext cx="2185117" cy="2185119"/>
          </a:xfrm>
        </p:spPr>
      </p:pic>
    </p:spTree>
    <p:extLst>
      <p:ext uri="{BB962C8B-B14F-4D97-AF65-F5344CB8AC3E}">
        <p14:creationId xmlns:p14="http://schemas.microsoft.com/office/powerpoint/2010/main" val="1241962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TextShape 1"/>
          <p:cNvSpPr txBox="1"/>
          <p:nvPr/>
        </p:nvSpPr>
        <p:spPr>
          <a:xfrm>
            <a:off x="558360" y="2267640"/>
            <a:ext cx="10998360" cy="1163520"/>
          </a:xfrm>
          <a:prstGeom prst="rect">
            <a:avLst/>
          </a:prstGeom>
          <a:noFill/>
          <a:ln>
            <a:noFill/>
          </a:ln>
        </p:spPr>
        <p:txBody>
          <a:bodyPr lIns="90000" tIns="45000" rIns="90000" bIns="4500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1" normalizeH="0" baseline="0" noProof="0">
                <a:ln>
                  <a:noFill/>
                </a:ln>
                <a:solidFill>
                  <a:srgbClr val="49C2D7"/>
                </a:solidFill>
                <a:effectLst/>
                <a:uLnTx/>
                <a:uFillTx/>
                <a:latin typeface="Calibri"/>
              </a:rPr>
              <a:t>Valorization of Coal Mine Effluents –</a:t>
            </a:r>
            <a:br>
              <a:rPr kumimoji="0" sz="1800" b="0" i="0" u="none" strike="noStrike" kern="1200" cap="none" spc="0" normalizeH="0" baseline="0" noProof="0">
                <a:ln>
                  <a:noFill/>
                </a:ln>
                <a:solidFill>
                  <a:prstClr val="black"/>
                </a:solidFill>
                <a:effectLst/>
                <a:uLnTx/>
                <a:uFillTx/>
                <a:latin typeface="Arial"/>
              </a:rPr>
            </a:br>
            <a:r>
              <a:rPr kumimoji="0" lang="en-US" sz="3600" b="1" i="0" u="none" strike="noStrike" kern="1200" cap="none" spc="-1" normalizeH="0" baseline="0" noProof="0">
                <a:ln>
                  <a:noFill/>
                </a:ln>
                <a:solidFill>
                  <a:srgbClr val="49C2D7"/>
                </a:solidFill>
                <a:effectLst/>
                <a:uLnTx/>
                <a:uFillTx/>
                <a:latin typeface="Calibri"/>
              </a:rPr>
              <a:t>Challenges &amp; Economic Opportunities</a:t>
            </a:r>
            <a:br>
              <a:rPr kumimoji="0" sz="1800" b="0" i="0" u="none" strike="noStrike" kern="1200" cap="none" spc="0" normalizeH="0" baseline="0" noProof="0">
                <a:ln>
                  <a:noFill/>
                </a:ln>
                <a:solidFill>
                  <a:prstClr val="black"/>
                </a:solidFill>
                <a:effectLst/>
                <a:uLnTx/>
                <a:uFillTx/>
                <a:latin typeface="Arial"/>
              </a:rPr>
            </a:br>
            <a:br>
              <a:rPr kumimoji="0" sz="1800" b="0" i="0" u="none" strike="noStrike" kern="1200" cap="none" spc="0" normalizeH="0" baseline="0" noProof="0">
                <a:ln>
                  <a:noFill/>
                </a:ln>
                <a:solidFill>
                  <a:prstClr val="black"/>
                </a:solidFill>
                <a:effectLst/>
                <a:uLnTx/>
                <a:uFillTx/>
                <a:latin typeface="Arial"/>
              </a:rPr>
            </a:br>
            <a:r>
              <a:rPr kumimoji="0" lang="en-US" sz="2400" b="0" i="0" u="none" strike="noStrike" kern="1200" cap="none" spc="-1" normalizeH="0" baseline="0" noProof="0">
                <a:ln>
                  <a:noFill/>
                </a:ln>
                <a:solidFill>
                  <a:srgbClr val="49C2D7"/>
                </a:solidFill>
                <a:effectLst/>
                <a:uLnTx/>
                <a:uFillTx/>
                <a:latin typeface="Calibri"/>
              </a:rPr>
              <a:t>Paper Presentation, ZERO BRINE Final Forum, 4</a:t>
            </a:r>
            <a:r>
              <a:rPr kumimoji="0" lang="en-US" sz="2400" b="0" i="0" u="none" strike="noStrike" kern="1200" cap="none" spc="-1" normalizeH="0" baseline="30000" noProof="0">
                <a:ln>
                  <a:noFill/>
                </a:ln>
                <a:solidFill>
                  <a:srgbClr val="49C2D7"/>
                </a:solidFill>
                <a:effectLst/>
                <a:uLnTx/>
                <a:uFillTx/>
                <a:latin typeface="Calibri"/>
              </a:rPr>
              <a:t>th</a:t>
            </a:r>
            <a:r>
              <a:rPr kumimoji="0" lang="en-US" sz="2400" b="0" i="0" u="none" strike="noStrike" kern="1200" cap="none" spc="-1" normalizeH="0" baseline="0" noProof="0">
                <a:ln>
                  <a:noFill/>
                </a:ln>
                <a:solidFill>
                  <a:srgbClr val="49C2D7"/>
                </a:solidFill>
                <a:effectLst/>
                <a:uLnTx/>
                <a:uFillTx/>
                <a:latin typeface="Calibri"/>
              </a:rPr>
              <a:t> November 2021</a:t>
            </a:r>
            <a:endParaRPr kumimoji="0" lang="en-US" sz="2400" b="0" i="0" u="none" strike="noStrike" kern="1200" cap="none" spc="-1" normalizeH="0" baseline="0" noProof="0">
              <a:ln>
                <a:noFill/>
              </a:ln>
              <a:solidFill>
                <a:srgbClr val="2A105B"/>
              </a:solidFill>
              <a:effectLst/>
              <a:uLnTx/>
              <a:uFillTx/>
              <a:latin typeface="Calibri"/>
            </a:endParaRPr>
          </a:p>
        </p:txBody>
      </p:sp>
      <p:sp>
        <p:nvSpPr>
          <p:cNvPr id="651" name="TextShape 2"/>
          <p:cNvSpPr txBox="1"/>
          <p:nvPr/>
        </p:nvSpPr>
        <p:spPr>
          <a:xfrm>
            <a:off x="558360" y="4929840"/>
            <a:ext cx="10819440" cy="115956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1" i="0" u="none" strike="noStrike" kern="1200" cap="none" spc="-1" normalizeH="0" baseline="0" noProof="0">
                <a:ln>
                  <a:noFill/>
                </a:ln>
                <a:solidFill>
                  <a:srgbClr val="2A105B"/>
                </a:solidFill>
                <a:effectLst/>
                <a:uLnTx/>
                <a:uFillTx/>
                <a:latin typeface="Calibri"/>
              </a:rPr>
              <a:t>Nikhil Pawar</a:t>
            </a:r>
            <a:r>
              <a:rPr kumimoji="0" lang="en-US" sz="2400" b="0" i="0" u="none" strike="noStrike" kern="1200" cap="none" spc="-1" normalizeH="0" baseline="30000" noProof="0">
                <a:ln>
                  <a:noFill/>
                </a:ln>
                <a:solidFill>
                  <a:srgbClr val="2A105B"/>
                </a:solidFill>
                <a:effectLst/>
                <a:uLnTx/>
                <a:uFillTx/>
                <a:latin typeface="Calibri"/>
              </a:rPr>
              <a:t>a</a:t>
            </a:r>
            <a:r>
              <a:rPr kumimoji="0" lang="en-US" sz="2400" b="0" i="0" u="none" strike="noStrike" kern="1200" cap="none" spc="-1" normalizeH="0" baseline="0" noProof="0">
                <a:ln>
                  <a:noFill/>
                </a:ln>
                <a:solidFill>
                  <a:srgbClr val="2A105B"/>
                </a:solidFill>
                <a:effectLst/>
                <a:uLnTx/>
                <a:uFillTx/>
                <a:latin typeface="Calibri"/>
              </a:rPr>
              <a:t>, Steve Harris</a:t>
            </a:r>
            <a:r>
              <a:rPr kumimoji="0" lang="en-US" sz="2400" b="0" i="0" u="none" strike="noStrike" kern="1200" cap="none" spc="-1" normalizeH="0" baseline="30000" noProof="0">
                <a:ln>
                  <a:noFill/>
                </a:ln>
                <a:solidFill>
                  <a:srgbClr val="2A105B"/>
                </a:solidFill>
                <a:effectLst/>
                <a:uLnTx/>
                <a:uFillTx/>
                <a:latin typeface="Calibri"/>
              </a:rPr>
              <a:t>b</a:t>
            </a:r>
            <a:r>
              <a:rPr kumimoji="0" lang="en-US" sz="2400" b="0" i="0" u="none" strike="noStrike" kern="1200" cap="none" spc="-1" normalizeH="0" baseline="0" noProof="0">
                <a:ln>
                  <a:noFill/>
                </a:ln>
                <a:solidFill>
                  <a:srgbClr val="2A105B"/>
                </a:solidFill>
                <a:effectLst/>
                <a:uLnTx/>
                <a:uFillTx/>
                <a:latin typeface="Calibri"/>
              </a:rPr>
              <a:t>, Krzysztof Mitko</a:t>
            </a:r>
            <a:r>
              <a:rPr kumimoji="0" lang="en-US" sz="2400" b="0" i="0" u="none" strike="noStrike" kern="1200" cap="none" spc="-1" normalizeH="0" baseline="30000" noProof="0">
                <a:ln>
                  <a:noFill/>
                </a:ln>
                <a:solidFill>
                  <a:srgbClr val="2A105B"/>
                </a:solidFill>
                <a:effectLst/>
                <a:uLnTx/>
                <a:uFillTx/>
                <a:latin typeface="Calibri"/>
              </a:rPr>
              <a:t>c</a:t>
            </a:r>
            <a:r>
              <a:rPr kumimoji="0" lang="en-US" sz="2400" b="0" i="0" u="none" strike="noStrike" kern="1200" cap="none" spc="-1" normalizeH="0" baseline="0" noProof="0">
                <a:ln>
                  <a:noFill/>
                </a:ln>
                <a:solidFill>
                  <a:srgbClr val="2A105B"/>
                </a:solidFill>
                <a:effectLst/>
                <a:uLnTx/>
                <a:uFillTx/>
                <a:latin typeface="Calibri"/>
              </a:rPr>
              <a:t>, Gijsbert Korevaar</a:t>
            </a:r>
            <a:r>
              <a:rPr kumimoji="0" lang="en-US" sz="2400" b="0" i="0" u="none" strike="noStrike" kern="1200" cap="none" spc="-1" normalizeH="0" baseline="30000" noProof="0">
                <a:ln>
                  <a:noFill/>
                </a:ln>
                <a:solidFill>
                  <a:srgbClr val="2A105B"/>
                </a:solidFill>
                <a:effectLst/>
                <a:uLnTx/>
                <a:uFillTx/>
                <a:latin typeface="Calibri"/>
              </a:rPr>
              <a:t>d</a:t>
            </a:r>
            <a:r>
              <a:rPr kumimoji="0" lang="en-US" sz="2400" b="0" i="0" u="none" strike="noStrike" kern="1200" cap="none" spc="-1" normalizeH="0" baseline="0" noProof="0">
                <a:ln>
                  <a:noFill/>
                </a:ln>
                <a:solidFill>
                  <a:srgbClr val="2A105B"/>
                </a:solidFill>
                <a:effectLst/>
                <a:uLnTx/>
                <a:uFillTx/>
                <a:latin typeface="Calibri"/>
              </a:rPr>
              <a:t> </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0" i="0" u="none" strike="noStrike" kern="1200" cap="none" spc="-1" normalizeH="0" baseline="30000" noProof="0">
                <a:ln>
                  <a:noFill/>
                </a:ln>
                <a:solidFill>
                  <a:srgbClr val="2A105B"/>
                </a:solidFill>
                <a:effectLst/>
                <a:uLnTx/>
                <a:uFillTx/>
                <a:latin typeface="Calibri"/>
              </a:rPr>
              <a:t>a</a:t>
            </a:r>
            <a:r>
              <a:rPr kumimoji="0" lang="en-US" sz="1400" b="0" i="0" u="none" strike="noStrike" kern="1200" cap="none" spc="-1" normalizeH="0" baseline="0" noProof="0">
                <a:ln>
                  <a:noFill/>
                </a:ln>
                <a:solidFill>
                  <a:srgbClr val="2A105B"/>
                </a:solidFill>
                <a:effectLst/>
                <a:uLnTx/>
                <a:uFillTx/>
                <a:latin typeface="Calibri"/>
              </a:rPr>
              <a:t> Institute of Networked Energy Systems, German Aerospace Center (DLR), Curiestrasse 4, 70563 Stuttgart, Germany;</a:t>
            </a:r>
            <a:endParaRPr kumimoji="0" lang="en-US" sz="1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0" i="0" u="none" strike="noStrike" kern="1200" cap="none" spc="-1" normalizeH="0" baseline="30000" noProof="0">
                <a:ln>
                  <a:noFill/>
                </a:ln>
                <a:solidFill>
                  <a:srgbClr val="2A105B"/>
                </a:solidFill>
                <a:effectLst/>
                <a:uLnTx/>
                <a:uFillTx/>
                <a:latin typeface="Calibri"/>
              </a:rPr>
              <a:t>b</a:t>
            </a:r>
            <a:r>
              <a:rPr kumimoji="0" lang="de-DE" sz="1400" b="0" i="0" u="none" strike="noStrike" kern="1200" cap="none" spc="-1" normalizeH="0" baseline="0" noProof="0">
                <a:ln>
                  <a:noFill/>
                </a:ln>
                <a:solidFill>
                  <a:srgbClr val="2A105B"/>
                </a:solidFill>
                <a:effectLst/>
                <a:uLnTx/>
                <a:uFillTx/>
                <a:latin typeface="Calibri"/>
              </a:rPr>
              <a:t>IVL Swedish Environmental Research Institute, Aschebergsgatan 44, 411 33 Göteborg, Sweden;</a:t>
            </a:r>
            <a:endParaRPr kumimoji="0" lang="en-US" sz="1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e-DE" sz="1400" b="0" i="0" u="none" strike="noStrike" kern="1200" cap="none" spc="-1" normalizeH="0" baseline="30000" noProof="0">
                <a:ln>
                  <a:noFill/>
                </a:ln>
                <a:solidFill>
                  <a:srgbClr val="2A105B"/>
                </a:solidFill>
                <a:effectLst/>
                <a:uLnTx/>
                <a:uFillTx/>
                <a:latin typeface="Calibri"/>
              </a:rPr>
              <a:t>c</a:t>
            </a:r>
            <a:r>
              <a:rPr kumimoji="0" lang="en-US" sz="1400" b="0" i="0" u="none" strike="noStrike" kern="1200" cap="none" spc="-1" normalizeH="0" baseline="0" noProof="0">
                <a:ln>
                  <a:noFill/>
                </a:ln>
                <a:solidFill>
                  <a:srgbClr val="2A105B"/>
                </a:solidFill>
                <a:effectLst/>
                <a:uLnTx/>
                <a:uFillTx/>
                <a:latin typeface="Calibri"/>
              </a:rPr>
              <a:t>Faculty of Chemistry, Silesian University of Technology, ul. B. Krzywoustego 6, 44-100 Gliwice, Poland;</a:t>
            </a:r>
            <a:endParaRPr kumimoji="0" lang="en-US" sz="1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0" i="0" u="none" strike="noStrike" kern="1200" cap="none" spc="-1" normalizeH="0" baseline="30000" noProof="0">
                <a:ln>
                  <a:noFill/>
                </a:ln>
                <a:solidFill>
                  <a:srgbClr val="2A105B"/>
                </a:solidFill>
                <a:effectLst/>
                <a:uLnTx/>
                <a:uFillTx/>
                <a:latin typeface="Calibri"/>
              </a:rPr>
              <a:t>d</a:t>
            </a:r>
            <a:r>
              <a:rPr kumimoji="0" lang="en-US" sz="1400" b="0" i="0" u="none" strike="noStrike" kern="1200" cap="none" spc="-1" normalizeH="0" baseline="0" noProof="0">
                <a:ln>
                  <a:noFill/>
                </a:ln>
                <a:solidFill>
                  <a:srgbClr val="2A105B"/>
                </a:solidFill>
                <a:effectLst/>
                <a:uLnTx/>
                <a:uFillTx/>
                <a:latin typeface="Calibri"/>
              </a:rPr>
              <a:t>Faculty of Technology, Policy and Management, Delft University of Technology, </a:t>
            </a:r>
            <a:r>
              <a:rPr kumimoji="0" lang="de-DE" sz="1400" b="0" i="0" u="none" strike="noStrike" kern="1200" cap="none" spc="-1" normalizeH="0" baseline="0" noProof="0">
                <a:ln>
                  <a:noFill/>
                </a:ln>
                <a:solidFill>
                  <a:srgbClr val="2A105B"/>
                </a:solidFill>
                <a:effectLst/>
                <a:uLnTx/>
                <a:uFillTx/>
                <a:latin typeface="Calibri"/>
              </a:rPr>
              <a:t>Jaffalaan 5, 2628 BX, Netherlands </a:t>
            </a:r>
            <a:br>
              <a:rPr kumimoji="0" sz="1800" b="0" i="0" u="none" strike="noStrike" kern="1200" cap="none" spc="0" normalizeH="0" baseline="0" noProof="0">
                <a:ln>
                  <a:noFill/>
                </a:ln>
                <a:solidFill>
                  <a:prstClr val="black"/>
                </a:solidFill>
                <a:effectLst/>
                <a:uLnTx/>
                <a:uFillTx/>
                <a:latin typeface="Arial"/>
              </a:rPr>
            </a:br>
            <a:br>
              <a:rPr kumimoji="0" sz="1800" b="0" i="0" u="none" strike="noStrike" kern="1200" cap="none" spc="0" normalizeH="0" baseline="0" noProof="0">
                <a:ln>
                  <a:noFill/>
                </a:ln>
                <a:solidFill>
                  <a:prstClr val="black"/>
                </a:solidFill>
                <a:effectLst/>
                <a:uLnTx/>
                <a:uFillTx/>
                <a:latin typeface="Arial"/>
              </a:rPr>
            </a:br>
            <a:r>
              <a:rPr kumimoji="0" lang="de-DE" sz="1400" b="0" i="0" u="none" strike="noStrike" kern="1200" cap="none" spc="-1" normalizeH="0" baseline="0" noProof="0">
                <a:ln>
                  <a:noFill/>
                </a:ln>
                <a:solidFill>
                  <a:srgbClr val="2A105B"/>
                </a:solidFill>
                <a:effectLst/>
                <a:uLnTx/>
                <a:uFillTx/>
                <a:latin typeface="Calibri"/>
              </a:rPr>
              <a:t> </a:t>
            </a:r>
            <a:br>
              <a:rPr kumimoji="0" sz="1800" b="0" i="0" u="none" strike="noStrike" kern="1200" cap="none" spc="0" normalizeH="0" baseline="0" noProof="0">
                <a:ln>
                  <a:noFill/>
                </a:ln>
                <a:solidFill>
                  <a:prstClr val="black"/>
                </a:solidFill>
                <a:effectLst/>
                <a:uLnTx/>
                <a:uFillTx/>
                <a:latin typeface="Arial"/>
              </a:rPr>
            </a:br>
            <a:endParaRPr kumimoji="0" lang="en-US" sz="1400" b="0" i="0" u="none" strike="noStrike" kern="1200" cap="none" spc="-1" normalizeH="0" baseline="0" noProof="0">
              <a:ln>
                <a:noFill/>
              </a:ln>
              <a:solidFill>
                <a:prstClr val="black"/>
              </a:solidFill>
              <a:effectLst/>
              <a:uLnTx/>
              <a:uFillTx/>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A2E6-8021-40BC-8945-287F72A7901D}"/>
              </a:ext>
            </a:extLst>
          </p:cNvPr>
          <p:cNvSpPr>
            <a:spLocks noGrp="1"/>
          </p:cNvSpPr>
          <p:nvPr>
            <p:ph type="ctrTitle"/>
          </p:nvPr>
        </p:nvSpPr>
        <p:spPr/>
        <p:txBody>
          <a:bodyPr/>
          <a:lstStyle/>
          <a:p>
            <a:r>
              <a:rPr lang="en-GB" dirty="0"/>
              <a:t>ZERO BRINE RESEARCH</a:t>
            </a:r>
            <a:br>
              <a:rPr lang="en-GB" dirty="0"/>
            </a:br>
            <a:r>
              <a:rPr lang="en-GB" dirty="0"/>
              <a:t>Special Issue Part I</a:t>
            </a:r>
          </a:p>
        </p:txBody>
      </p:sp>
      <p:sp>
        <p:nvSpPr>
          <p:cNvPr id="3" name="Subtitle 2">
            <a:extLst>
              <a:ext uri="{FF2B5EF4-FFF2-40B4-BE49-F238E27FC236}">
                <a16:creationId xmlns:a16="http://schemas.microsoft.com/office/drawing/2014/main" id="{00ECFB35-3FC8-40CD-A14F-02879A75FDA6}"/>
              </a:ext>
            </a:extLst>
          </p:cNvPr>
          <p:cNvSpPr>
            <a:spLocks noGrp="1"/>
          </p:cNvSpPr>
          <p:nvPr>
            <p:ph type="subTitle" idx="1"/>
          </p:nvPr>
        </p:nvSpPr>
        <p:spPr/>
        <p:txBody>
          <a:bodyPr/>
          <a:lstStyle/>
          <a:p>
            <a:r>
              <a:rPr lang="en-GB" dirty="0"/>
              <a:t>AFTERNOON SESSION</a:t>
            </a:r>
          </a:p>
        </p:txBody>
      </p:sp>
    </p:spTree>
    <p:extLst>
      <p:ext uri="{BB962C8B-B14F-4D97-AF65-F5344CB8AC3E}">
        <p14:creationId xmlns:p14="http://schemas.microsoft.com/office/powerpoint/2010/main" val="2141522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TextShape 1"/>
          <p:cNvSpPr txBox="1"/>
          <p:nvPr/>
        </p:nvSpPr>
        <p:spPr>
          <a:xfrm>
            <a:off x="838080" y="2611080"/>
            <a:ext cx="1051524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Motivation</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Pilot plant: Implementation at Site</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Technology Modeling and Simulation</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Results</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Conclusion &amp; Outlook</a:t>
            </a:r>
            <a:endParaRPr kumimoji="0" lang="en-US" sz="2800" b="0" i="0" u="none" strike="noStrike" kern="1200" cap="none" spc="-1" normalizeH="0" baseline="0" noProof="0">
              <a:ln>
                <a:noFill/>
              </a:ln>
              <a:solidFill>
                <a:srgbClr val="2A105B"/>
              </a:solidFill>
              <a:effectLst/>
              <a:uLnTx/>
              <a:uFillTx/>
              <a:latin typeface="Calibri"/>
            </a:endParaRPr>
          </a:p>
        </p:txBody>
      </p:sp>
      <p:sp>
        <p:nvSpPr>
          <p:cNvPr id="653"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Agenda</a:t>
            </a:r>
            <a:endParaRPr kumimoji="0" lang="en-US" sz="3200" b="0" i="0" u="none" strike="noStrike" kern="1200" cap="none" spc="-1" normalizeH="0" baseline="0" noProof="0">
              <a:ln>
                <a:noFill/>
              </a:ln>
              <a:solidFill>
                <a:srgbClr val="2A105B"/>
              </a:solidFill>
              <a:effectLst/>
              <a:uLnTx/>
              <a:uFillTx/>
              <a:latin typeface="Calibri"/>
            </a:endParaRPr>
          </a:p>
        </p:txBody>
      </p:sp>
      <p:sp>
        <p:nvSpPr>
          <p:cNvPr id="654" name="TextShape 3"/>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sp>
        <p:nvSpPr>
          <p:cNvPr id="655" name="TextShape 4"/>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DD55E-88F2-45E7-8C96-E431AD50D78D}"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TextShape 1"/>
          <p:cNvSpPr txBox="1"/>
          <p:nvPr/>
        </p:nvSpPr>
        <p:spPr>
          <a:xfrm>
            <a:off x="838080" y="2611080"/>
            <a:ext cx="1051524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Poland: EU’s dominant hard coal producer (~92%)</a:t>
            </a:r>
            <a:r>
              <a:rPr kumimoji="0" lang="de-DE" sz="2800" b="0" i="0" u="none" strike="noStrike" kern="1200" cap="none" spc="-1" normalizeH="0" baseline="30000" noProof="0">
                <a:ln>
                  <a:noFill/>
                </a:ln>
                <a:solidFill>
                  <a:srgbClr val="2A105B"/>
                </a:solidFill>
                <a:effectLst/>
                <a:uLnTx/>
                <a:uFillTx/>
                <a:latin typeface="Calibri"/>
              </a:rPr>
              <a:t> [1]</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1" i="0" u="none" strike="noStrike" kern="1200" cap="none" spc="-1" normalizeH="0" baseline="0" noProof="0">
                <a:ln>
                  <a:noFill/>
                </a:ln>
                <a:solidFill>
                  <a:srgbClr val="2A105B"/>
                </a:solidFill>
                <a:effectLst/>
                <a:uLnTx/>
                <a:uFillTx/>
                <a:latin typeface="Calibri"/>
              </a:rPr>
              <a:t>Mine water discharge </a:t>
            </a:r>
            <a:r>
              <a:rPr kumimoji="0" lang="en-US" sz="2800" b="0" i="0" u="none" strike="noStrike" kern="1200" cap="none" spc="-1" normalizeH="0" baseline="0" noProof="0">
                <a:ln>
                  <a:noFill/>
                </a:ln>
                <a:solidFill>
                  <a:srgbClr val="2A105B"/>
                </a:solidFill>
                <a:effectLst/>
                <a:uLnTx/>
                <a:uFillTx/>
                <a:latin typeface="Calibri"/>
              </a:rPr>
              <a:t>containing </a:t>
            </a:r>
            <a:r>
              <a:rPr kumimoji="0" lang="en-US" sz="2800" b="1" i="0" u="none" strike="noStrike" kern="1200" cap="none" spc="-1" normalizeH="0" baseline="0" noProof="0">
                <a:ln>
                  <a:noFill/>
                </a:ln>
                <a:solidFill>
                  <a:srgbClr val="2A105B"/>
                </a:solidFill>
                <a:effectLst/>
                <a:uLnTx/>
                <a:uFillTx/>
                <a:latin typeface="Calibri"/>
              </a:rPr>
              <a:t>chlorides and sulphates </a:t>
            </a:r>
            <a:r>
              <a:rPr kumimoji="0" lang="en-US" sz="2800" b="0" i="0" u="none" strike="noStrike" kern="1200" cap="none" spc="-1" normalizeH="0" baseline="0" noProof="0">
                <a:ln>
                  <a:noFill/>
                </a:ln>
                <a:solidFill>
                  <a:srgbClr val="2A105B"/>
                </a:solidFill>
                <a:effectLst/>
                <a:uLnTx/>
                <a:uFillTx/>
                <a:latin typeface="Calibri"/>
              </a:rPr>
              <a:t>in Polish rivers</a:t>
            </a:r>
            <a:r>
              <a:rPr kumimoji="0" lang="de-DE" sz="2800" b="0" i="0" u="none" strike="noStrike" kern="1200" cap="none" spc="-1" normalizeH="0" baseline="30000" noProof="0">
                <a:ln>
                  <a:noFill/>
                </a:ln>
                <a:solidFill>
                  <a:srgbClr val="2A105B"/>
                </a:solidFill>
                <a:effectLst/>
                <a:uLnTx/>
                <a:uFillTx/>
                <a:latin typeface="Calibri"/>
              </a:rPr>
              <a:t>[2]</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1" i="0" u="none" strike="noStrike" kern="1200" cap="none" spc="-1" normalizeH="0" baseline="0" noProof="0">
                <a:ln>
                  <a:noFill/>
                </a:ln>
                <a:solidFill>
                  <a:srgbClr val="2A105B"/>
                </a:solidFill>
                <a:effectLst/>
                <a:uLnTx/>
                <a:uFillTx/>
                <a:latin typeface="Calibri"/>
              </a:rPr>
              <a:t>Circular Economy Approach</a:t>
            </a:r>
            <a:r>
              <a:rPr kumimoji="0" lang="en-US" sz="2800" b="0" i="0" u="none" strike="noStrike" kern="1200" cap="none" spc="-1" normalizeH="0" baseline="0" noProof="0">
                <a:ln>
                  <a:noFill/>
                </a:ln>
                <a:solidFill>
                  <a:srgbClr val="2A105B"/>
                </a:solidFill>
                <a:effectLst/>
                <a:uLnTx/>
                <a:uFillTx/>
                <a:latin typeface="Calibri"/>
              </a:rPr>
              <a:t>: Reduce pollution by pretreatment of effluents, but also </a:t>
            </a:r>
            <a:r>
              <a:rPr kumimoji="0" lang="en-US" sz="2800" b="1" i="0" u="none" strike="noStrike" kern="1200" cap="none" spc="-1" normalizeH="0" baseline="0" noProof="0">
                <a:ln>
                  <a:noFill/>
                </a:ln>
                <a:solidFill>
                  <a:srgbClr val="2A105B"/>
                </a:solidFill>
                <a:effectLst/>
                <a:uLnTx/>
                <a:uFillTx/>
                <a:latin typeface="Calibri"/>
              </a:rPr>
              <a:t>recover valuable minerals </a:t>
            </a:r>
            <a:r>
              <a:rPr kumimoji="0" lang="en-US" sz="2800" b="0" i="0" u="none" strike="noStrike" kern="1200" cap="none" spc="-1" normalizeH="0" baseline="0" noProof="0">
                <a:ln>
                  <a:noFill/>
                </a:ln>
                <a:solidFill>
                  <a:srgbClr val="2A105B"/>
                </a:solidFill>
                <a:effectLst/>
                <a:uLnTx/>
                <a:uFillTx/>
                <a:latin typeface="Calibri"/>
              </a:rPr>
              <a:t>(Mg, Ca, NaCl)</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Polish pilot site: </a:t>
            </a:r>
            <a:r>
              <a:rPr kumimoji="0" lang="de-DE" sz="2800" b="1" i="0" u="none" strike="noStrike" kern="1200" cap="none" spc="-1" normalizeH="0" baseline="0" noProof="0">
                <a:ln>
                  <a:noFill/>
                </a:ln>
                <a:solidFill>
                  <a:srgbClr val="2A105B"/>
                </a:solidFill>
                <a:effectLst/>
                <a:uLnTx/>
                <a:uFillTx/>
                <a:latin typeface="Calibri"/>
              </a:rPr>
              <a:t>Economic feasibility </a:t>
            </a:r>
            <a:r>
              <a:rPr kumimoji="0" lang="de-DE" sz="2800" b="0" i="0" u="none" strike="noStrike" kern="1200" cap="none" spc="-1" normalizeH="0" baseline="0" noProof="0">
                <a:ln>
                  <a:noFill/>
                </a:ln>
                <a:solidFill>
                  <a:srgbClr val="2A105B"/>
                </a:solidFill>
                <a:effectLst/>
                <a:uLnTx/>
                <a:uFillTx/>
                <a:latin typeface="Calibri"/>
              </a:rPr>
              <a:t>of a </a:t>
            </a:r>
            <a:r>
              <a:rPr kumimoji="0" lang="de-DE" sz="2800" b="1" i="0" u="none" strike="noStrike" kern="1200" cap="none" spc="-1" normalizeH="0" baseline="0" noProof="0">
                <a:ln>
                  <a:noFill/>
                </a:ln>
                <a:solidFill>
                  <a:srgbClr val="2A105B"/>
                </a:solidFill>
                <a:effectLst/>
                <a:uLnTx/>
                <a:uFillTx/>
                <a:latin typeface="Calibri"/>
              </a:rPr>
              <a:t>full-scale</a:t>
            </a:r>
            <a:r>
              <a:rPr kumimoji="0" lang="de-DE" sz="2800" b="0" i="0" u="none" strike="noStrike" kern="1200" cap="none" spc="-1" normalizeH="0" baseline="0" noProof="0">
                <a:ln>
                  <a:noFill/>
                </a:ln>
                <a:solidFill>
                  <a:srgbClr val="2A105B"/>
                </a:solidFill>
                <a:effectLst/>
                <a:uLnTx/>
                <a:uFillTx/>
                <a:latin typeface="Calibri"/>
              </a:rPr>
              <a:t> implementation</a:t>
            </a:r>
            <a:endParaRPr kumimoji="0" lang="en-US" sz="2800" b="0" i="0" u="none" strike="noStrike" kern="1200" cap="none" spc="-1" normalizeH="0" baseline="0" noProof="0">
              <a:ln>
                <a:noFill/>
              </a:ln>
              <a:solidFill>
                <a:srgbClr val="2A105B"/>
              </a:solidFill>
              <a:effectLst/>
              <a:uLnTx/>
              <a:uFillTx/>
              <a:latin typeface="Calibri"/>
            </a:endParaRPr>
          </a:p>
        </p:txBody>
      </p:sp>
      <p:sp>
        <p:nvSpPr>
          <p:cNvPr id="657"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Motivation</a:t>
            </a:r>
            <a:endParaRPr kumimoji="0" lang="en-US" sz="3200" b="0" i="0" u="none" strike="noStrike" kern="1200" cap="none" spc="-1" normalizeH="0" baseline="0" noProof="0">
              <a:ln>
                <a:noFill/>
              </a:ln>
              <a:solidFill>
                <a:srgbClr val="2A105B"/>
              </a:solidFill>
              <a:effectLst/>
              <a:uLnTx/>
              <a:uFillTx/>
              <a:latin typeface="Calibri"/>
            </a:endParaRPr>
          </a:p>
        </p:txBody>
      </p:sp>
      <p:sp>
        <p:nvSpPr>
          <p:cNvPr id="658"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659" name="TextShape 4"/>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DC41B3-C557-4757-A350-C8CC891F25C8}"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6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6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6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TextShape 1"/>
          <p:cNvSpPr txBox="1"/>
          <p:nvPr/>
        </p:nvSpPr>
        <p:spPr>
          <a:xfrm>
            <a:off x="838080" y="2611080"/>
            <a:ext cx="10515240" cy="338148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800" b="0" i="0" u="none" strike="noStrike" kern="1200" cap="none" spc="-1" normalizeH="0" baseline="0" noProof="0">
              <a:ln>
                <a:noFill/>
              </a:ln>
              <a:solidFill>
                <a:srgbClr val="2A105B"/>
              </a:solidFill>
              <a:effectLst/>
              <a:uLnTx/>
              <a:uFillTx/>
              <a:latin typeface="Calibri"/>
            </a:endParaRPr>
          </a:p>
        </p:txBody>
      </p:sp>
      <p:sp>
        <p:nvSpPr>
          <p:cNvPr id="661"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Pilot Plant: Implementation at Site</a:t>
            </a:r>
            <a:endParaRPr kumimoji="0" lang="en-US" sz="3200" b="0" i="0" u="none" strike="noStrike" kern="1200" cap="none" spc="-1" normalizeH="0" baseline="0" noProof="0">
              <a:ln>
                <a:noFill/>
              </a:ln>
              <a:solidFill>
                <a:srgbClr val="2A105B"/>
              </a:solidFill>
              <a:effectLst/>
              <a:uLnTx/>
              <a:uFillTx/>
              <a:latin typeface="Calibri"/>
            </a:endParaRPr>
          </a:p>
        </p:txBody>
      </p:sp>
      <p:sp>
        <p:nvSpPr>
          <p:cNvPr id="662"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663" name="TextShape 4"/>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sp>
        <p:nvSpPr>
          <p:cNvPr id="664" name="CustomShape 5"/>
          <p:cNvSpPr/>
          <p:nvPr/>
        </p:nvSpPr>
        <p:spPr>
          <a:xfrm>
            <a:off x="3792600" y="2836080"/>
            <a:ext cx="5326920" cy="1528920"/>
          </a:xfrm>
          <a:prstGeom prst="rect">
            <a:avLst/>
          </a:prstGeom>
          <a:solidFill>
            <a:schemeClr val="accent3">
              <a:lumMod val="20000"/>
              <a:lumOff val="80000"/>
            </a:schemeClr>
          </a:solidFill>
          <a:ln w="38160">
            <a:solidFill>
              <a:schemeClr val="accent3"/>
            </a:solidFill>
          </a:ln>
        </p:spPr>
        <p:style>
          <a:lnRef idx="2">
            <a:schemeClr val="accent1">
              <a:shade val="50000"/>
            </a:schemeClr>
          </a:lnRef>
          <a:fillRef idx="1">
            <a:schemeClr val="accent1"/>
          </a:fillRef>
          <a:effectRef idx="0">
            <a:schemeClr val="accent1"/>
          </a:effectRef>
          <a:fontRef idx="minor"/>
        </p:style>
      </p:sp>
      <p:sp>
        <p:nvSpPr>
          <p:cNvPr id="665" name="CustomShape 6"/>
          <p:cNvSpPr/>
          <p:nvPr/>
        </p:nvSpPr>
        <p:spPr>
          <a:xfrm>
            <a:off x="3879000" y="2962440"/>
            <a:ext cx="2478600" cy="1289880"/>
          </a:xfrm>
          <a:prstGeom prst="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Pre-treatment</a:t>
            </a:r>
            <a:endParaRPr kumimoji="0" lang="en-US" sz="18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(NF, cryst)</a:t>
            </a:r>
            <a:endParaRPr kumimoji="0" lang="en-US" sz="1800" b="0" i="0" u="none" strike="noStrike" kern="1200" cap="none" spc="-1" normalizeH="0" baseline="0" noProof="0">
              <a:ln>
                <a:noFill/>
              </a:ln>
              <a:solidFill>
                <a:prstClr val="black"/>
              </a:solidFill>
              <a:effectLst/>
              <a:uLnTx/>
              <a:uFillTx/>
              <a:latin typeface="Calibri"/>
            </a:endParaRPr>
          </a:p>
        </p:txBody>
      </p:sp>
      <p:sp>
        <p:nvSpPr>
          <p:cNvPr id="666" name="CustomShape 7"/>
          <p:cNvSpPr/>
          <p:nvPr/>
        </p:nvSpPr>
        <p:spPr>
          <a:xfrm>
            <a:off x="6365880" y="2962440"/>
            <a:ext cx="2633400" cy="1289880"/>
          </a:xfrm>
          <a:prstGeom prst="rect">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Concentration</a:t>
            </a:r>
            <a:endParaRPr kumimoji="0" lang="en-US" sz="18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(RO, ED, MED, NaCl cryst)</a:t>
            </a:r>
            <a:endParaRPr kumimoji="0" lang="en-US" sz="1800" b="0" i="0" u="none" strike="noStrike" kern="1200" cap="none" spc="-1" normalizeH="0" baseline="0" noProof="0">
              <a:ln>
                <a:noFill/>
              </a:ln>
              <a:solidFill>
                <a:prstClr val="black"/>
              </a:solidFill>
              <a:effectLst/>
              <a:uLnTx/>
              <a:uFillTx/>
              <a:latin typeface="Calibri"/>
            </a:endParaRPr>
          </a:p>
        </p:txBody>
      </p:sp>
      <p:sp>
        <p:nvSpPr>
          <p:cNvPr id="667" name="CustomShape 8"/>
          <p:cNvSpPr/>
          <p:nvPr/>
        </p:nvSpPr>
        <p:spPr>
          <a:xfrm>
            <a:off x="2242440" y="3407040"/>
            <a:ext cx="1549800" cy="36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sp>
      <p:sp>
        <p:nvSpPr>
          <p:cNvPr id="668" name="CustomShape 9"/>
          <p:cNvSpPr/>
          <p:nvPr/>
        </p:nvSpPr>
        <p:spPr>
          <a:xfrm>
            <a:off x="942120" y="2701800"/>
            <a:ext cx="2705760" cy="61704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Coal mine effluent</a:t>
            </a:r>
            <a:endParaRPr kumimoji="0" lang="en-US" sz="18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(Na</a:t>
            </a:r>
            <a:r>
              <a:rPr kumimoji="0" lang="de-DE" sz="1800" b="1" i="0" u="none" strike="noStrike" kern="1200" cap="none" spc="-1" normalizeH="0" baseline="30000" noProof="0">
                <a:ln>
                  <a:noFill/>
                </a:ln>
                <a:solidFill>
                  <a:srgbClr val="2A105B"/>
                </a:solidFill>
                <a:effectLst/>
                <a:uLnTx/>
                <a:uFillTx/>
                <a:latin typeface="Calibri"/>
              </a:rPr>
              <a:t>+</a:t>
            </a:r>
            <a:r>
              <a:rPr kumimoji="0" lang="de-DE" sz="1800" b="1" i="0" u="none" strike="noStrike" kern="1200" cap="none" spc="-1" normalizeH="0" baseline="0" noProof="0">
                <a:ln>
                  <a:noFill/>
                </a:ln>
                <a:solidFill>
                  <a:srgbClr val="2A105B"/>
                </a:solidFill>
                <a:effectLst/>
                <a:uLnTx/>
                <a:uFillTx/>
                <a:latin typeface="Calibri"/>
              </a:rPr>
              <a:t>, Cl</a:t>
            </a:r>
            <a:r>
              <a:rPr kumimoji="0" lang="de-DE" sz="1800" b="1" i="0" u="none" strike="noStrike" kern="1200" cap="none" spc="-1" normalizeH="0" baseline="30000" noProof="0">
                <a:ln>
                  <a:noFill/>
                </a:ln>
                <a:solidFill>
                  <a:srgbClr val="2A105B"/>
                </a:solidFill>
                <a:effectLst/>
                <a:uLnTx/>
                <a:uFillTx/>
                <a:latin typeface="Calibri"/>
              </a:rPr>
              <a:t>-</a:t>
            </a:r>
            <a:r>
              <a:rPr kumimoji="0" lang="de-DE" sz="1800" b="1" i="0" u="none" strike="noStrike" kern="1200" cap="none" spc="-1" normalizeH="0" baseline="0" noProof="0">
                <a:ln>
                  <a:noFill/>
                </a:ln>
                <a:solidFill>
                  <a:srgbClr val="2A105B"/>
                </a:solidFill>
                <a:effectLst/>
                <a:uLnTx/>
                <a:uFillTx/>
                <a:latin typeface="Calibri"/>
              </a:rPr>
              <a:t>, Mg</a:t>
            </a:r>
            <a:r>
              <a:rPr kumimoji="0" lang="de-DE" sz="1800" b="1" i="0" u="none" strike="noStrike" kern="1200" cap="none" spc="-1" normalizeH="0" baseline="30000" noProof="0">
                <a:ln>
                  <a:noFill/>
                </a:ln>
                <a:solidFill>
                  <a:srgbClr val="2A105B"/>
                </a:solidFill>
                <a:effectLst/>
                <a:uLnTx/>
                <a:uFillTx/>
                <a:latin typeface="Calibri"/>
              </a:rPr>
              <a:t>2+</a:t>
            </a:r>
            <a:r>
              <a:rPr kumimoji="0" lang="de-DE" sz="1800" b="1" i="0" u="none" strike="noStrike" kern="1200" cap="none" spc="-1" normalizeH="0" baseline="0" noProof="0">
                <a:ln>
                  <a:noFill/>
                </a:ln>
                <a:solidFill>
                  <a:srgbClr val="2A105B"/>
                </a:solidFill>
                <a:effectLst/>
                <a:uLnTx/>
                <a:uFillTx/>
                <a:latin typeface="Calibri"/>
              </a:rPr>
              <a:t>, Ca</a:t>
            </a:r>
            <a:r>
              <a:rPr kumimoji="0" lang="de-DE" sz="1800" b="1" i="0" u="none" strike="noStrike" kern="1200" cap="none" spc="-1" normalizeH="0" baseline="30000" noProof="0">
                <a:ln>
                  <a:noFill/>
                </a:ln>
                <a:solidFill>
                  <a:srgbClr val="2A105B"/>
                </a:solidFill>
                <a:effectLst/>
                <a:uLnTx/>
                <a:uFillTx/>
                <a:latin typeface="Calibri"/>
              </a:rPr>
              <a:t>2+</a:t>
            </a:r>
            <a:r>
              <a:rPr kumimoji="0" lang="de-DE" sz="1800" b="1" i="0" u="none" strike="noStrike" kern="1200" cap="none" spc="-1" normalizeH="0" baseline="0" noProof="0">
                <a:ln>
                  <a:noFill/>
                </a:ln>
                <a:solidFill>
                  <a:srgbClr val="2A105B"/>
                </a:solidFill>
                <a:effectLst/>
                <a:uLnTx/>
                <a:uFillTx/>
                <a:latin typeface="Calibri"/>
              </a:rPr>
              <a:t>, SO</a:t>
            </a:r>
            <a:r>
              <a:rPr kumimoji="0" lang="de-DE" sz="1800" b="1" i="0" u="none" strike="noStrike" kern="1200" cap="none" spc="-1" normalizeH="0" baseline="-25000" noProof="0">
                <a:ln>
                  <a:noFill/>
                </a:ln>
                <a:solidFill>
                  <a:srgbClr val="2A105B"/>
                </a:solidFill>
                <a:effectLst/>
                <a:uLnTx/>
                <a:uFillTx/>
                <a:latin typeface="Calibri"/>
              </a:rPr>
              <a:t>4</a:t>
            </a:r>
            <a:r>
              <a:rPr kumimoji="0" lang="de-DE" sz="1800" b="1" i="0" u="none" strike="noStrike" kern="1200" cap="none" spc="-1" normalizeH="0" baseline="30000" noProof="0">
                <a:ln>
                  <a:noFill/>
                </a:ln>
                <a:solidFill>
                  <a:srgbClr val="2A105B"/>
                </a:solidFill>
                <a:effectLst/>
                <a:uLnTx/>
                <a:uFillTx/>
                <a:latin typeface="Calibri"/>
              </a:rPr>
              <a:t>-1</a:t>
            </a:r>
            <a:r>
              <a:rPr kumimoji="0" lang="de-DE" sz="1800" b="1" i="0" u="none" strike="noStrike" kern="1200" cap="none" spc="-1" normalizeH="0" baseline="0" noProof="0">
                <a:ln>
                  <a:noFill/>
                </a:ln>
                <a:solidFill>
                  <a:srgbClr val="2A105B"/>
                </a:solidFill>
                <a:effectLst/>
                <a:uLnTx/>
                <a:uFillTx/>
                <a:latin typeface="Calibri"/>
              </a:rPr>
              <a:t>)</a:t>
            </a:r>
            <a:endParaRPr kumimoji="0" lang="en-US" sz="1800" b="0" i="0" u="none" strike="noStrike" kern="1200" cap="none" spc="-1" normalizeH="0" baseline="0" noProof="0">
              <a:ln>
                <a:noFill/>
              </a:ln>
              <a:solidFill>
                <a:prstClr val="black"/>
              </a:solidFill>
              <a:effectLst/>
              <a:uLnTx/>
              <a:uFillTx/>
              <a:latin typeface="Calibri"/>
            </a:endParaRPr>
          </a:p>
        </p:txBody>
      </p:sp>
      <p:sp>
        <p:nvSpPr>
          <p:cNvPr id="669" name="CustomShape 10"/>
          <p:cNvSpPr/>
          <p:nvPr/>
        </p:nvSpPr>
        <p:spPr>
          <a:xfrm>
            <a:off x="2242440" y="3912120"/>
            <a:ext cx="1549800" cy="36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sp>
      <p:sp>
        <p:nvSpPr>
          <p:cNvPr id="670" name="CustomShape 11"/>
          <p:cNvSpPr/>
          <p:nvPr/>
        </p:nvSpPr>
        <p:spPr>
          <a:xfrm>
            <a:off x="973800" y="3992760"/>
            <a:ext cx="2705760" cy="61704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Dolime solution</a:t>
            </a:r>
            <a:endParaRPr kumimoji="0" lang="en-US" sz="18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(Mg</a:t>
            </a:r>
            <a:r>
              <a:rPr kumimoji="0" lang="de-DE" sz="1800" b="1" i="0" u="none" strike="noStrike" kern="1200" cap="none" spc="-1" normalizeH="0" baseline="30000" noProof="0">
                <a:ln>
                  <a:noFill/>
                </a:ln>
                <a:solidFill>
                  <a:srgbClr val="2A105B"/>
                </a:solidFill>
                <a:effectLst/>
                <a:uLnTx/>
                <a:uFillTx/>
                <a:latin typeface="Calibri"/>
              </a:rPr>
              <a:t>2+</a:t>
            </a:r>
            <a:r>
              <a:rPr kumimoji="0" lang="de-DE" sz="1800" b="1" i="0" u="none" strike="noStrike" kern="1200" cap="none" spc="-1" normalizeH="0" baseline="0" noProof="0">
                <a:ln>
                  <a:noFill/>
                </a:ln>
                <a:solidFill>
                  <a:srgbClr val="2A105B"/>
                </a:solidFill>
                <a:effectLst/>
                <a:uLnTx/>
                <a:uFillTx/>
                <a:latin typeface="Calibri"/>
              </a:rPr>
              <a:t>, Ca</a:t>
            </a:r>
            <a:r>
              <a:rPr kumimoji="0" lang="de-DE" sz="1800" b="1" i="0" u="none" strike="noStrike" kern="1200" cap="none" spc="-1" normalizeH="0" baseline="30000" noProof="0">
                <a:ln>
                  <a:noFill/>
                </a:ln>
                <a:solidFill>
                  <a:srgbClr val="2A105B"/>
                </a:solidFill>
                <a:effectLst/>
                <a:uLnTx/>
                <a:uFillTx/>
                <a:latin typeface="Calibri"/>
              </a:rPr>
              <a:t>2+</a:t>
            </a:r>
            <a:r>
              <a:rPr kumimoji="0" lang="de-DE" sz="1800" b="1" i="0" u="none" strike="noStrike" kern="1200" cap="none" spc="-1" normalizeH="0" baseline="0" noProof="0">
                <a:ln>
                  <a:noFill/>
                </a:ln>
                <a:solidFill>
                  <a:srgbClr val="2A105B"/>
                </a:solidFill>
                <a:effectLst/>
                <a:uLnTx/>
                <a:uFillTx/>
                <a:latin typeface="Calibri"/>
              </a:rPr>
              <a:t>, (OH)</a:t>
            </a:r>
            <a:r>
              <a:rPr kumimoji="0" lang="de-DE" sz="1800" b="1" i="0" u="none" strike="noStrike" kern="1200" cap="none" spc="-1" normalizeH="0" baseline="-25000" noProof="0">
                <a:ln>
                  <a:noFill/>
                </a:ln>
                <a:solidFill>
                  <a:srgbClr val="2A105B"/>
                </a:solidFill>
                <a:effectLst/>
                <a:uLnTx/>
                <a:uFillTx/>
                <a:latin typeface="Calibri"/>
              </a:rPr>
              <a:t>2</a:t>
            </a:r>
            <a:r>
              <a:rPr kumimoji="0" lang="de-DE" sz="1800" b="1" i="0" u="none" strike="noStrike" kern="1200" cap="none" spc="-1" normalizeH="0" baseline="30000" noProof="0">
                <a:ln>
                  <a:noFill/>
                </a:ln>
                <a:solidFill>
                  <a:srgbClr val="2A105B"/>
                </a:solidFill>
                <a:effectLst/>
                <a:uLnTx/>
                <a:uFillTx/>
                <a:latin typeface="Calibri"/>
              </a:rPr>
              <a:t>-1</a:t>
            </a:r>
            <a:r>
              <a:rPr kumimoji="0" lang="de-DE" sz="1800" b="1" i="0" u="none" strike="noStrike" kern="1200" cap="none" spc="-1" normalizeH="0" baseline="0" noProof="0">
                <a:ln>
                  <a:noFill/>
                </a:ln>
                <a:solidFill>
                  <a:srgbClr val="2A105B"/>
                </a:solidFill>
                <a:effectLst/>
                <a:uLnTx/>
                <a:uFillTx/>
                <a:latin typeface="Calibri"/>
              </a:rPr>
              <a:t>)</a:t>
            </a:r>
            <a:endParaRPr kumimoji="0" lang="en-US" sz="1800" b="0" i="0" u="none" strike="noStrike" kern="1200" cap="none" spc="-1" normalizeH="0" baseline="0" noProof="0">
              <a:ln>
                <a:noFill/>
              </a:ln>
              <a:solidFill>
                <a:prstClr val="black"/>
              </a:solidFill>
              <a:effectLst/>
              <a:uLnTx/>
              <a:uFillTx/>
              <a:latin typeface="Calibri"/>
            </a:endParaRPr>
          </a:p>
        </p:txBody>
      </p:sp>
      <p:sp>
        <p:nvSpPr>
          <p:cNvPr id="671" name="CustomShape 12"/>
          <p:cNvSpPr/>
          <p:nvPr/>
        </p:nvSpPr>
        <p:spPr>
          <a:xfrm>
            <a:off x="4346640" y="4252680"/>
            <a:ext cx="360" cy="545760"/>
          </a:xfrm>
          <a:custGeom>
            <a:avLst/>
            <a:gdLst/>
            <a:ahLst/>
            <a:cxnLst/>
            <a:rect l="l" t="t" r="r" b="b"/>
            <a:pathLst>
              <a:path w="21600" h="21600">
                <a:moveTo>
                  <a:pt x="0" y="0"/>
                </a:moveTo>
                <a:lnTo>
                  <a:pt x="21600" y="21600"/>
                </a:lnTo>
              </a:path>
            </a:pathLst>
          </a:custGeom>
          <a:noFill/>
          <a:ln w="38160">
            <a:solidFill>
              <a:schemeClr val="accent6"/>
            </a:solidFill>
            <a:tailEnd type="triangle" w="med" len="med"/>
          </a:ln>
        </p:spPr>
        <p:style>
          <a:lnRef idx="1">
            <a:schemeClr val="accent1"/>
          </a:lnRef>
          <a:fillRef idx="0">
            <a:schemeClr val="accent1"/>
          </a:fillRef>
          <a:effectRef idx="0">
            <a:schemeClr val="accent1"/>
          </a:effectRef>
          <a:fontRef idx="minor"/>
        </p:style>
      </p:sp>
      <p:sp>
        <p:nvSpPr>
          <p:cNvPr id="672" name="CustomShape 13"/>
          <p:cNvSpPr/>
          <p:nvPr/>
        </p:nvSpPr>
        <p:spPr>
          <a:xfrm>
            <a:off x="3835800" y="4809960"/>
            <a:ext cx="1020960" cy="53208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Mg(OH)</a:t>
            </a:r>
            <a:r>
              <a:rPr kumimoji="0" lang="de-DE" sz="1800" b="1" i="0" u="none" strike="noStrike" kern="1200" cap="none" spc="-1" normalizeH="0" baseline="-25000" noProof="0">
                <a:ln>
                  <a:noFill/>
                </a:ln>
                <a:solidFill>
                  <a:srgbClr val="2A105B"/>
                </a:solidFill>
                <a:effectLst/>
                <a:uLnTx/>
                <a:uFillTx/>
                <a:latin typeface="Calibri"/>
              </a:rPr>
              <a:t>2</a:t>
            </a:r>
            <a:endParaRPr kumimoji="0" lang="en-US" sz="1800" b="0" i="0" u="none" strike="noStrike" kern="1200" cap="none" spc="-1" normalizeH="0" baseline="0" noProof="0">
              <a:ln>
                <a:noFill/>
              </a:ln>
              <a:solidFill>
                <a:prstClr val="black"/>
              </a:solidFill>
              <a:effectLst/>
              <a:uLnTx/>
              <a:uFillTx/>
              <a:latin typeface="Calibri"/>
            </a:endParaRPr>
          </a:p>
        </p:txBody>
      </p:sp>
      <p:sp>
        <p:nvSpPr>
          <p:cNvPr id="673" name="CustomShape 14"/>
          <p:cNvSpPr/>
          <p:nvPr/>
        </p:nvSpPr>
        <p:spPr>
          <a:xfrm>
            <a:off x="5616360" y="4241520"/>
            <a:ext cx="360" cy="545760"/>
          </a:xfrm>
          <a:custGeom>
            <a:avLst/>
            <a:gdLst/>
            <a:ahLst/>
            <a:cxnLst/>
            <a:rect l="l" t="t" r="r" b="b"/>
            <a:pathLst>
              <a:path w="21600" h="21600">
                <a:moveTo>
                  <a:pt x="0" y="0"/>
                </a:moveTo>
                <a:lnTo>
                  <a:pt x="21600" y="21600"/>
                </a:lnTo>
              </a:path>
            </a:pathLst>
          </a:custGeom>
          <a:noFill/>
          <a:ln w="38160">
            <a:solidFill>
              <a:schemeClr val="accent6"/>
            </a:solidFill>
            <a:tailEnd type="triangle" w="med" len="med"/>
          </a:ln>
        </p:spPr>
        <p:style>
          <a:lnRef idx="1">
            <a:schemeClr val="accent1"/>
          </a:lnRef>
          <a:fillRef idx="0">
            <a:schemeClr val="accent1"/>
          </a:fillRef>
          <a:effectRef idx="0">
            <a:schemeClr val="accent1"/>
          </a:effectRef>
          <a:fontRef idx="minor"/>
        </p:style>
      </p:sp>
      <p:sp>
        <p:nvSpPr>
          <p:cNvPr id="674" name="CustomShape 15"/>
          <p:cNvSpPr/>
          <p:nvPr/>
        </p:nvSpPr>
        <p:spPr>
          <a:xfrm>
            <a:off x="5105880" y="4798800"/>
            <a:ext cx="1020960" cy="53208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Ca(SO)</a:t>
            </a:r>
            <a:r>
              <a:rPr kumimoji="0" lang="de-DE" sz="1800" b="1" i="0" u="none" strike="noStrike" kern="1200" cap="none" spc="-1" normalizeH="0" baseline="-25000" noProof="0">
                <a:ln>
                  <a:noFill/>
                </a:ln>
                <a:solidFill>
                  <a:srgbClr val="2A105B"/>
                </a:solidFill>
                <a:effectLst/>
                <a:uLnTx/>
                <a:uFillTx/>
                <a:latin typeface="Calibri"/>
              </a:rPr>
              <a:t>4</a:t>
            </a:r>
            <a:endParaRPr kumimoji="0" lang="en-US" sz="1800" b="0" i="0" u="none" strike="noStrike" kern="1200" cap="none" spc="-1" normalizeH="0" baseline="0" noProof="0">
              <a:ln>
                <a:noFill/>
              </a:ln>
              <a:solidFill>
                <a:prstClr val="black"/>
              </a:solidFill>
              <a:effectLst/>
              <a:uLnTx/>
              <a:uFillTx/>
              <a:latin typeface="Calibri"/>
            </a:endParaRPr>
          </a:p>
        </p:txBody>
      </p:sp>
      <p:sp>
        <p:nvSpPr>
          <p:cNvPr id="675" name="CustomShape 16"/>
          <p:cNvSpPr/>
          <p:nvPr/>
        </p:nvSpPr>
        <p:spPr>
          <a:xfrm>
            <a:off x="7059600" y="4252680"/>
            <a:ext cx="360" cy="545760"/>
          </a:xfrm>
          <a:custGeom>
            <a:avLst/>
            <a:gdLst/>
            <a:ahLst/>
            <a:cxnLst/>
            <a:rect l="l" t="t" r="r" b="b"/>
            <a:pathLst>
              <a:path w="21600" h="21600">
                <a:moveTo>
                  <a:pt x="0" y="0"/>
                </a:moveTo>
                <a:lnTo>
                  <a:pt x="21600" y="21600"/>
                </a:lnTo>
              </a:path>
            </a:pathLst>
          </a:custGeom>
          <a:noFill/>
          <a:ln w="38160">
            <a:solidFill>
              <a:schemeClr val="accent6"/>
            </a:solidFill>
            <a:tailEnd type="triangle" w="med" len="med"/>
          </a:ln>
        </p:spPr>
        <p:style>
          <a:lnRef idx="1">
            <a:schemeClr val="accent1"/>
          </a:lnRef>
          <a:fillRef idx="0">
            <a:schemeClr val="accent1"/>
          </a:fillRef>
          <a:effectRef idx="0">
            <a:schemeClr val="accent1"/>
          </a:effectRef>
          <a:fontRef idx="minor"/>
        </p:style>
      </p:sp>
      <p:sp>
        <p:nvSpPr>
          <p:cNvPr id="676" name="CustomShape 17"/>
          <p:cNvSpPr/>
          <p:nvPr/>
        </p:nvSpPr>
        <p:spPr>
          <a:xfrm>
            <a:off x="6549120" y="4809960"/>
            <a:ext cx="1020960" cy="53208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Dem.</a:t>
            </a:r>
            <a:endParaRPr kumimoji="0" lang="en-US" sz="18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water</a:t>
            </a:r>
            <a:endParaRPr kumimoji="0" lang="en-US" sz="1800" b="0" i="0" u="none" strike="noStrike" kern="1200" cap="none" spc="-1" normalizeH="0" baseline="0" noProof="0">
              <a:ln>
                <a:noFill/>
              </a:ln>
              <a:solidFill>
                <a:prstClr val="black"/>
              </a:solidFill>
              <a:effectLst/>
              <a:uLnTx/>
              <a:uFillTx/>
              <a:latin typeface="Calibri"/>
            </a:endParaRPr>
          </a:p>
        </p:txBody>
      </p:sp>
      <p:sp>
        <p:nvSpPr>
          <p:cNvPr id="677" name="CustomShape 18"/>
          <p:cNvSpPr/>
          <p:nvPr/>
        </p:nvSpPr>
        <p:spPr>
          <a:xfrm>
            <a:off x="8409240" y="4241520"/>
            <a:ext cx="360" cy="545760"/>
          </a:xfrm>
          <a:custGeom>
            <a:avLst/>
            <a:gdLst/>
            <a:ahLst/>
            <a:cxnLst/>
            <a:rect l="l" t="t" r="r" b="b"/>
            <a:pathLst>
              <a:path w="21600" h="21600">
                <a:moveTo>
                  <a:pt x="0" y="0"/>
                </a:moveTo>
                <a:lnTo>
                  <a:pt x="21600" y="21600"/>
                </a:lnTo>
              </a:path>
            </a:pathLst>
          </a:custGeom>
          <a:noFill/>
          <a:ln w="38160">
            <a:solidFill>
              <a:schemeClr val="accent6"/>
            </a:solidFill>
            <a:tailEnd type="triangle" w="med" len="med"/>
          </a:ln>
        </p:spPr>
        <p:style>
          <a:lnRef idx="1">
            <a:schemeClr val="accent1"/>
          </a:lnRef>
          <a:fillRef idx="0">
            <a:schemeClr val="accent1"/>
          </a:fillRef>
          <a:effectRef idx="0">
            <a:schemeClr val="accent1"/>
          </a:effectRef>
          <a:fontRef idx="minor"/>
        </p:style>
      </p:sp>
      <p:sp>
        <p:nvSpPr>
          <p:cNvPr id="678" name="CustomShape 19"/>
          <p:cNvSpPr/>
          <p:nvPr/>
        </p:nvSpPr>
        <p:spPr>
          <a:xfrm>
            <a:off x="8022960" y="4798800"/>
            <a:ext cx="775800" cy="53208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NaCl</a:t>
            </a:r>
            <a:endParaRPr kumimoji="0" lang="en-US" sz="1800" b="0" i="0" u="none" strike="noStrike" kern="1200" cap="none" spc="-1" normalizeH="0" baseline="0" noProof="0">
              <a:ln>
                <a:noFill/>
              </a:ln>
              <a:solidFill>
                <a:prstClr val="black"/>
              </a:solidFill>
              <a:effectLst/>
              <a:uLnTx/>
              <a:uFillTx/>
              <a:latin typeface="Calibri"/>
            </a:endParaRPr>
          </a:p>
        </p:txBody>
      </p:sp>
      <p:sp>
        <p:nvSpPr>
          <p:cNvPr id="679" name="CustomShape 20"/>
          <p:cNvSpPr/>
          <p:nvPr/>
        </p:nvSpPr>
        <p:spPr>
          <a:xfrm>
            <a:off x="9127800" y="3648960"/>
            <a:ext cx="1523520" cy="36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sp>
      <p:sp>
        <p:nvSpPr>
          <p:cNvPr id="680" name="CustomShape 21"/>
          <p:cNvSpPr/>
          <p:nvPr/>
        </p:nvSpPr>
        <p:spPr>
          <a:xfrm>
            <a:off x="9248040" y="2938320"/>
            <a:ext cx="2063880" cy="617040"/>
          </a:xfrm>
          <a:prstGeom prst="rect">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Post-crystallization Iyes</a:t>
            </a:r>
            <a:endParaRPr kumimoji="0" lang="en-US" sz="1800" b="0" i="0" u="none" strike="noStrike" kern="1200" cap="none" spc="-1" normalizeH="0" baseline="0" noProof="0">
              <a:ln>
                <a:noFill/>
              </a:ln>
              <a:solidFill>
                <a:prstClr val="black"/>
              </a:solidFill>
              <a:effectLst/>
              <a:uLnTx/>
              <a:uFillTx/>
              <a:latin typeface="Calibri"/>
            </a:endParaRPr>
          </a:p>
        </p:txBody>
      </p:sp>
      <p:sp>
        <p:nvSpPr>
          <p:cNvPr id="681" name="CustomShape 22"/>
          <p:cNvSpPr/>
          <p:nvPr/>
        </p:nvSpPr>
        <p:spPr>
          <a:xfrm>
            <a:off x="4800960" y="2460960"/>
            <a:ext cx="31291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4C3C90"/>
                </a:solidFill>
                <a:effectLst/>
                <a:uLnTx/>
                <a:uFillTx/>
                <a:latin typeface="Calibri"/>
              </a:rPr>
              <a:t>ZERO BRINE technology</a:t>
            </a:r>
            <a:endParaRPr kumimoji="0" lang="en-US" sz="1800" b="0" i="0" u="none" strike="noStrike" kern="1200" cap="none" spc="-1" normalizeH="0" baseline="0" noProof="0">
              <a:ln>
                <a:noFill/>
              </a:ln>
              <a:solidFill>
                <a:prstClr val="black"/>
              </a:solidFill>
              <a:effectLst/>
              <a:uLnTx/>
              <a:uFillTx/>
              <a:latin typeface="Calibri"/>
            </a:endParaRPr>
          </a:p>
        </p:txBody>
      </p:sp>
      <p:sp>
        <p:nvSpPr>
          <p:cNvPr id="682" name="CustomShape 23"/>
          <p:cNvSpPr/>
          <p:nvPr/>
        </p:nvSpPr>
        <p:spPr>
          <a:xfrm>
            <a:off x="3742200" y="4688640"/>
            <a:ext cx="3894480" cy="770040"/>
          </a:xfrm>
          <a:prstGeom prst="rect">
            <a:avLst/>
          </a:prstGeom>
          <a:noFill/>
          <a:ln w="28440">
            <a:solidFill>
              <a:schemeClr val="accent6"/>
            </a:solidFill>
          </a:ln>
        </p:spPr>
        <p:style>
          <a:lnRef idx="2">
            <a:schemeClr val="accent1">
              <a:shade val="50000"/>
            </a:schemeClr>
          </a:lnRef>
          <a:fillRef idx="1">
            <a:schemeClr val="accent1"/>
          </a:fillRef>
          <a:effectRef idx="0">
            <a:schemeClr val="accent1"/>
          </a:effectRef>
          <a:fontRef idx="minor"/>
        </p:style>
      </p:sp>
      <p:sp>
        <p:nvSpPr>
          <p:cNvPr id="683" name="CustomShape 24"/>
          <p:cNvSpPr/>
          <p:nvPr/>
        </p:nvSpPr>
        <p:spPr>
          <a:xfrm>
            <a:off x="2377440" y="4866840"/>
            <a:ext cx="13914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1593B5"/>
                </a:solidFill>
                <a:effectLst/>
                <a:uLnTx/>
                <a:uFillTx/>
                <a:latin typeface="Calibri"/>
              </a:rPr>
              <a:t>Co-products</a:t>
            </a:r>
            <a:endParaRPr kumimoji="0" lang="en-US" sz="1800" b="0" i="0" u="none" strike="noStrike" kern="1200" cap="none" spc="-1" normalizeH="0" baseline="0" noProof="0">
              <a:ln>
                <a:noFill/>
              </a:ln>
              <a:solidFill>
                <a:prstClr val="black"/>
              </a:solidFill>
              <a:effectLst/>
              <a:uLnTx/>
              <a:uFillTx/>
              <a:latin typeface="Calibri"/>
            </a:endParaRPr>
          </a:p>
        </p:txBody>
      </p:sp>
      <p:sp>
        <p:nvSpPr>
          <p:cNvPr id="684" name="CustomShape 25"/>
          <p:cNvSpPr/>
          <p:nvPr/>
        </p:nvSpPr>
        <p:spPr>
          <a:xfrm>
            <a:off x="7894440" y="4688640"/>
            <a:ext cx="1012320" cy="770040"/>
          </a:xfrm>
          <a:prstGeom prst="rect">
            <a:avLst/>
          </a:prstGeom>
          <a:noFill/>
          <a:ln w="28440">
            <a:solidFill>
              <a:schemeClr val="accent6"/>
            </a:solidFill>
          </a:ln>
        </p:spPr>
        <p:style>
          <a:lnRef idx="2">
            <a:schemeClr val="accent1">
              <a:shade val="50000"/>
            </a:schemeClr>
          </a:lnRef>
          <a:fillRef idx="1">
            <a:schemeClr val="accent1"/>
          </a:fillRef>
          <a:effectRef idx="0">
            <a:schemeClr val="accent1"/>
          </a:effectRef>
          <a:fontRef idx="minor"/>
        </p:style>
      </p:sp>
      <p:sp>
        <p:nvSpPr>
          <p:cNvPr id="685" name="CustomShape 26"/>
          <p:cNvSpPr/>
          <p:nvPr/>
        </p:nvSpPr>
        <p:spPr>
          <a:xfrm>
            <a:off x="8930880" y="4894200"/>
            <a:ext cx="15235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1593B5"/>
                </a:solidFill>
                <a:effectLst/>
                <a:uLnTx/>
                <a:uFillTx/>
                <a:latin typeface="Calibri"/>
              </a:rPr>
              <a:t>Main product</a:t>
            </a:r>
            <a:endParaRPr kumimoji="0" lang="en-US" sz="1800" b="0" i="0" u="none" strike="noStrike" kern="1200" cap="none" spc="-1" normalizeH="0" baseline="0" noProof="0">
              <a:ln>
                <a:noFill/>
              </a:ln>
              <a:solidFill>
                <a:prstClr val="black"/>
              </a:solidFill>
              <a:effectLst/>
              <a:uLnTx/>
              <a:uFillTx/>
              <a:latin typeface="Calibri"/>
            </a:endParaRPr>
          </a:p>
        </p:txBody>
      </p:sp>
      <p:sp>
        <p:nvSpPr>
          <p:cNvPr id="686" name="CustomShape 27"/>
          <p:cNvSpPr/>
          <p:nvPr/>
        </p:nvSpPr>
        <p:spPr>
          <a:xfrm>
            <a:off x="2219400" y="3648960"/>
            <a:ext cx="1549800" cy="360"/>
          </a:xfrm>
          <a:custGeom>
            <a:avLst/>
            <a:gdLst/>
            <a:ahLst/>
            <a:cxnLst/>
            <a:rect l="l" t="t" r="r" b="b"/>
            <a:pathLst>
              <a:path w="21600" h="21600">
                <a:moveTo>
                  <a:pt x="0" y="0"/>
                </a:moveTo>
                <a:lnTo>
                  <a:pt x="21600" y="21600"/>
                </a:lnTo>
              </a:path>
            </a:pathLst>
          </a:custGeom>
          <a:noFill/>
          <a:ln w="38160">
            <a:solidFill>
              <a:srgbClr val="FFC000"/>
            </a:solidFill>
            <a:tailEnd type="triangle" w="med" len="med"/>
          </a:ln>
        </p:spPr>
        <p:style>
          <a:lnRef idx="1">
            <a:schemeClr val="accent1"/>
          </a:lnRef>
          <a:fillRef idx="0">
            <a:schemeClr val="accent1"/>
          </a:fillRef>
          <a:effectRef idx="0">
            <a:schemeClr val="accent1"/>
          </a:effectRef>
          <a:fontRef idx="minor"/>
        </p:style>
      </p:sp>
      <p:sp>
        <p:nvSpPr>
          <p:cNvPr id="687" name="CustomShape 28"/>
          <p:cNvSpPr/>
          <p:nvPr/>
        </p:nvSpPr>
        <p:spPr>
          <a:xfrm>
            <a:off x="129960" y="3411360"/>
            <a:ext cx="2077200" cy="44964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1" normalizeH="0" baseline="0" noProof="0">
                <a:ln>
                  <a:noFill/>
                </a:ln>
                <a:solidFill>
                  <a:srgbClr val="2A105B"/>
                </a:solidFill>
                <a:effectLst/>
                <a:uLnTx/>
                <a:uFillTx/>
                <a:latin typeface="Calibri"/>
              </a:rPr>
              <a:t>Electricity and heat</a:t>
            </a:r>
            <a:endParaRPr kumimoji="0" lang="en-US" sz="1800" b="0" i="0" u="none" strike="noStrike" kern="1200" cap="none" spc="-1" normalizeH="0" baseline="0" noProof="0">
              <a:ln>
                <a:noFill/>
              </a:ln>
              <a:solidFill>
                <a:prstClr val="black"/>
              </a:solidFill>
              <a:effectLst/>
              <a:uLnTx/>
              <a:uFillTx/>
              <a:latin typeface="Calibri"/>
            </a:endParaRPr>
          </a:p>
        </p:txBody>
      </p:sp>
      <p:sp>
        <p:nvSpPr>
          <p:cNvPr id="30" name="PlaceHolder 29"/>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34FDB-D771-4B74-9269-4CC5502CC49D}"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66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664"/>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6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6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669"/>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670"/>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671"/>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672"/>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673"/>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6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6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675"/>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676"/>
                                        </p:tgtEl>
                                        <p:attrNameLst>
                                          <p:attrName>style.visibility</p:attrName>
                                        </p:attrNameLst>
                                      </p:cBhvr>
                                      <p:to>
                                        <p:strVal val="visible"/>
                                      </p:to>
                                    </p:set>
                                  </p:childTnLst>
                                </p:cTn>
                              </p:par>
                              <p:par>
                                <p:cTn id="43" presetID="1" presetClass="entr" fill="hold" nodeType="withEffect">
                                  <p:stCondLst>
                                    <p:cond delay="0"/>
                                  </p:stCondLst>
                                  <p:childTnLst>
                                    <p:set>
                                      <p:cBhvr>
                                        <p:cTn id="44" dur="1" fill="hold">
                                          <p:stCondLst>
                                            <p:cond delay="0"/>
                                          </p:stCondLst>
                                        </p:cTn>
                                        <p:tgtEl>
                                          <p:spTgt spid="677"/>
                                        </p:tgtEl>
                                        <p:attrNameLst>
                                          <p:attrName>style.visibility</p:attrName>
                                        </p:attrNameLst>
                                      </p:cBhvr>
                                      <p:to>
                                        <p:strVal val="visible"/>
                                      </p:to>
                                    </p:set>
                                  </p:childTnLst>
                                </p:cTn>
                              </p:par>
                              <p:par>
                                <p:cTn id="45" presetID="1" presetClass="entr" fill="hold" nodeType="withEffect">
                                  <p:stCondLst>
                                    <p:cond delay="0"/>
                                  </p:stCondLst>
                                  <p:childTnLst>
                                    <p:set>
                                      <p:cBhvr>
                                        <p:cTn id="46" dur="1" fill="hold">
                                          <p:stCondLst>
                                            <p:cond delay="0"/>
                                          </p:stCondLst>
                                        </p:cTn>
                                        <p:tgtEl>
                                          <p:spTgt spid="6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679"/>
                                        </p:tgtEl>
                                        <p:attrNameLst>
                                          <p:attrName>style.visibility</p:attrName>
                                        </p:attrNameLst>
                                      </p:cBhvr>
                                      <p:to>
                                        <p:strVal val="visible"/>
                                      </p:to>
                                    </p:set>
                                  </p:childTnLst>
                                </p:cTn>
                              </p:par>
                              <p:par>
                                <p:cTn id="51" presetID="1" presetClass="entr" fill="hold" nodeType="withEffect">
                                  <p:stCondLst>
                                    <p:cond delay="0"/>
                                  </p:stCondLst>
                                  <p:childTnLst>
                                    <p:set>
                                      <p:cBhvr>
                                        <p:cTn id="52" dur="1" fill="hold">
                                          <p:stCondLst>
                                            <p:cond delay="0"/>
                                          </p:stCondLst>
                                        </p:cTn>
                                        <p:tgtEl>
                                          <p:spTgt spid="68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fill="hold" nodeType="clickEffect">
                                  <p:stCondLst>
                                    <p:cond delay="0"/>
                                  </p:stCondLst>
                                  <p:childTnLst>
                                    <p:set>
                                      <p:cBhvr>
                                        <p:cTn id="56" dur="1" fill="hold">
                                          <p:stCondLst>
                                            <p:cond delay="0"/>
                                          </p:stCondLst>
                                        </p:cTn>
                                        <p:tgtEl>
                                          <p:spTgt spid="684"/>
                                        </p:tgtEl>
                                        <p:attrNameLst>
                                          <p:attrName>style.visibility</p:attrName>
                                        </p:attrNameLst>
                                      </p:cBhvr>
                                      <p:to>
                                        <p:strVal val="visible"/>
                                      </p:to>
                                    </p:set>
                                  </p:childTnLst>
                                </p:cTn>
                              </p:par>
                              <p:par>
                                <p:cTn id="57" presetID="1" presetClass="entr" fill="hold" nodeType="withEffect">
                                  <p:stCondLst>
                                    <p:cond delay="0"/>
                                  </p:stCondLst>
                                  <p:childTnLst>
                                    <p:set>
                                      <p:cBhvr>
                                        <p:cTn id="58" dur="1" fill="hold">
                                          <p:stCondLst>
                                            <p:cond delay="0"/>
                                          </p:stCondLst>
                                        </p:cTn>
                                        <p:tgtEl>
                                          <p:spTgt spid="6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fill="hold" nodeType="clickEffect">
                                  <p:stCondLst>
                                    <p:cond delay="0"/>
                                  </p:stCondLst>
                                  <p:childTnLst>
                                    <p:set>
                                      <p:cBhvr>
                                        <p:cTn id="62" dur="1" fill="hold">
                                          <p:stCondLst>
                                            <p:cond delay="0"/>
                                          </p:stCondLst>
                                        </p:cTn>
                                        <p:tgtEl>
                                          <p:spTgt spid="682"/>
                                        </p:tgtEl>
                                        <p:attrNameLst>
                                          <p:attrName>style.visibility</p:attrName>
                                        </p:attrNameLst>
                                      </p:cBhvr>
                                      <p:to>
                                        <p:strVal val="visible"/>
                                      </p:to>
                                    </p:set>
                                  </p:childTnLst>
                                </p:cTn>
                              </p:par>
                              <p:par>
                                <p:cTn id="63" presetID="1" presetClass="entr" fill="hold" nodeType="withEffect">
                                  <p:stCondLst>
                                    <p:cond delay="0"/>
                                  </p:stCondLst>
                                  <p:childTnLst>
                                    <p:set>
                                      <p:cBhvr>
                                        <p:cTn id="64" dur="1" fill="hold">
                                          <p:stCondLst>
                                            <p:cond delay="0"/>
                                          </p:stCondLst>
                                        </p:cTn>
                                        <p:tgtEl>
                                          <p:spTgt spid="68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fill="hold" nodeType="clickEffect">
                                  <p:stCondLst>
                                    <p:cond delay="0"/>
                                  </p:stCondLst>
                                  <p:childTnLst>
                                    <p:set>
                                      <p:cBhvr>
                                        <p:cTn id="68" dur="1" fill="hold">
                                          <p:stCondLst>
                                            <p:cond delay="0"/>
                                          </p:stCondLst>
                                        </p:cTn>
                                        <p:tgtEl>
                                          <p:spTgt spid="68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fill="hold" nodeType="clickEffect">
                                  <p:stCondLst>
                                    <p:cond delay="0"/>
                                  </p:stCondLst>
                                  <p:childTnLst>
                                    <p:set>
                                      <p:cBhvr>
                                        <p:cTn id="72" dur="1" fill="hold">
                                          <p:stCondLst>
                                            <p:cond delay="0"/>
                                          </p:stCondLst>
                                        </p:cTn>
                                        <p:tgtEl>
                                          <p:spTgt spid="68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fill="hold" nodeType="clickEffect">
                                  <p:stCondLst>
                                    <p:cond delay="0"/>
                                  </p:stCondLst>
                                  <p:childTnLst>
                                    <p:set>
                                      <p:cBhvr>
                                        <p:cTn id="76" dur="1" fill="hold">
                                          <p:stCondLst>
                                            <p:cond delay="0"/>
                                          </p:stCondLst>
                                        </p:cTn>
                                        <p:tgtEl>
                                          <p:spTgt spid="686"/>
                                        </p:tgtEl>
                                        <p:attrNameLst>
                                          <p:attrName>style.visibility</p:attrName>
                                        </p:attrNameLst>
                                      </p:cBhvr>
                                      <p:to>
                                        <p:strVal val="visible"/>
                                      </p:to>
                                    </p:set>
                                  </p:childTnLst>
                                </p:cTn>
                              </p:par>
                              <p:par>
                                <p:cTn id="77" presetID="1" presetClass="entr" fill="hold" nodeType="withEffect">
                                  <p:stCondLst>
                                    <p:cond delay="0"/>
                                  </p:stCondLst>
                                  <p:childTnLst>
                                    <p:set>
                                      <p:cBhvr>
                                        <p:cTn id="78" dur="1" fill="hold">
                                          <p:stCondLst>
                                            <p:cond delay="0"/>
                                          </p:stCondLst>
                                        </p:cTn>
                                        <p:tgtEl>
                                          <p:spTgt spid="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TextShape 1"/>
          <p:cNvSpPr txBox="1"/>
          <p:nvPr/>
        </p:nvSpPr>
        <p:spPr>
          <a:xfrm>
            <a:off x="838080" y="2611080"/>
            <a:ext cx="1051524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1" i="0" u="none" strike="noStrike" kern="1200" cap="none" spc="-1" normalizeH="0" baseline="0" noProof="0">
                <a:ln>
                  <a:noFill/>
                </a:ln>
                <a:solidFill>
                  <a:srgbClr val="2A105B"/>
                </a:solidFill>
                <a:effectLst/>
                <a:uLnTx/>
                <a:uFillTx/>
                <a:latin typeface="Calibri"/>
              </a:rPr>
              <a:t>Technology Tools</a:t>
            </a:r>
            <a:r>
              <a:rPr kumimoji="0" lang="de-DE" sz="2800" b="0" i="0" u="none" strike="noStrike" kern="1200" cap="none" spc="-1" normalizeH="0" baseline="0" noProof="0">
                <a:ln>
                  <a:noFill/>
                </a:ln>
                <a:solidFill>
                  <a:srgbClr val="2A105B"/>
                </a:solidFill>
                <a:effectLst/>
                <a:uLnTx/>
                <a:uFillTx/>
                <a:latin typeface="Calibri"/>
              </a:rPr>
              <a:t>: Techno-economic modeling on </a:t>
            </a:r>
            <a:r>
              <a:rPr kumimoji="0" lang="de-DE" sz="2800" b="1" i="0" u="none" strike="noStrike" kern="1200" cap="none" spc="-1" normalizeH="0" baseline="0" noProof="0">
                <a:ln>
                  <a:noFill/>
                </a:ln>
                <a:solidFill>
                  <a:srgbClr val="2A105B"/>
                </a:solidFill>
                <a:effectLst/>
                <a:uLnTx/>
                <a:uFillTx/>
                <a:latin typeface="Calibri"/>
              </a:rPr>
              <a:t>Python</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These Tools are </a:t>
            </a:r>
            <a:r>
              <a:rPr kumimoji="0" lang="de-DE" sz="2800" b="1" i="0" u="none" strike="noStrike" kern="1200" cap="none" spc="-1" normalizeH="0" baseline="0" noProof="0">
                <a:ln>
                  <a:noFill/>
                </a:ln>
                <a:solidFill>
                  <a:srgbClr val="2A105B"/>
                </a:solidFill>
                <a:effectLst/>
                <a:uLnTx/>
                <a:uFillTx/>
                <a:latin typeface="Calibri"/>
              </a:rPr>
              <a:t>integrated and simulated </a:t>
            </a:r>
            <a:r>
              <a:rPr kumimoji="0" lang="de-DE" sz="2800" b="0" i="0" u="none" strike="noStrike" kern="1200" cap="none" spc="-1" normalizeH="0" baseline="0" noProof="0">
                <a:ln>
                  <a:noFill/>
                </a:ln>
                <a:solidFill>
                  <a:srgbClr val="2A105B"/>
                </a:solidFill>
                <a:effectLst/>
                <a:uLnTx/>
                <a:uFillTx/>
                <a:latin typeface="Calibri"/>
              </a:rPr>
              <a:t>as a treatment chain on DLR‘s open-source integration platform </a:t>
            </a:r>
            <a:r>
              <a:rPr kumimoji="0" lang="de-DE" sz="2800" b="1" i="0" u="none" strike="noStrike" kern="1200" cap="none" spc="-1" normalizeH="0" baseline="0" noProof="0">
                <a:ln>
                  <a:noFill/>
                </a:ln>
                <a:solidFill>
                  <a:srgbClr val="2A105B"/>
                </a:solidFill>
                <a:effectLst/>
                <a:uLnTx/>
                <a:uFillTx/>
                <a:latin typeface="Calibri"/>
              </a:rPr>
              <a:t>RCE</a:t>
            </a:r>
            <a:r>
              <a:rPr kumimoji="0" lang="de-DE" sz="2800" b="0" i="0" u="none" strike="noStrike" kern="1200" cap="none" spc="-1" normalizeH="0" baseline="0" noProof="0">
                <a:ln>
                  <a:noFill/>
                </a:ln>
                <a:solidFill>
                  <a:srgbClr val="2A105B"/>
                </a:solidFill>
                <a:effectLst/>
                <a:uLnTx/>
                <a:uFillTx/>
                <a:latin typeface="Calibri"/>
              </a:rPr>
              <a:t> (Remote Component Environment)</a:t>
            </a:r>
            <a:r>
              <a:rPr kumimoji="0" lang="de-DE" sz="2800" b="0" i="0" u="none" strike="noStrike" kern="1200" cap="none" spc="-1" normalizeH="0" baseline="30000" noProof="0">
                <a:ln>
                  <a:noFill/>
                </a:ln>
                <a:solidFill>
                  <a:srgbClr val="2A105B"/>
                </a:solidFill>
                <a:effectLst/>
                <a:uLnTx/>
                <a:uFillTx/>
                <a:latin typeface="Calibri"/>
              </a:rPr>
              <a:t>[3]</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1" i="0" u="none" strike="noStrike" kern="1200" cap="none" spc="-1" normalizeH="0" baseline="0" noProof="0">
                <a:ln>
                  <a:noFill/>
                </a:ln>
                <a:solidFill>
                  <a:srgbClr val="2A105B"/>
                </a:solidFill>
                <a:effectLst/>
                <a:uLnTx/>
                <a:uFillTx/>
                <a:latin typeface="Calibri"/>
              </a:rPr>
              <a:t>Levelized cost of salt (LSC)</a:t>
            </a:r>
            <a:r>
              <a:rPr kumimoji="0" lang="de-DE" sz="2800" b="0" i="0" u="none" strike="noStrike" kern="1200" cap="none" spc="-1" normalizeH="0" baseline="0" noProof="0">
                <a:ln>
                  <a:noFill/>
                </a:ln>
                <a:solidFill>
                  <a:srgbClr val="2A105B"/>
                </a:solidFill>
                <a:effectLst/>
                <a:uLnTx/>
                <a:uFillTx/>
                <a:latin typeface="Calibri"/>
              </a:rPr>
              <a:t> is used as an economic indicator</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Deviation from site:</a:t>
            </a:r>
            <a:endParaRPr kumimoji="0" lang="en-US" sz="2800" b="0" i="0" u="none" strike="noStrike" kern="1200" cap="none" spc="-1" normalizeH="0" baseline="0" noProof="0">
              <a:ln>
                <a:noFill/>
              </a:ln>
              <a:solidFill>
                <a:srgbClr val="2A105B"/>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de-DE" sz="2400" b="0" i="0" u="none" strike="noStrike" kern="1200" cap="none" spc="-1" normalizeH="0" baseline="0" noProof="0">
                <a:ln>
                  <a:noFill/>
                </a:ln>
                <a:solidFill>
                  <a:srgbClr val="2A105B"/>
                </a:solidFill>
                <a:effectLst/>
                <a:uLnTx/>
                <a:uFillTx/>
                <a:latin typeface="Calibri"/>
              </a:rPr>
              <a:t>ED is modeled as a single unit instead of two units in a cascade system</a:t>
            </a:r>
            <a:endParaRPr kumimoji="0" lang="en-US" sz="2400" b="0" i="0" u="none" strike="noStrike" kern="1200" cap="none" spc="-1" normalizeH="0" baseline="0" noProof="0">
              <a:ln>
                <a:noFill/>
              </a:ln>
              <a:solidFill>
                <a:srgbClr val="2A105B"/>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de-DE" sz="2400" b="0" i="0" u="none" strike="noStrike" kern="1200" cap="none" spc="-1" normalizeH="0" baseline="0" noProof="0">
                <a:ln>
                  <a:noFill/>
                </a:ln>
                <a:solidFill>
                  <a:srgbClr val="2A105B"/>
                </a:solidFill>
                <a:effectLst/>
                <a:uLnTx/>
                <a:uFillTx/>
                <a:latin typeface="Calibri"/>
              </a:rPr>
              <a:t>100% mineral recovery from the Crystallizers</a:t>
            </a:r>
            <a:endParaRPr kumimoji="0" lang="en-US" sz="2400" b="0" i="0" u="none" strike="noStrike" kern="1200" cap="none" spc="-1" normalizeH="0" baseline="0" noProof="0">
              <a:ln>
                <a:noFill/>
              </a:ln>
              <a:solidFill>
                <a:srgbClr val="2A105B"/>
              </a:solidFill>
              <a:effectLst/>
              <a:uLnTx/>
              <a:uFillTx/>
              <a:latin typeface="Calibri"/>
            </a:endParaRPr>
          </a:p>
        </p:txBody>
      </p:sp>
      <p:sp>
        <p:nvSpPr>
          <p:cNvPr id="689"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Technology Modeling and Simulation (1/2)</a:t>
            </a:r>
            <a:endParaRPr kumimoji="0" lang="en-US" sz="3200" b="0" i="0" u="none" strike="noStrike" kern="1200" cap="none" spc="-1" normalizeH="0" baseline="0" noProof="0">
              <a:ln>
                <a:noFill/>
              </a:ln>
              <a:solidFill>
                <a:srgbClr val="2A105B"/>
              </a:solidFill>
              <a:effectLst/>
              <a:uLnTx/>
              <a:uFillTx/>
              <a:latin typeface="Calibri"/>
            </a:endParaRPr>
          </a:p>
        </p:txBody>
      </p:sp>
      <p:sp>
        <p:nvSpPr>
          <p:cNvPr id="690"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691" name="TextShape 4"/>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4F600F-CE20-4266-97AA-E1E661545F93}"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6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6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688">
                                            <p:txEl>
                                              <p:pRg st="3" end="3"/>
                                            </p:txEl>
                                          </p:spTgt>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688">
                                            <p:txEl>
                                              <p:pRg st="4" end="4"/>
                                            </p:txEl>
                                          </p:spTgt>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68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 name="Bildplatzhalter 7"/>
          <p:cNvPicPr/>
          <p:nvPr/>
        </p:nvPicPr>
        <p:blipFill>
          <a:blip r:embed="rId2"/>
          <a:srcRect l="1861" r="-226"/>
          <a:stretch/>
        </p:blipFill>
        <p:spPr>
          <a:xfrm>
            <a:off x="5183280" y="1709640"/>
            <a:ext cx="6305760" cy="4150800"/>
          </a:xfrm>
          <a:prstGeom prst="rect">
            <a:avLst/>
          </a:prstGeom>
          <a:ln>
            <a:noFill/>
          </a:ln>
        </p:spPr>
      </p:pic>
      <p:sp>
        <p:nvSpPr>
          <p:cNvPr id="693"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Technology Tools: </a:t>
            </a:r>
          </a:p>
        </p:txBody>
      </p:sp>
      <p:sp>
        <p:nvSpPr>
          <p:cNvPr id="694"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695" name="CustomShape 3"/>
          <p:cNvSpPr/>
          <p:nvPr/>
        </p:nvSpPr>
        <p:spPr>
          <a:xfrm>
            <a:off x="839880" y="1709640"/>
            <a:ext cx="3452760" cy="89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696" name="CustomShape 4"/>
          <p:cNvSpPr/>
          <p:nvPr/>
        </p:nvSpPr>
        <p:spPr>
          <a:xfrm>
            <a:off x="831960" y="1709640"/>
            <a:ext cx="10515240" cy="71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Technology Modeling and </a:t>
            </a:r>
            <a:endParaRPr kumimoji="0" lang="en-US" sz="3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Simulation (2/2)</a:t>
            </a:r>
            <a:endParaRPr kumimoji="0" lang="en-US" sz="3200" b="0" i="0" u="none" strike="noStrike" kern="1200" cap="none" spc="-1" normalizeH="0" baseline="0" noProof="0">
              <a:ln>
                <a:noFill/>
              </a:ln>
              <a:solidFill>
                <a:prstClr val="black"/>
              </a:solidFill>
              <a:effectLst/>
              <a:uLnTx/>
              <a:uFillTx/>
              <a:latin typeface="Calibri"/>
            </a:endParaRPr>
          </a:p>
        </p:txBody>
      </p:sp>
      <p:sp>
        <p:nvSpPr>
          <p:cNvPr id="697" name="CustomShape 5"/>
          <p:cNvSpPr/>
          <p:nvPr/>
        </p:nvSpPr>
        <p:spPr>
          <a:xfrm>
            <a:off x="2442240" y="3074400"/>
            <a:ext cx="397440" cy="2026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p:style>
      </p:sp>
      <p:sp>
        <p:nvSpPr>
          <p:cNvPr id="698" name="CustomShape 6"/>
          <p:cNvSpPr/>
          <p:nvPr/>
        </p:nvSpPr>
        <p:spPr>
          <a:xfrm>
            <a:off x="8045640" y="5301360"/>
            <a:ext cx="1152000" cy="665640"/>
          </a:xfrm>
          <a:prstGeom prst="rect">
            <a:avLst/>
          </a:prstGeom>
          <a:noFill/>
          <a:ln w="28440">
            <a:solidFill>
              <a:schemeClr val="accent1"/>
            </a:solidFill>
          </a:ln>
        </p:spPr>
        <p:style>
          <a:lnRef idx="2">
            <a:schemeClr val="accent1">
              <a:shade val="50000"/>
            </a:schemeClr>
          </a:lnRef>
          <a:fillRef idx="1">
            <a:schemeClr val="accent1"/>
          </a:fillRef>
          <a:effectRef idx="0">
            <a:schemeClr val="accent1"/>
          </a:effectRef>
          <a:fontRef idx="minor"/>
        </p:style>
      </p:sp>
      <p:sp>
        <p:nvSpPr>
          <p:cNvPr id="699" name="CustomShape 7"/>
          <p:cNvSpPr/>
          <p:nvPr/>
        </p:nvSpPr>
        <p:spPr>
          <a:xfrm>
            <a:off x="6089760" y="5148360"/>
            <a:ext cx="206532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1" normalizeH="0" baseline="0" noProof="0">
                <a:ln>
                  <a:noFill/>
                </a:ln>
                <a:solidFill>
                  <a:srgbClr val="2A105B"/>
                </a:solidFill>
                <a:effectLst/>
                <a:uLnTx/>
                <a:uFillTx/>
                <a:latin typeface="Calibri"/>
              </a:rPr>
              <a:t>Economic calculations for the complete chain</a:t>
            </a:r>
            <a:endParaRPr kumimoji="0" lang="en-US" sz="1800" b="0" i="0" u="none" strike="noStrike" kern="1200" cap="none" spc="-1" normalizeH="0" baseline="0" noProof="0">
              <a:ln>
                <a:noFill/>
              </a:ln>
              <a:solidFill>
                <a:prstClr val="black"/>
              </a:solidFill>
              <a:effectLst/>
              <a:uLnTx/>
              <a:uFillTx/>
              <a:latin typeface="Calibri"/>
            </a:endParaRPr>
          </a:p>
        </p:txBody>
      </p:sp>
      <p:sp>
        <p:nvSpPr>
          <p:cNvPr id="700" name="CustomShape 8"/>
          <p:cNvSpPr/>
          <p:nvPr/>
        </p:nvSpPr>
        <p:spPr>
          <a:xfrm>
            <a:off x="6238080" y="6238440"/>
            <a:ext cx="43887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0" marR="0" lvl="0" indent="0" algn="r" defTabSz="914400" rtl="0" eaLnBrk="1" fontAlgn="auto" latinLnBrk="0" hangingPunct="1">
              <a:lnSpc>
                <a:spcPct val="90000"/>
              </a:lnSpc>
              <a:spcBef>
                <a:spcPts val="1001"/>
              </a:spcBef>
              <a:spcAft>
                <a:spcPts val="0"/>
              </a:spcAft>
              <a:buClrTx/>
              <a:buSzTx/>
              <a:buFontTx/>
              <a:buNone/>
              <a:tabLst>
                <a:tab pos="0" algn="l"/>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sp>
        <p:nvSpPr>
          <p:cNvPr id="10" name="PlaceHolder 9"/>
          <p:cNvSpPr>
            <a:spLocks noGrp="1"/>
          </p:cNvSpPr>
          <p:nvPr>
            <p:ph type="sldNum"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227C4-B986-4024-9963-AB1083DB317F}"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693">
                                            <p:txEl>
                                              <p:pRg st="0" end="0"/>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6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69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TextShape 1"/>
          <p:cNvSpPr txBox="1"/>
          <p:nvPr/>
        </p:nvSpPr>
        <p:spPr>
          <a:xfrm>
            <a:off x="1353070" y="890922"/>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dirty="0">
                <a:ln>
                  <a:noFill/>
                </a:ln>
                <a:solidFill>
                  <a:srgbClr val="49C2D7"/>
                </a:solidFill>
                <a:effectLst/>
                <a:uLnTx/>
                <a:uFillTx/>
                <a:latin typeface="Calibri"/>
              </a:rPr>
              <a:t>General Economic Assumptions</a:t>
            </a:r>
            <a:r>
              <a:rPr kumimoji="0" lang="de-DE" sz="3200" b="1" i="0" u="none" strike="noStrike" kern="1200" cap="none" spc="-1" normalizeH="0" baseline="30000" noProof="0" dirty="0">
                <a:ln>
                  <a:noFill/>
                </a:ln>
                <a:solidFill>
                  <a:srgbClr val="49C2D7"/>
                </a:solidFill>
                <a:effectLst/>
                <a:uLnTx/>
                <a:uFillTx/>
                <a:latin typeface="Calibri"/>
              </a:rPr>
              <a:t>[4]</a:t>
            </a:r>
            <a:endParaRPr kumimoji="0" lang="en-US" sz="3200" b="0" i="0" u="none" strike="noStrike" kern="1200" cap="none" spc="-1" normalizeH="0" baseline="0" noProof="0" dirty="0">
              <a:ln>
                <a:noFill/>
              </a:ln>
              <a:solidFill>
                <a:srgbClr val="2A105B"/>
              </a:solidFill>
              <a:effectLst/>
              <a:uLnTx/>
              <a:uFillTx/>
              <a:latin typeface="Calibri"/>
            </a:endParaRPr>
          </a:p>
        </p:txBody>
      </p:sp>
      <p:sp>
        <p:nvSpPr>
          <p:cNvPr id="702"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703" name="TextShape 3"/>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graphicFrame>
        <p:nvGraphicFramePr>
          <p:cNvPr id="704" name="Table 4"/>
          <p:cNvGraphicFramePr/>
          <p:nvPr>
            <p:extLst>
              <p:ext uri="{D42A27DB-BD31-4B8C-83A1-F6EECF244321}">
                <p14:modId xmlns:p14="http://schemas.microsoft.com/office/powerpoint/2010/main" val="689973185"/>
              </p:ext>
            </p:extLst>
          </p:nvPr>
        </p:nvGraphicFramePr>
        <p:xfrm>
          <a:off x="980640" y="1610562"/>
          <a:ext cx="10515600" cy="4509711"/>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00">
                <a:tc>
                  <a:txBody>
                    <a:bodyPr/>
                    <a:lstStyle/>
                    <a:p>
                      <a:pPr algn="just">
                        <a:lnSpc>
                          <a:spcPct val="120000"/>
                        </a:lnSpc>
                        <a:spcBef>
                          <a:spcPts val="601"/>
                        </a:spcBef>
                        <a:tabLst>
                          <a:tab pos="540360" algn="l"/>
                          <a:tab pos="1620360" algn="l"/>
                          <a:tab pos="2700720" algn="l"/>
                        </a:tabLst>
                      </a:pPr>
                      <a:r>
                        <a:rPr lang="en-IN" sz="2400" b="1" strike="noStrike" spc="-1">
                          <a:solidFill>
                            <a:srgbClr val="FFFFFF"/>
                          </a:solidFill>
                          <a:latin typeface="Calibri"/>
                        </a:rPr>
                        <a:t>Parameter</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1593B5"/>
                    </a:solidFill>
                  </a:tcPr>
                </a:tc>
                <a:tc>
                  <a:txBody>
                    <a:bodyPr/>
                    <a:lstStyle/>
                    <a:p>
                      <a:pPr algn="just">
                        <a:lnSpc>
                          <a:spcPct val="120000"/>
                        </a:lnSpc>
                        <a:spcBef>
                          <a:spcPts val="601"/>
                        </a:spcBef>
                        <a:tabLst>
                          <a:tab pos="540360" algn="l"/>
                          <a:tab pos="1620360" algn="l"/>
                          <a:tab pos="2700720" algn="l"/>
                        </a:tabLst>
                      </a:pPr>
                      <a:r>
                        <a:rPr lang="en-IN" sz="2400" b="1" strike="noStrike" spc="-1">
                          <a:solidFill>
                            <a:srgbClr val="FFFFFF"/>
                          </a:solidFill>
                          <a:latin typeface="Calibri"/>
                        </a:rPr>
                        <a:t>Value</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1593B5"/>
                    </a:solidFill>
                  </a:tcPr>
                </a:tc>
                <a:extLst>
                  <a:ext uri="{0D108BD9-81ED-4DB2-BD59-A6C34878D82A}">
                    <a16:rowId xmlns:a16="http://schemas.microsoft.com/office/drawing/2014/main" val="10000"/>
                  </a:ext>
                </a:extLst>
              </a:tr>
              <a:tr h="418320">
                <a:tc>
                  <a:txBody>
                    <a:bodyPr/>
                    <a:lstStyle/>
                    <a:p>
                      <a:pPr algn="just">
                        <a:lnSpc>
                          <a:spcPct val="120000"/>
                        </a:lnSpc>
                        <a:spcBef>
                          <a:spcPts val="601"/>
                        </a:spcBef>
                        <a:tabLst>
                          <a:tab pos="540360" algn="l"/>
                          <a:tab pos="1620360" algn="l"/>
                          <a:tab pos="2700720" algn="l"/>
                        </a:tabLst>
                      </a:pPr>
                      <a:r>
                        <a:rPr lang="en-IN" sz="2400" b="0" strike="noStrike" spc="-1">
                          <a:solidFill>
                            <a:srgbClr val="2A105B"/>
                          </a:solidFill>
                          <a:latin typeface="Calibri"/>
                        </a:rPr>
                        <a:t>Electricity cost [USD/</a:t>
                      </a:r>
                      <a:r>
                        <a:rPr lang="en-US" sz="2400" b="0" strike="noStrike" spc="-1">
                          <a:solidFill>
                            <a:srgbClr val="2A105B"/>
                          </a:solidFill>
                          <a:latin typeface="Calibri"/>
                        </a:rPr>
                        <a:t>kWh</a:t>
                      </a:r>
                      <a:r>
                        <a:rPr lang="en-US" sz="2400" b="0" strike="noStrike" spc="-1" baseline="-25000">
                          <a:solidFill>
                            <a:srgbClr val="2A105B"/>
                          </a:solidFill>
                          <a:latin typeface="Calibri"/>
                        </a:rPr>
                        <a:t>el</a:t>
                      </a:r>
                      <a:r>
                        <a:rPr lang="en-IN" sz="2400" b="0" strike="noStrike" spc="-1">
                          <a:solidFill>
                            <a:srgbClr val="2A105B"/>
                          </a:solidFill>
                          <a:latin typeface="Calibri"/>
                        </a:rPr>
                        <a:t>]</a:t>
                      </a:r>
                      <a:endParaRPr lang="en-US" sz="2400" b="0" strike="noStrike" spc="-1">
                        <a:latin typeface="Calibri"/>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CE5"/>
                    </a:solidFill>
                  </a:tcPr>
                </a:tc>
                <a:tc>
                  <a:txBody>
                    <a:bodyPr/>
                    <a:lstStyle/>
                    <a:p>
                      <a:pPr>
                        <a:lnSpc>
                          <a:spcPct val="120000"/>
                        </a:lnSpc>
                        <a:spcBef>
                          <a:spcPts val="601"/>
                        </a:spcBef>
                        <a:tabLst>
                          <a:tab pos="540360" algn="l"/>
                          <a:tab pos="1620360" algn="l"/>
                          <a:tab pos="2700720" algn="l"/>
                        </a:tabLst>
                      </a:pPr>
                      <a:r>
                        <a:rPr lang="en-IN" sz="2400" b="0" strike="noStrike" spc="-1" dirty="0">
                          <a:solidFill>
                            <a:srgbClr val="2A105B"/>
                          </a:solidFill>
                          <a:latin typeface="Calibri"/>
                        </a:rPr>
                        <a:t>0.1035 </a:t>
                      </a:r>
                      <a:endParaRPr lang="en-US" sz="2400" b="0" strike="noStrike" spc="-1" dirty="0">
                        <a:latin typeface="Calibri"/>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DCE5"/>
                    </a:solidFill>
                  </a:tcPr>
                </a:tc>
                <a:extLst>
                  <a:ext uri="{0D108BD9-81ED-4DB2-BD59-A6C34878D82A}">
                    <a16:rowId xmlns:a16="http://schemas.microsoft.com/office/drawing/2014/main" val="10001"/>
                  </a:ext>
                </a:extLst>
              </a:tr>
              <a:tr h="418320">
                <a:tc>
                  <a:txBody>
                    <a:bodyPr/>
                    <a:lstStyle/>
                    <a:p>
                      <a:pPr algn="just">
                        <a:lnSpc>
                          <a:spcPct val="120000"/>
                        </a:lnSpc>
                        <a:spcBef>
                          <a:spcPts val="601"/>
                        </a:spcBef>
                        <a:tabLst>
                          <a:tab pos="540360" algn="l"/>
                          <a:tab pos="1620360" algn="l"/>
                          <a:tab pos="2700720" algn="l"/>
                        </a:tabLst>
                      </a:pPr>
                      <a:r>
                        <a:rPr lang="en-IN" sz="2400" b="0" strike="noStrike" spc="-1" dirty="0">
                          <a:solidFill>
                            <a:srgbClr val="2A105B"/>
                          </a:solidFill>
                          <a:latin typeface="Calibri"/>
                        </a:rPr>
                        <a:t>Heat cost [USD/</a:t>
                      </a:r>
                      <a:r>
                        <a:rPr lang="en-US" sz="2400" b="0" strike="noStrike" spc="-1" dirty="0" err="1">
                          <a:solidFill>
                            <a:srgbClr val="2A105B"/>
                          </a:solidFill>
                          <a:latin typeface="Calibri"/>
                        </a:rPr>
                        <a:t>kWh</a:t>
                      </a:r>
                      <a:r>
                        <a:rPr lang="en-US" sz="2400" b="0" strike="noStrike" spc="-1" baseline="-25000" dirty="0" err="1">
                          <a:solidFill>
                            <a:srgbClr val="2A105B"/>
                          </a:solidFill>
                          <a:latin typeface="Calibri"/>
                        </a:rPr>
                        <a:t>th</a:t>
                      </a:r>
                      <a:r>
                        <a:rPr lang="en-IN" sz="2400" b="0" strike="noStrike" spc="-1" dirty="0">
                          <a:solidFill>
                            <a:srgbClr val="2A105B"/>
                          </a:solidFill>
                          <a:latin typeface="Calibri"/>
                        </a:rPr>
                        <a:t>]</a:t>
                      </a:r>
                      <a:endParaRPr lang="en-US" sz="2400" b="0" strike="noStrike" spc="-1" dirty="0">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7EEF2"/>
                    </a:solidFill>
                  </a:tcPr>
                </a:tc>
                <a:tc>
                  <a:txBody>
                    <a:bodyPr/>
                    <a:lstStyle/>
                    <a:p>
                      <a:pPr algn="just">
                        <a:lnSpc>
                          <a:spcPct val="120000"/>
                        </a:lnSpc>
                        <a:spcBef>
                          <a:spcPts val="601"/>
                        </a:spcBef>
                        <a:tabLst>
                          <a:tab pos="540360" algn="l"/>
                          <a:tab pos="1620360" algn="l"/>
                          <a:tab pos="2700720" algn="l"/>
                        </a:tabLst>
                      </a:pPr>
                      <a:r>
                        <a:rPr lang="en-IN" sz="2400" b="0" strike="noStrike" spc="-1">
                          <a:solidFill>
                            <a:srgbClr val="2A105B"/>
                          </a:solidFill>
                          <a:latin typeface="Calibri"/>
                        </a:rPr>
                        <a:t>0.01</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7EEF2"/>
                    </a:solidFill>
                  </a:tcPr>
                </a:tc>
                <a:extLst>
                  <a:ext uri="{0D108BD9-81ED-4DB2-BD59-A6C34878D82A}">
                    <a16:rowId xmlns:a16="http://schemas.microsoft.com/office/drawing/2014/main" val="10002"/>
                  </a:ext>
                </a:extLst>
              </a:tr>
              <a:tr h="370800">
                <a:tc>
                  <a:txBody>
                    <a:bodyPr/>
                    <a:lstStyle/>
                    <a:p>
                      <a:pPr algn="just">
                        <a:lnSpc>
                          <a:spcPct val="120000"/>
                        </a:lnSpc>
                        <a:spcBef>
                          <a:spcPts val="601"/>
                        </a:spcBef>
                        <a:tabLst>
                          <a:tab pos="540360" algn="l"/>
                          <a:tab pos="1620360" algn="l"/>
                          <a:tab pos="2700720" algn="l"/>
                        </a:tabLst>
                      </a:pPr>
                      <a:r>
                        <a:rPr lang="en-IN" sz="2400" b="0" strike="noStrike" spc="-1" dirty="0" err="1">
                          <a:solidFill>
                            <a:srgbClr val="2A105B"/>
                          </a:solidFill>
                          <a:latin typeface="Calibri"/>
                        </a:rPr>
                        <a:t>Dolime</a:t>
                      </a:r>
                      <a:r>
                        <a:rPr lang="en-IN" sz="2400" b="0" strike="noStrike" spc="-1" dirty="0">
                          <a:solidFill>
                            <a:srgbClr val="2A105B"/>
                          </a:solidFill>
                          <a:latin typeface="Calibri"/>
                        </a:rPr>
                        <a:t> [USD/ton]</a:t>
                      </a:r>
                      <a:endParaRPr lang="en-US" sz="2400" b="0" strike="noStrike" spc="-1" dirty="0">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CDCE5"/>
                    </a:solidFill>
                  </a:tcPr>
                </a:tc>
                <a:tc>
                  <a:txBody>
                    <a:bodyPr/>
                    <a:lstStyle/>
                    <a:p>
                      <a:pPr algn="just">
                        <a:lnSpc>
                          <a:spcPct val="120000"/>
                        </a:lnSpc>
                        <a:spcBef>
                          <a:spcPts val="601"/>
                        </a:spcBef>
                        <a:tabLst>
                          <a:tab pos="540360" algn="l"/>
                          <a:tab pos="1620360" algn="l"/>
                          <a:tab pos="2700720" algn="l"/>
                        </a:tabLst>
                      </a:pPr>
                      <a:r>
                        <a:rPr lang="en-IN" sz="2400" b="0" strike="noStrike" spc="-1">
                          <a:solidFill>
                            <a:srgbClr val="2A105B"/>
                          </a:solidFill>
                          <a:latin typeface="Calibri"/>
                        </a:rPr>
                        <a:t>60</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CDCE5"/>
                    </a:solidFill>
                  </a:tcPr>
                </a:tc>
                <a:extLst>
                  <a:ext uri="{0D108BD9-81ED-4DB2-BD59-A6C34878D82A}">
                    <a16:rowId xmlns:a16="http://schemas.microsoft.com/office/drawing/2014/main" val="10003"/>
                  </a:ext>
                </a:extLst>
              </a:tr>
              <a:tr h="418320">
                <a:tc>
                  <a:txBody>
                    <a:bodyPr/>
                    <a:lstStyle/>
                    <a:p>
                      <a:pPr algn="just">
                        <a:lnSpc>
                          <a:spcPct val="120000"/>
                        </a:lnSpc>
                        <a:spcBef>
                          <a:spcPts val="601"/>
                        </a:spcBef>
                        <a:tabLst>
                          <a:tab pos="540360" algn="l"/>
                          <a:tab pos="1620360" algn="l"/>
                          <a:tab pos="2700720" algn="l"/>
                        </a:tabLst>
                      </a:pPr>
                      <a:r>
                        <a:rPr lang="en-US" sz="2400" b="0" strike="noStrike" spc="-1">
                          <a:solidFill>
                            <a:srgbClr val="2A105B"/>
                          </a:solidFill>
                          <a:latin typeface="Calibri"/>
                        </a:rPr>
                        <a:t>Mg(OH)</a:t>
                      </a:r>
                      <a:r>
                        <a:rPr lang="en-US" sz="2400" b="0" strike="noStrike" spc="-1" baseline="-25000">
                          <a:solidFill>
                            <a:srgbClr val="2A105B"/>
                          </a:solidFill>
                          <a:latin typeface="Calibri"/>
                        </a:rPr>
                        <a:t>2</a:t>
                      </a:r>
                      <a:r>
                        <a:rPr lang="en-US" sz="2400" b="0" strike="noStrike" spc="-1">
                          <a:solidFill>
                            <a:srgbClr val="2A105B"/>
                          </a:solidFill>
                          <a:latin typeface="Calibri"/>
                        </a:rPr>
                        <a:t> </a:t>
                      </a:r>
                      <a:r>
                        <a:rPr lang="en-IN" sz="2400" b="0" strike="noStrike" spc="-1">
                          <a:solidFill>
                            <a:srgbClr val="2A105B"/>
                          </a:solidFill>
                          <a:latin typeface="Calibri"/>
                        </a:rPr>
                        <a:t>[USD/ton]</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7EEF2"/>
                    </a:solidFill>
                  </a:tcPr>
                </a:tc>
                <a:tc>
                  <a:txBody>
                    <a:bodyPr/>
                    <a:lstStyle/>
                    <a:p>
                      <a:pPr algn="just">
                        <a:lnSpc>
                          <a:spcPct val="120000"/>
                        </a:lnSpc>
                        <a:spcBef>
                          <a:spcPts val="601"/>
                        </a:spcBef>
                        <a:tabLst>
                          <a:tab pos="540360" algn="l"/>
                          <a:tab pos="1620360" algn="l"/>
                          <a:tab pos="2700720" algn="l"/>
                        </a:tabLst>
                      </a:pPr>
                      <a:r>
                        <a:rPr lang="en-IN" sz="2400" b="0" strike="noStrike" spc="-1">
                          <a:solidFill>
                            <a:srgbClr val="2A105B"/>
                          </a:solidFill>
                          <a:latin typeface="Calibri"/>
                        </a:rPr>
                        <a:t>1200</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7EEF2"/>
                    </a:solidFill>
                  </a:tcPr>
                </a:tc>
                <a:extLst>
                  <a:ext uri="{0D108BD9-81ED-4DB2-BD59-A6C34878D82A}">
                    <a16:rowId xmlns:a16="http://schemas.microsoft.com/office/drawing/2014/main" val="10004"/>
                  </a:ext>
                </a:extLst>
              </a:tr>
              <a:tr h="418320">
                <a:tc>
                  <a:txBody>
                    <a:bodyPr/>
                    <a:lstStyle/>
                    <a:p>
                      <a:pPr algn="just">
                        <a:lnSpc>
                          <a:spcPct val="120000"/>
                        </a:lnSpc>
                        <a:spcBef>
                          <a:spcPts val="601"/>
                        </a:spcBef>
                        <a:tabLst>
                          <a:tab pos="540360" algn="l"/>
                          <a:tab pos="1620360" algn="l"/>
                          <a:tab pos="2700720" algn="l"/>
                        </a:tabLst>
                      </a:pPr>
                      <a:r>
                        <a:rPr lang="en-US" sz="2400" b="0" strike="noStrike" spc="-1">
                          <a:solidFill>
                            <a:srgbClr val="2A105B"/>
                          </a:solidFill>
                          <a:latin typeface="Calibri"/>
                        </a:rPr>
                        <a:t>CaSO</a:t>
                      </a:r>
                      <a:r>
                        <a:rPr lang="en-US" sz="2400" b="0" strike="noStrike" spc="-1" baseline="-25000">
                          <a:solidFill>
                            <a:srgbClr val="2A105B"/>
                          </a:solidFill>
                          <a:latin typeface="Calibri"/>
                        </a:rPr>
                        <a:t>4</a:t>
                      </a:r>
                      <a:r>
                        <a:rPr lang="en-US" sz="2400" b="0" strike="noStrike" spc="-1">
                          <a:solidFill>
                            <a:srgbClr val="2A105B"/>
                          </a:solidFill>
                          <a:latin typeface="Calibri"/>
                        </a:rPr>
                        <a:t> </a:t>
                      </a:r>
                      <a:r>
                        <a:rPr lang="en-IN" sz="2400" b="0" strike="noStrike" spc="-1">
                          <a:solidFill>
                            <a:srgbClr val="2A105B"/>
                          </a:solidFill>
                          <a:latin typeface="Calibri"/>
                        </a:rPr>
                        <a:t>[USD/ton]</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CDCE5"/>
                    </a:solidFill>
                  </a:tcPr>
                </a:tc>
                <a:tc>
                  <a:txBody>
                    <a:bodyPr/>
                    <a:lstStyle/>
                    <a:p>
                      <a:pPr algn="just">
                        <a:lnSpc>
                          <a:spcPct val="120000"/>
                        </a:lnSpc>
                        <a:spcBef>
                          <a:spcPts val="601"/>
                        </a:spcBef>
                        <a:tabLst>
                          <a:tab pos="540360" algn="l"/>
                          <a:tab pos="1620360" algn="l"/>
                          <a:tab pos="2700720" algn="l"/>
                        </a:tabLst>
                      </a:pPr>
                      <a:r>
                        <a:rPr lang="en-IN" sz="2400" b="0" strike="noStrike" spc="-1">
                          <a:solidFill>
                            <a:srgbClr val="2A105B"/>
                          </a:solidFill>
                          <a:latin typeface="Calibri"/>
                        </a:rPr>
                        <a:t>40</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CDCE5"/>
                    </a:solidFill>
                  </a:tcPr>
                </a:tc>
                <a:extLst>
                  <a:ext uri="{0D108BD9-81ED-4DB2-BD59-A6C34878D82A}">
                    <a16:rowId xmlns:a16="http://schemas.microsoft.com/office/drawing/2014/main" val="10005"/>
                  </a:ext>
                </a:extLst>
              </a:tr>
              <a:tr h="370800">
                <a:tc>
                  <a:txBody>
                    <a:bodyPr/>
                    <a:lstStyle/>
                    <a:p>
                      <a:pPr algn="just">
                        <a:lnSpc>
                          <a:spcPct val="120000"/>
                        </a:lnSpc>
                        <a:spcBef>
                          <a:spcPts val="601"/>
                        </a:spcBef>
                        <a:tabLst>
                          <a:tab pos="540360" algn="l"/>
                          <a:tab pos="1620360" algn="l"/>
                          <a:tab pos="2700720" algn="l"/>
                        </a:tabLst>
                      </a:pPr>
                      <a:r>
                        <a:rPr lang="en-US" sz="2400" b="0" strike="noStrike" spc="-1">
                          <a:solidFill>
                            <a:srgbClr val="2A105B"/>
                          </a:solidFill>
                          <a:latin typeface="Calibri"/>
                        </a:rPr>
                        <a:t>Pure water price </a:t>
                      </a:r>
                      <a:r>
                        <a:rPr lang="en-IN" sz="2400" b="0" strike="noStrike" spc="-1">
                          <a:solidFill>
                            <a:srgbClr val="2A105B"/>
                          </a:solidFill>
                          <a:latin typeface="Calibri"/>
                        </a:rPr>
                        <a:t>[USD/m</a:t>
                      </a:r>
                      <a:r>
                        <a:rPr lang="en-IN" sz="2400" b="0" strike="noStrike" spc="-1" baseline="30000">
                          <a:solidFill>
                            <a:srgbClr val="2A105B"/>
                          </a:solidFill>
                          <a:latin typeface="Calibri"/>
                        </a:rPr>
                        <a:t>3</a:t>
                      </a:r>
                      <a:r>
                        <a:rPr lang="en-IN" sz="2400" b="0" strike="noStrike" spc="-1">
                          <a:solidFill>
                            <a:srgbClr val="2A105B"/>
                          </a:solidFill>
                          <a:latin typeface="Calibri"/>
                        </a:rPr>
                        <a:t>]</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7EEF2"/>
                    </a:solidFill>
                  </a:tcPr>
                </a:tc>
                <a:tc>
                  <a:txBody>
                    <a:bodyPr/>
                    <a:lstStyle/>
                    <a:p>
                      <a:pPr algn="just">
                        <a:lnSpc>
                          <a:spcPct val="120000"/>
                        </a:lnSpc>
                        <a:spcBef>
                          <a:spcPts val="601"/>
                        </a:spcBef>
                        <a:tabLst>
                          <a:tab pos="540360" algn="l"/>
                          <a:tab pos="1620360" algn="l"/>
                          <a:tab pos="2700720" algn="l"/>
                        </a:tabLst>
                      </a:pPr>
                      <a:r>
                        <a:rPr lang="en-IN" sz="2400" b="0" strike="noStrike" spc="-1">
                          <a:solidFill>
                            <a:srgbClr val="2A105B"/>
                          </a:solidFill>
                          <a:latin typeface="Calibri"/>
                        </a:rPr>
                        <a:t>1</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7EEF2"/>
                    </a:solidFill>
                  </a:tcPr>
                </a:tc>
                <a:extLst>
                  <a:ext uri="{0D108BD9-81ED-4DB2-BD59-A6C34878D82A}">
                    <a16:rowId xmlns:a16="http://schemas.microsoft.com/office/drawing/2014/main" val="10006"/>
                  </a:ext>
                </a:extLst>
              </a:tr>
              <a:tr h="370800">
                <a:tc>
                  <a:txBody>
                    <a:bodyPr/>
                    <a:lstStyle/>
                    <a:p>
                      <a:pPr algn="just">
                        <a:lnSpc>
                          <a:spcPct val="120000"/>
                        </a:lnSpc>
                        <a:spcBef>
                          <a:spcPts val="601"/>
                        </a:spcBef>
                        <a:tabLst>
                          <a:tab pos="540360" algn="l"/>
                          <a:tab pos="1620360" algn="l"/>
                          <a:tab pos="2700720" algn="l"/>
                        </a:tabLst>
                      </a:pPr>
                      <a:r>
                        <a:rPr lang="en-IN" sz="2400" b="0" strike="noStrike" spc="-1">
                          <a:solidFill>
                            <a:srgbClr val="2A105B"/>
                          </a:solidFill>
                          <a:latin typeface="Calibri"/>
                        </a:rPr>
                        <a:t>Capacity factor of the plant [-]</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CDCE5"/>
                    </a:solidFill>
                  </a:tcPr>
                </a:tc>
                <a:tc>
                  <a:txBody>
                    <a:bodyPr/>
                    <a:lstStyle/>
                    <a:p>
                      <a:pPr algn="just">
                        <a:lnSpc>
                          <a:spcPct val="120000"/>
                        </a:lnSpc>
                        <a:spcBef>
                          <a:spcPts val="601"/>
                        </a:spcBef>
                        <a:tabLst>
                          <a:tab pos="540360" algn="l"/>
                          <a:tab pos="1620360" algn="l"/>
                          <a:tab pos="2700720" algn="l"/>
                        </a:tabLst>
                      </a:pPr>
                      <a:r>
                        <a:rPr lang="en-IN" sz="2400" b="0" strike="noStrike" spc="-1">
                          <a:solidFill>
                            <a:srgbClr val="2A105B"/>
                          </a:solidFill>
                          <a:latin typeface="Calibri"/>
                        </a:rPr>
                        <a:t>0.94</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CCDCE5"/>
                    </a:solidFill>
                  </a:tcPr>
                </a:tc>
                <a:extLst>
                  <a:ext uri="{0D108BD9-81ED-4DB2-BD59-A6C34878D82A}">
                    <a16:rowId xmlns:a16="http://schemas.microsoft.com/office/drawing/2014/main" val="10007"/>
                  </a:ext>
                </a:extLst>
              </a:tr>
              <a:tr h="370800">
                <a:tc>
                  <a:txBody>
                    <a:bodyPr/>
                    <a:lstStyle/>
                    <a:p>
                      <a:pPr algn="just">
                        <a:lnSpc>
                          <a:spcPct val="120000"/>
                        </a:lnSpc>
                        <a:spcBef>
                          <a:spcPts val="601"/>
                        </a:spcBef>
                        <a:tabLst>
                          <a:tab pos="540360" algn="l"/>
                          <a:tab pos="1620360" algn="l"/>
                          <a:tab pos="2700720" algn="l"/>
                        </a:tabLst>
                      </a:pPr>
                      <a:r>
                        <a:rPr lang="en-IN" sz="2400" b="0" strike="noStrike" spc="-1">
                          <a:solidFill>
                            <a:srgbClr val="2A105B"/>
                          </a:solidFill>
                          <a:latin typeface="Calibri"/>
                        </a:rPr>
                        <a:t>Interest rate [%]</a:t>
                      </a:r>
                      <a:endParaRPr lang="en-US" sz="2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7EEF2"/>
                    </a:solidFill>
                  </a:tcPr>
                </a:tc>
                <a:tc>
                  <a:txBody>
                    <a:bodyPr/>
                    <a:lstStyle/>
                    <a:p>
                      <a:pPr algn="just">
                        <a:lnSpc>
                          <a:spcPct val="120000"/>
                        </a:lnSpc>
                        <a:spcBef>
                          <a:spcPts val="601"/>
                        </a:spcBef>
                        <a:tabLst>
                          <a:tab pos="540360" algn="l"/>
                          <a:tab pos="1620360" algn="l"/>
                          <a:tab pos="2700720" algn="l"/>
                        </a:tabLst>
                      </a:pPr>
                      <a:r>
                        <a:rPr lang="en-IN" sz="2400" b="0" strike="noStrike" spc="-1" dirty="0">
                          <a:solidFill>
                            <a:srgbClr val="2A105B"/>
                          </a:solidFill>
                          <a:latin typeface="Calibri"/>
                        </a:rPr>
                        <a:t>6%</a:t>
                      </a:r>
                      <a:endParaRPr lang="en-US" sz="2400" b="0" strike="noStrike" spc="-1" dirty="0">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7EEF2"/>
                    </a:solidFill>
                  </a:tcPr>
                </a:tc>
                <a:extLst>
                  <a:ext uri="{0D108BD9-81ED-4DB2-BD59-A6C34878D82A}">
                    <a16:rowId xmlns:a16="http://schemas.microsoft.com/office/drawing/2014/main" val="10008"/>
                  </a:ext>
                </a:extLst>
              </a:tr>
            </a:tbl>
          </a:graphicData>
        </a:graphic>
      </p:graphicFrame>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9D2AD4-44F5-4946-B14E-22678CCB126F}"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TextShape 1"/>
          <p:cNvSpPr txBox="1"/>
          <p:nvPr/>
        </p:nvSpPr>
        <p:spPr>
          <a:xfrm>
            <a:off x="838080" y="2611080"/>
            <a:ext cx="518112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Recovery: water, CaSO</a:t>
            </a:r>
            <a:r>
              <a:rPr kumimoji="0" lang="de-DE" sz="2800" b="0" i="0" u="none" strike="noStrike" kern="1200" cap="none" spc="-1" normalizeH="0" baseline="-25000" noProof="0">
                <a:ln>
                  <a:noFill/>
                </a:ln>
                <a:solidFill>
                  <a:srgbClr val="2A105B"/>
                </a:solidFill>
                <a:effectLst/>
                <a:uLnTx/>
                <a:uFillTx/>
                <a:latin typeface="Calibri"/>
              </a:rPr>
              <a:t>4</a:t>
            </a:r>
            <a:r>
              <a:rPr kumimoji="0" lang="de-DE" sz="2800" b="0" i="0" u="none" strike="noStrike" kern="1200" cap="none" spc="-1" normalizeH="0" baseline="0" noProof="0">
                <a:ln>
                  <a:noFill/>
                </a:ln>
                <a:solidFill>
                  <a:srgbClr val="2A105B"/>
                </a:solidFill>
                <a:effectLst/>
                <a:uLnTx/>
                <a:uFillTx/>
                <a:latin typeface="Calibri"/>
              </a:rPr>
              <a:t>, Mg(OH)</a:t>
            </a:r>
            <a:r>
              <a:rPr kumimoji="0" lang="de-DE" sz="2800" b="0" i="0" u="none" strike="noStrike" kern="1200" cap="none" spc="-1" normalizeH="0" baseline="-25000" noProof="0">
                <a:ln>
                  <a:noFill/>
                </a:ln>
                <a:solidFill>
                  <a:srgbClr val="2A105B"/>
                </a:solidFill>
                <a:effectLst/>
                <a:uLnTx/>
                <a:uFillTx/>
                <a:latin typeface="Calibri"/>
              </a:rPr>
              <a:t>2</a:t>
            </a:r>
            <a:r>
              <a:rPr kumimoji="0" lang="de-DE" sz="2800" b="0" i="0" u="none" strike="noStrike" kern="1200" cap="none" spc="-1" normalizeH="0" baseline="0" noProof="0">
                <a:ln>
                  <a:noFill/>
                </a:ln>
                <a:solidFill>
                  <a:srgbClr val="2A105B"/>
                </a:solidFill>
                <a:effectLst/>
                <a:uLnTx/>
                <a:uFillTx/>
                <a:latin typeface="Calibri"/>
              </a:rPr>
              <a:t>, NaCl</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Assumption: effluent at 50m</a:t>
            </a:r>
            <a:r>
              <a:rPr kumimoji="0" lang="de-DE" sz="2800" b="0" i="0" u="none" strike="noStrike" kern="1200" cap="none" spc="-1" normalizeH="0" baseline="30000" noProof="0">
                <a:ln>
                  <a:noFill/>
                </a:ln>
                <a:solidFill>
                  <a:srgbClr val="2A105B"/>
                </a:solidFill>
                <a:effectLst/>
                <a:uLnTx/>
                <a:uFillTx/>
                <a:latin typeface="Calibri"/>
              </a:rPr>
              <a:t>3</a:t>
            </a:r>
            <a:r>
              <a:rPr kumimoji="0" lang="de-DE" sz="2800" b="0" i="0" u="none" strike="noStrike" kern="1200" cap="none" spc="-1" normalizeH="0" baseline="0" noProof="0">
                <a:ln>
                  <a:noFill/>
                </a:ln>
                <a:solidFill>
                  <a:srgbClr val="2A105B"/>
                </a:solidFill>
                <a:effectLst/>
                <a:uLnTx/>
                <a:uFillTx/>
                <a:latin typeface="Calibri"/>
              </a:rPr>
              <a:t>/h</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Smallest &amp; largest recovery are Mg(OH)</a:t>
            </a:r>
            <a:r>
              <a:rPr kumimoji="0" lang="de-DE" sz="2800" b="0" i="0" u="none" strike="noStrike" kern="1200" cap="none" spc="-1" normalizeH="0" baseline="-25000" noProof="0">
                <a:ln>
                  <a:noFill/>
                </a:ln>
                <a:solidFill>
                  <a:srgbClr val="2A105B"/>
                </a:solidFill>
                <a:effectLst/>
                <a:uLnTx/>
                <a:uFillTx/>
                <a:latin typeface="Calibri"/>
              </a:rPr>
              <a:t>2</a:t>
            </a:r>
            <a:r>
              <a:rPr kumimoji="0" lang="de-DE" sz="2800" b="0" i="0" u="none" strike="noStrike" kern="1200" cap="none" spc="-1" normalizeH="0" baseline="0" noProof="0">
                <a:ln>
                  <a:noFill/>
                </a:ln>
                <a:solidFill>
                  <a:srgbClr val="2A105B"/>
                </a:solidFill>
                <a:effectLst/>
                <a:uLnTx/>
                <a:uFillTx/>
                <a:latin typeface="Calibri"/>
              </a:rPr>
              <a:t> &amp; NaCl resp.</a:t>
            </a:r>
            <a:br>
              <a:rPr kumimoji="0" sz="1800" b="0" i="0" u="none" strike="noStrike" kern="1200" cap="none" spc="0" normalizeH="0" baseline="0" noProof="0">
                <a:ln>
                  <a:noFill/>
                </a:ln>
                <a:solidFill>
                  <a:prstClr val="black"/>
                </a:solidFill>
                <a:effectLst/>
                <a:uLnTx/>
                <a:uFillTx/>
                <a:latin typeface="Arial"/>
              </a:rPr>
            </a:br>
            <a:r>
              <a:rPr kumimoji="0" lang="de-DE" sz="2800" b="0" i="0" u="none" strike="noStrike" kern="1200" cap="none" spc="-1" normalizeH="0" baseline="0" noProof="0">
                <a:ln>
                  <a:noFill/>
                </a:ln>
                <a:solidFill>
                  <a:srgbClr val="2A105B"/>
                </a:solidFill>
                <a:effectLst/>
                <a:uLnTx/>
                <a:uFillTx/>
                <a:latin typeface="Calibri"/>
              </a:rPr>
              <a:t> </a:t>
            </a:r>
            <a:endParaRPr kumimoji="0" lang="en-US" sz="2800" b="0" i="0" u="none" strike="noStrike" kern="1200" cap="none" spc="-1" normalizeH="0" baseline="0" noProof="0">
              <a:ln>
                <a:noFill/>
              </a:ln>
              <a:solidFill>
                <a:srgbClr val="2A105B"/>
              </a:solidFill>
              <a:effectLst/>
              <a:uLnTx/>
              <a:uFillTx/>
              <a:latin typeface="Calibri"/>
            </a:endParaRPr>
          </a:p>
        </p:txBody>
      </p:sp>
      <p:pic>
        <p:nvPicPr>
          <p:cNvPr id="706" name="Inhaltsplatzhalter 11"/>
          <p:cNvPicPr/>
          <p:nvPr/>
        </p:nvPicPr>
        <p:blipFill>
          <a:blip r:embed="rId2"/>
          <a:stretch/>
        </p:blipFill>
        <p:spPr>
          <a:xfrm>
            <a:off x="6508800" y="2611440"/>
            <a:ext cx="4508280" cy="3381120"/>
          </a:xfrm>
          <a:prstGeom prst="rect">
            <a:avLst/>
          </a:prstGeom>
          <a:ln>
            <a:noFill/>
          </a:ln>
        </p:spPr>
      </p:pic>
      <p:sp>
        <p:nvSpPr>
          <p:cNvPr id="707"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Results: Mineral Recovery</a:t>
            </a:r>
            <a:endParaRPr kumimoji="0" lang="en-US" sz="3200" b="0" i="0" u="none" strike="noStrike" kern="1200" cap="none" spc="-1" normalizeH="0" baseline="0" noProof="0">
              <a:ln>
                <a:noFill/>
              </a:ln>
              <a:solidFill>
                <a:srgbClr val="2A105B"/>
              </a:solidFill>
              <a:effectLst/>
              <a:uLnTx/>
              <a:uFillTx/>
              <a:latin typeface="Calibri"/>
            </a:endParaRPr>
          </a:p>
        </p:txBody>
      </p:sp>
      <p:sp>
        <p:nvSpPr>
          <p:cNvPr id="708" name="TextShape 3"/>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sp>
        <p:nvSpPr>
          <p:cNvPr id="709" name="TextShape 4"/>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710" name="CustomShape 5"/>
          <p:cNvSpPr/>
          <p:nvPr/>
        </p:nvSpPr>
        <p:spPr>
          <a:xfrm>
            <a:off x="7240680" y="5664240"/>
            <a:ext cx="3503160" cy="31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11" name="CustomShape 6"/>
          <p:cNvSpPr/>
          <p:nvPr/>
        </p:nvSpPr>
        <p:spPr>
          <a:xfrm>
            <a:off x="7240680" y="5689080"/>
            <a:ext cx="3818160" cy="47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Water           CaSO</a:t>
            </a:r>
            <a:r>
              <a:rPr kumimoji="0" lang="de-DE" sz="1200" b="0" i="0" u="none" strike="noStrike" kern="1200" cap="none" spc="-1" normalizeH="0" baseline="-25000" noProof="0">
                <a:ln>
                  <a:noFill/>
                </a:ln>
                <a:solidFill>
                  <a:srgbClr val="2A105B"/>
                </a:solidFill>
                <a:effectLst/>
                <a:uLnTx/>
                <a:uFillTx/>
                <a:latin typeface="Calibri"/>
              </a:rPr>
              <a:t>4</a:t>
            </a:r>
            <a:r>
              <a:rPr kumimoji="0" lang="de-DE" sz="1200" b="0" i="0" u="none" strike="noStrike" kern="1200" cap="none" spc="-1" normalizeH="0" baseline="0" noProof="0">
                <a:ln>
                  <a:noFill/>
                </a:ln>
                <a:solidFill>
                  <a:srgbClr val="2A105B"/>
                </a:solidFill>
                <a:effectLst/>
                <a:uLnTx/>
                <a:uFillTx/>
                <a:latin typeface="Calibri"/>
              </a:rPr>
              <a:t>         Mg(OH)</a:t>
            </a:r>
            <a:r>
              <a:rPr kumimoji="0" lang="de-DE" sz="1200" b="0" i="0" u="none" strike="noStrike" kern="1200" cap="none" spc="-1" normalizeH="0" baseline="-25000" noProof="0">
                <a:ln>
                  <a:noFill/>
                </a:ln>
                <a:solidFill>
                  <a:srgbClr val="2A105B"/>
                </a:solidFill>
                <a:effectLst/>
                <a:uLnTx/>
                <a:uFillTx/>
                <a:latin typeface="Calibri"/>
              </a:rPr>
              <a:t>2</a:t>
            </a:r>
            <a:r>
              <a:rPr kumimoji="0" lang="de-DE" sz="1200" b="0" i="0" u="none" strike="noStrike" kern="1200" cap="none" spc="-1" normalizeH="0" baseline="0" noProof="0">
                <a:ln>
                  <a:noFill/>
                </a:ln>
                <a:solidFill>
                  <a:srgbClr val="2A105B"/>
                </a:solidFill>
                <a:effectLst/>
                <a:uLnTx/>
                <a:uFillTx/>
                <a:latin typeface="Calibri"/>
              </a:rPr>
              <a:t>        NaCl             dolime         	</a:t>
            </a:r>
            <a:endParaRPr kumimoji="0" lang="en-US" sz="1200" b="0" i="0" u="none" strike="noStrike" kern="1200" cap="none" spc="-1" normalizeH="0" baseline="0" noProof="0">
              <a:ln>
                <a:noFill/>
              </a:ln>
              <a:solidFill>
                <a:prstClr val="black"/>
              </a:solidFill>
              <a:effectLst/>
              <a:uLnTx/>
              <a:uFillTx/>
              <a:latin typeface="Calibri"/>
            </a:endParaRPr>
          </a:p>
        </p:txBody>
      </p:sp>
      <p:sp>
        <p:nvSpPr>
          <p:cNvPr id="712" name="CustomShape 7"/>
          <p:cNvSpPr/>
          <p:nvPr/>
        </p:nvSpPr>
        <p:spPr>
          <a:xfrm>
            <a:off x="6534000" y="2809440"/>
            <a:ext cx="594360" cy="287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13" name="CustomShape 8"/>
          <p:cNvSpPr/>
          <p:nvPr/>
        </p:nvSpPr>
        <p:spPr>
          <a:xfrm rot="16200000">
            <a:off x="5187240" y="4165560"/>
            <a:ext cx="285444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Amount of mineral [kg/h] or watr [m</a:t>
            </a:r>
            <a:r>
              <a:rPr kumimoji="0" lang="de-DE" sz="1200" b="0" i="0" u="none" strike="noStrike" kern="1200" cap="none" spc="-1" normalizeH="0" baseline="30000" noProof="0">
                <a:ln>
                  <a:noFill/>
                </a:ln>
                <a:solidFill>
                  <a:srgbClr val="2A105B"/>
                </a:solidFill>
                <a:effectLst/>
                <a:uLnTx/>
                <a:uFillTx/>
                <a:latin typeface="Calibri"/>
              </a:rPr>
              <a:t>3</a:t>
            </a:r>
            <a:r>
              <a:rPr kumimoji="0" lang="de-DE" sz="1200" b="0" i="0" u="none" strike="noStrike" kern="1200" cap="none" spc="-1" normalizeH="0" baseline="0" noProof="0">
                <a:ln>
                  <a:noFill/>
                </a:ln>
                <a:solidFill>
                  <a:srgbClr val="2A105B"/>
                </a:solidFill>
                <a:effectLst/>
                <a:uLnTx/>
                <a:uFillTx/>
                <a:latin typeface="Calibri"/>
              </a:rPr>
              <a:t>/h]</a:t>
            </a:r>
            <a:endParaRPr kumimoji="0" lang="en-US" sz="1200" b="0" i="0" u="none" strike="noStrike" kern="1200" cap="none" spc="-1" normalizeH="0" baseline="0" noProof="0">
              <a:ln>
                <a:noFill/>
              </a:ln>
              <a:solidFill>
                <a:prstClr val="black"/>
              </a:solidFill>
              <a:effectLst/>
              <a:uLnTx/>
              <a:uFillTx/>
              <a:latin typeface="Calibri"/>
            </a:endParaRPr>
          </a:p>
        </p:txBody>
      </p:sp>
      <p:sp>
        <p:nvSpPr>
          <p:cNvPr id="714" name="CustomShape 9"/>
          <p:cNvSpPr/>
          <p:nvPr/>
        </p:nvSpPr>
        <p:spPr>
          <a:xfrm>
            <a:off x="6741000" y="3011400"/>
            <a:ext cx="488520" cy="264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800</a:t>
            </a: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600</a:t>
            </a: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400</a:t>
            </a: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200</a:t>
            </a: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0</a:t>
            </a: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-200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15" name="CustomShape 10"/>
          <p:cNvSpPr/>
          <p:nvPr/>
        </p:nvSpPr>
        <p:spPr>
          <a:xfrm>
            <a:off x="8700480" y="5654880"/>
            <a:ext cx="663120" cy="328320"/>
          </a:xfrm>
          <a:prstGeom prst="rect">
            <a:avLst/>
          </a:prstGeom>
          <a:noFill/>
          <a:ln w="38160"/>
        </p:spPr>
        <p:style>
          <a:lnRef idx="2">
            <a:schemeClr val="accent1">
              <a:shade val="50000"/>
            </a:schemeClr>
          </a:lnRef>
          <a:fillRef idx="1">
            <a:schemeClr val="accent1"/>
          </a:fillRef>
          <a:effectRef idx="0">
            <a:schemeClr val="accent1"/>
          </a:effectRef>
          <a:fontRef idx="minor"/>
        </p:style>
      </p:sp>
      <p:sp>
        <p:nvSpPr>
          <p:cNvPr id="716" name="CustomShape 11"/>
          <p:cNvSpPr/>
          <p:nvPr/>
        </p:nvSpPr>
        <p:spPr>
          <a:xfrm>
            <a:off x="9475920" y="5679720"/>
            <a:ext cx="549360" cy="303480"/>
          </a:xfrm>
          <a:prstGeom prst="rect">
            <a:avLst/>
          </a:prstGeom>
          <a:noFill/>
          <a:ln w="38160"/>
        </p:spPr>
        <p:style>
          <a:lnRef idx="2">
            <a:schemeClr val="accent1">
              <a:shade val="50000"/>
            </a:schemeClr>
          </a:lnRef>
          <a:fillRef idx="1">
            <a:schemeClr val="accent1"/>
          </a:fillRef>
          <a:effectRef idx="0">
            <a:schemeClr val="accent1"/>
          </a:effectRef>
          <a:fontRef idx="minor"/>
        </p:style>
      </p:sp>
      <p:sp>
        <p:nvSpPr>
          <p:cNvPr id="13" name="PlaceHolder 12"/>
          <p:cNvSpPr>
            <a:spLocks noGrp="1"/>
          </p:cNvSpPr>
          <p:nvPr>
            <p:ph type="sldNum"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71F70-802D-4239-B20F-3AB1E6A794E5}"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711"/>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713"/>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714"/>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70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705">
                                            <p:txEl>
                                              <p:pRg st="2" end="2"/>
                                            </p:txEl>
                                          </p:spTgt>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715"/>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838080" y="2611080"/>
            <a:ext cx="518112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NF and RO have the highest expenses with NF accounting for ~50% of the CAPEX &amp; OPEX </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Total revenue/yr is ~60% of the total expenditure/yr</a:t>
            </a:r>
            <a:br>
              <a:rPr kumimoji="0" sz="1800" b="0" i="0" u="none" strike="noStrike" kern="1200" cap="none" spc="0" normalizeH="0" baseline="0" noProof="0">
                <a:ln>
                  <a:noFill/>
                </a:ln>
                <a:solidFill>
                  <a:prstClr val="black"/>
                </a:solidFill>
                <a:effectLst/>
                <a:uLnTx/>
                <a:uFillTx/>
                <a:latin typeface="Arial"/>
              </a:rPr>
            </a:br>
            <a:r>
              <a:rPr kumimoji="0" lang="de-DE" sz="2800" b="0" i="0" u="none" strike="noStrike" kern="1200" cap="none" spc="-1" normalizeH="0" baseline="0" noProof="0">
                <a:ln>
                  <a:noFill/>
                </a:ln>
                <a:solidFill>
                  <a:srgbClr val="2A105B"/>
                </a:solidFill>
                <a:effectLst/>
                <a:uLnTx/>
                <a:uFillTx/>
                <a:latin typeface="Calibri"/>
              </a:rPr>
              <a:t> </a:t>
            </a:r>
            <a:endParaRPr kumimoji="0" lang="en-US" sz="2800" b="0" i="0" u="none" strike="noStrike" kern="1200" cap="none" spc="-1" normalizeH="0" baseline="0" noProof="0">
              <a:ln>
                <a:noFill/>
              </a:ln>
              <a:solidFill>
                <a:srgbClr val="2A105B"/>
              </a:solidFill>
              <a:effectLst/>
              <a:uLnTx/>
              <a:uFillTx/>
              <a:latin typeface="Calibri"/>
            </a:endParaRPr>
          </a:p>
        </p:txBody>
      </p:sp>
      <p:sp>
        <p:nvSpPr>
          <p:cNvPr id="718"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Results: Expenditures &amp; Revenues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719" name="TextShape 3"/>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sp>
        <p:nvSpPr>
          <p:cNvPr id="720" name="TextShape 4"/>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721" name="CustomShape 5"/>
          <p:cNvSpPr/>
          <p:nvPr/>
        </p:nvSpPr>
        <p:spPr>
          <a:xfrm>
            <a:off x="7240680" y="5664240"/>
            <a:ext cx="3503160" cy="31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22" name="CustomShape 6"/>
          <p:cNvSpPr/>
          <p:nvPr/>
        </p:nvSpPr>
        <p:spPr>
          <a:xfrm>
            <a:off x="6534000" y="2809440"/>
            <a:ext cx="594360" cy="287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723" name="Inhaltsplatzhalter 9"/>
          <p:cNvPicPr/>
          <p:nvPr/>
        </p:nvPicPr>
        <p:blipFill>
          <a:blip r:embed="rId2"/>
          <a:srcRect l="4783" t="10696" r="9500" b="2927"/>
          <a:stretch/>
        </p:blipFill>
        <p:spPr>
          <a:xfrm>
            <a:off x="6419880" y="2611080"/>
            <a:ext cx="5216760" cy="3153960"/>
          </a:xfrm>
          <a:prstGeom prst="rect">
            <a:avLst/>
          </a:prstGeom>
          <a:ln>
            <a:noFill/>
          </a:ln>
        </p:spPr>
      </p:pic>
      <p:sp>
        <p:nvSpPr>
          <p:cNvPr id="724" name="CustomShape 7"/>
          <p:cNvSpPr/>
          <p:nvPr/>
        </p:nvSpPr>
        <p:spPr>
          <a:xfrm>
            <a:off x="6934320" y="5476680"/>
            <a:ext cx="4702680" cy="258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25" name="CustomShape 8"/>
          <p:cNvSpPr/>
          <p:nvPr/>
        </p:nvSpPr>
        <p:spPr>
          <a:xfrm>
            <a:off x="9963000" y="5473800"/>
            <a:ext cx="549360" cy="273960"/>
          </a:xfrm>
          <a:prstGeom prst="rect">
            <a:avLst/>
          </a:prstGeom>
          <a:noFill/>
          <a:ln w="38160"/>
        </p:spPr>
        <p:style>
          <a:lnRef idx="2">
            <a:schemeClr val="accent1">
              <a:shade val="50000"/>
            </a:schemeClr>
          </a:lnRef>
          <a:fillRef idx="1">
            <a:schemeClr val="accent1"/>
          </a:fillRef>
          <a:effectRef idx="0">
            <a:schemeClr val="accent1"/>
          </a:effectRef>
          <a:fontRef idx="minor"/>
        </p:style>
      </p:sp>
      <p:sp>
        <p:nvSpPr>
          <p:cNvPr id="726" name="CustomShape 9"/>
          <p:cNvSpPr/>
          <p:nvPr/>
        </p:nvSpPr>
        <p:spPr>
          <a:xfrm>
            <a:off x="11279520" y="5487120"/>
            <a:ext cx="416520" cy="273960"/>
          </a:xfrm>
          <a:prstGeom prst="rect">
            <a:avLst/>
          </a:prstGeom>
          <a:noFill/>
          <a:ln w="38160"/>
        </p:spPr>
        <p:style>
          <a:lnRef idx="2">
            <a:schemeClr val="accent1">
              <a:shade val="50000"/>
            </a:schemeClr>
          </a:lnRef>
          <a:fillRef idx="1">
            <a:schemeClr val="accent1"/>
          </a:fillRef>
          <a:effectRef idx="0">
            <a:schemeClr val="accent1"/>
          </a:effectRef>
          <a:fontRef idx="minor"/>
        </p:style>
      </p:sp>
      <p:sp>
        <p:nvSpPr>
          <p:cNvPr id="727" name="CustomShape 10"/>
          <p:cNvSpPr/>
          <p:nvPr/>
        </p:nvSpPr>
        <p:spPr>
          <a:xfrm>
            <a:off x="6829920" y="5495760"/>
            <a:ext cx="5105520" cy="28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1" normalizeH="0" baseline="0" noProof="0">
                <a:ln>
                  <a:noFill/>
                </a:ln>
                <a:solidFill>
                  <a:srgbClr val="2A105B"/>
                </a:solidFill>
                <a:effectLst/>
                <a:uLnTx/>
                <a:uFillTx/>
                <a:latin typeface="Calibri"/>
              </a:rPr>
              <a:t>NF1       NF2      Cryst      RO         ED       MED    Cryst</a:t>
            </a:r>
            <a:r>
              <a:rPr kumimoji="0" lang="de-DE" sz="1100" b="0" i="0" u="none" strike="noStrike" kern="1200" cap="none" spc="-1" normalizeH="0" baseline="-25000" noProof="0">
                <a:ln>
                  <a:noFill/>
                </a:ln>
                <a:solidFill>
                  <a:srgbClr val="2A105B"/>
                </a:solidFill>
                <a:effectLst/>
                <a:uLnTx/>
                <a:uFillTx/>
                <a:latin typeface="Calibri"/>
              </a:rPr>
              <a:t>NaCl</a:t>
            </a:r>
            <a:r>
              <a:rPr kumimoji="0" lang="de-DE" sz="1100" b="0" i="0" u="none" strike="noStrike" kern="1200" cap="none" spc="-1" normalizeH="0" baseline="0" noProof="0">
                <a:ln>
                  <a:noFill/>
                </a:ln>
                <a:solidFill>
                  <a:srgbClr val="2A105B"/>
                </a:solidFill>
                <a:effectLst/>
                <a:uLnTx/>
                <a:uFillTx/>
                <a:latin typeface="Calibri"/>
              </a:rPr>
              <a:t> Mg(OH)</a:t>
            </a:r>
            <a:r>
              <a:rPr kumimoji="0" lang="de-DE" sz="1100" b="0" i="0" u="none" strike="noStrike" kern="1200" cap="none" spc="-1" normalizeH="0" baseline="-25000" noProof="0">
                <a:ln>
                  <a:noFill/>
                </a:ln>
                <a:solidFill>
                  <a:srgbClr val="2A105B"/>
                </a:solidFill>
                <a:effectLst/>
                <a:uLnTx/>
                <a:uFillTx/>
                <a:latin typeface="Calibri"/>
              </a:rPr>
              <a:t>2</a:t>
            </a:r>
            <a:r>
              <a:rPr kumimoji="0" lang="de-DE" sz="1100" b="0" i="0" u="none" strike="noStrike" kern="1200" cap="none" spc="-1" normalizeH="0" baseline="0" noProof="0">
                <a:ln>
                  <a:noFill/>
                </a:ln>
                <a:solidFill>
                  <a:srgbClr val="2A105B"/>
                </a:solidFill>
                <a:effectLst/>
                <a:uLnTx/>
                <a:uFillTx/>
                <a:latin typeface="Calibri"/>
              </a:rPr>
              <a:t> CaSO</a:t>
            </a:r>
            <a:r>
              <a:rPr kumimoji="0" lang="de-DE" sz="1100" b="0" i="0" u="none" strike="noStrike" kern="1200" cap="none" spc="-1" normalizeH="0" baseline="-25000" noProof="0">
                <a:ln>
                  <a:noFill/>
                </a:ln>
                <a:solidFill>
                  <a:srgbClr val="2A105B"/>
                </a:solidFill>
                <a:effectLst/>
                <a:uLnTx/>
                <a:uFillTx/>
                <a:latin typeface="Calibri"/>
              </a:rPr>
              <a:t>4</a:t>
            </a:r>
            <a:r>
              <a:rPr kumimoji="0" lang="de-DE" sz="1100" b="0" i="0" u="none" strike="noStrike" kern="1200" cap="none" spc="-1" normalizeH="0" baseline="0" noProof="0">
                <a:ln>
                  <a:noFill/>
                </a:ln>
                <a:solidFill>
                  <a:srgbClr val="2A105B"/>
                </a:solidFill>
                <a:effectLst/>
                <a:uLnTx/>
                <a:uFillTx/>
                <a:latin typeface="Calibri"/>
              </a:rPr>
              <a:t>  water   NaCl</a:t>
            </a:r>
            <a:endParaRPr kumimoji="0" lang="en-US" sz="1100" b="0" i="0" u="none" strike="noStrike" kern="1200" cap="none" spc="-1" normalizeH="0" baseline="0" noProof="0">
              <a:ln>
                <a:noFill/>
              </a:ln>
              <a:solidFill>
                <a:prstClr val="black"/>
              </a:solidFill>
              <a:effectLst/>
              <a:uLnTx/>
              <a:uFillTx/>
              <a:latin typeface="Calibri"/>
            </a:endParaRPr>
          </a:p>
        </p:txBody>
      </p:sp>
      <p:sp>
        <p:nvSpPr>
          <p:cNvPr id="728" name="CustomShape 11"/>
          <p:cNvSpPr/>
          <p:nvPr/>
        </p:nvSpPr>
        <p:spPr>
          <a:xfrm>
            <a:off x="6412320" y="2611080"/>
            <a:ext cx="417600" cy="280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29" name="CustomShape 12"/>
          <p:cNvSpPr/>
          <p:nvPr/>
        </p:nvSpPr>
        <p:spPr>
          <a:xfrm>
            <a:off x="6490080" y="2954160"/>
            <a:ext cx="488520" cy="246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200</a:t>
            </a: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0</a:t>
            </a: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-200</a:t>
            </a: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-400</a:t>
            </a: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-600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30" name="CustomShape 13"/>
          <p:cNvSpPr/>
          <p:nvPr/>
        </p:nvSpPr>
        <p:spPr>
          <a:xfrm rot="16200000">
            <a:off x="4712040" y="4111560"/>
            <a:ext cx="338148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Annual expenditure and revenue []‘000 USD/year]</a:t>
            </a:r>
            <a:endParaRPr kumimoji="0" lang="en-US" sz="1200" b="0" i="0" u="none" strike="noStrike" kern="1200" cap="none" spc="-1" normalizeH="0" baseline="0" noProof="0">
              <a:ln>
                <a:noFill/>
              </a:ln>
              <a:solidFill>
                <a:prstClr val="black"/>
              </a:solidFill>
              <a:effectLst/>
              <a:uLnTx/>
              <a:uFillTx/>
              <a:latin typeface="Calibri"/>
            </a:endParaRPr>
          </a:p>
        </p:txBody>
      </p:sp>
      <p:sp>
        <p:nvSpPr>
          <p:cNvPr id="731" name="CustomShape 14"/>
          <p:cNvSpPr/>
          <p:nvPr/>
        </p:nvSpPr>
        <p:spPr>
          <a:xfrm>
            <a:off x="6837840" y="2714040"/>
            <a:ext cx="824040" cy="1062000"/>
          </a:xfrm>
          <a:prstGeom prst="rect">
            <a:avLst/>
          </a:prstGeom>
          <a:noFill/>
          <a:ln w="38160"/>
        </p:spPr>
        <p:style>
          <a:lnRef idx="2">
            <a:schemeClr val="accent1">
              <a:shade val="50000"/>
            </a:schemeClr>
          </a:lnRef>
          <a:fillRef idx="1">
            <a:schemeClr val="accent1"/>
          </a:fillRef>
          <a:effectRef idx="0">
            <a:schemeClr val="accent1"/>
          </a:effectRef>
          <a:fontRef idx="minor"/>
        </p:style>
      </p:sp>
      <p:sp>
        <p:nvSpPr>
          <p:cNvPr id="732" name="CustomShape 15"/>
          <p:cNvSpPr/>
          <p:nvPr/>
        </p:nvSpPr>
        <p:spPr>
          <a:xfrm>
            <a:off x="8077320" y="2707200"/>
            <a:ext cx="482400" cy="1062000"/>
          </a:xfrm>
          <a:prstGeom prst="rect">
            <a:avLst/>
          </a:prstGeom>
          <a:noFill/>
          <a:ln w="38160"/>
        </p:spPr>
        <p:style>
          <a:lnRef idx="2">
            <a:schemeClr val="accent1">
              <a:shade val="50000"/>
            </a:schemeClr>
          </a:lnRef>
          <a:fillRef idx="1">
            <a:schemeClr val="accent1"/>
          </a:fillRef>
          <a:effectRef idx="0">
            <a:schemeClr val="accent1"/>
          </a:effectRef>
          <a:fontRef idx="minor"/>
        </p:style>
      </p:sp>
      <p:sp>
        <p:nvSpPr>
          <p:cNvPr id="733" name="CustomShape 16"/>
          <p:cNvSpPr/>
          <p:nvPr/>
        </p:nvSpPr>
        <p:spPr>
          <a:xfrm>
            <a:off x="6855840" y="5465520"/>
            <a:ext cx="824040" cy="311040"/>
          </a:xfrm>
          <a:prstGeom prst="rect">
            <a:avLst/>
          </a:prstGeom>
          <a:noFill/>
          <a:ln w="38160"/>
        </p:spPr>
        <p:style>
          <a:lnRef idx="2">
            <a:schemeClr val="accent1">
              <a:shade val="50000"/>
            </a:schemeClr>
          </a:lnRef>
          <a:fillRef idx="1">
            <a:schemeClr val="accent1"/>
          </a:fillRef>
          <a:effectRef idx="0">
            <a:schemeClr val="accent1"/>
          </a:effectRef>
          <a:fontRef idx="minor"/>
        </p:style>
      </p:sp>
      <p:sp>
        <p:nvSpPr>
          <p:cNvPr id="734" name="CustomShape 17"/>
          <p:cNvSpPr/>
          <p:nvPr/>
        </p:nvSpPr>
        <p:spPr>
          <a:xfrm>
            <a:off x="8130960" y="5470200"/>
            <a:ext cx="416520" cy="273960"/>
          </a:xfrm>
          <a:prstGeom prst="rect">
            <a:avLst/>
          </a:prstGeom>
          <a:noFill/>
          <a:ln w="38160"/>
        </p:spPr>
        <p:style>
          <a:lnRef idx="2">
            <a:schemeClr val="accent1">
              <a:shade val="50000"/>
            </a:schemeClr>
          </a:lnRef>
          <a:fillRef idx="1">
            <a:schemeClr val="accent1"/>
          </a:fillRef>
          <a:effectRef idx="0">
            <a:schemeClr val="accent1"/>
          </a:effectRef>
          <a:fontRef idx="minor"/>
        </p:style>
      </p:sp>
      <p:sp>
        <p:nvSpPr>
          <p:cNvPr id="19" name="PlaceHolder 18"/>
          <p:cNvSpPr>
            <a:spLocks noGrp="1"/>
          </p:cNvSpPr>
          <p:nvPr>
            <p:ph type="sldNum"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F2B83-B4EC-4EC2-8690-DE663F59DD43}"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729"/>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730"/>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7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717">
                                            <p:txEl>
                                              <p:pRg st="0" end="0"/>
                                            </p:txEl>
                                          </p:spTgt>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73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732"/>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733"/>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7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725"/>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7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7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 name="Inhaltsplatzhalter 21"/>
          <p:cNvPicPr/>
          <p:nvPr/>
        </p:nvPicPr>
        <p:blipFill>
          <a:blip r:embed="rId2"/>
          <a:srcRect l="5882" t="9934" r="9500" b="6188"/>
          <a:stretch/>
        </p:blipFill>
        <p:spPr>
          <a:xfrm>
            <a:off x="6477120" y="2484000"/>
            <a:ext cx="5346720" cy="3179880"/>
          </a:xfrm>
          <a:prstGeom prst="rect">
            <a:avLst/>
          </a:prstGeom>
          <a:ln>
            <a:noFill/>
          </a:ln>
        </p:spPr>
      </p:pic>
      <p:sp>
        <p:nvSpPr>
          <p:cNvPr id="736" name="TextShape 1"/>
          <p:cNvSpPr txBox="1"/>
          <p:nvPr/>
        </p:nvSpPr>
        <p:spPr>
          <a:xfrm>
            <a:off x="838080" y="2611080"/>
            <a:ext cx="518112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dirty="0">
                <a:ln>
                  <a:noFill/>
                </a:ln>
                <a:solidFill>
                  <a:srgbClr val="2A105B"/>
                </a:solidFill>
                <a:effectLst/>
                <a:uLnTx/>
                <a:uFillTx/>
                <a:latin typeface="Calibri"/>
              </a:rPr>
              <a:t>LSC: 203 USD/ tonne </a:t>
            </a:r>
            <a:r>
              <a:rPr lang="de-DE" sz="2800" spc="-1" dirty="0">
                <a:solidFill>
                  <a:srgbClr val="2A105B"/>
                </a:solidFill>
                <a:latin typeface="Calibri"/>
              </a:rPr>
              <a:t>NaCl</a:t>
            </a:r>
            <a:endParaRPr lang="en-US" sz="2800" spc="-1" dirty="0">
              <a:solidFill>
                <a:srgbClr val="2A105B"/>
              </a:solidFill>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dirty="0">
                <a:ln>
                  <a:noFill/>
                </a:ln>
                <a:solidFill>
                  <a:srgbClr val="2A105B"/>
                </a:solidFill>
                <a:effectLst/>
                <a:uLnTx/>
                <a:uFillTx/>
                <a:latin typeface="Calibri"/>
              </a:rPr>
              <a:t>Market price: 80 to 150 USD/ tonne </a:t>
            </a:r>
            <a:r>
              <a:rPr lang="de-DE" sz="2800" spc="-1" dirty="0">
                <a:solidFill>
                  <a:srgbClr val="2A105B"/>
                </a:solidFill>
                <a:latin typeface="Calibri"/>
              </a:rPr>
              <a:t>NaCl</a:t>
            </a:r>
            <a:r>
              <a:rPr kumimoji="0" lang="de-DE" sz="2800" b="0" i="0" u="none" strike="noStrike" kern="1200" cap="none" spc="-1" normalizeH="0" baseline="30000" noProof="0" dirty="0">
                <a:ln>
                  <a:noFill/>
                </a:ln>
                <a:solidFill>
                  <a:srgbClr val="2A105B"/>
                </a:solidFill>
                <a:effectLst/>
                <a:uLnTx/>
                <a:uFillTx/>
                <a:latin typeface="Calibri"/>
              </a:rPr>
              <a:t>[4]</a:t>
            </a:r>
            <a:br>
              <a:rPr kumimoji="0" sz="1800" b="0" i="0" u="none" strike="noStrike" kern="1200" cap="none" spc="0" normalizeH="0" baseline="0" noProof="0" dirty="0">
                <a:ln>
                  <a:noFill/>
                </a:ln>
                <a:solidFill>
                  <a:prstClr val="black"/>
                </a:solidFill>
                <a:effectLst/>
                <a:uLnTx/>
                <a:uFillTx/>
                <a:latin typeface="Arial"/>
              </a:rPr>
            </a:br>
            <a:r>
              <a:rPr kumimoji="0" lang="de-DE" sz="2800" b="0" i="0" u="none" strike="noStrike" kern="1200" cap="none" spc="-1" normalizeH="0" baseline="0" noProof="0" dirty="0">
                <a:ln>
                  <a:noFill/>
                </a:ln>
                <a:solidFill>
                  <a:srgbClr val="2A105B"/>
                </a:solidFill>
                <a:effectLst/>
                <a:uLnTx/>
                <a:uFillTx/>
                <a:latin typeface="Calibri"/>
              </a:rPr>
              <a:t> </a:t>
            </a:r>
            <a:endParaRPr kumimoji="0" lang="en-US" sz="2800" b="0" i="0" u="none" strike="noStrike" kern="1200" cap="none" spc="-1" normalizeH="0" baseline="0" noProof="0" dirty="0">
              <a:ln>
                <a:noFill/>
              </a:ln>
              <a:solidFill>
                <a:srgbClr val="2A105B"/>
              </a:solidFill>
              <a:effectLst/>
              <a:uLnTx/>
              <a:uFillTx/>
              <a:latin typeface="Calibri"/>
            </a:endParaRPr>
          </a:p>
        </p:txBody>
      </p:sp>
      <p:sp>
        <p:nvSpPr>
          <p:cNvPr id="737"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Results: Levelized Cost of Salt (LSC)</a:t>
            </a:r>
            <a:endParaRPr kumimoji="0" lang="en-US" sz="3200" b="0" i="0" u="none" strike="noStrike" kern="1200" cap="none" spc="-1" normalizeH="0" baseline="0" noProof="0">
              <a:ln>
                <a:noFill/>
              </a:ln>
              <a:solidFill>
                <a:srgbClr val="2A105B"/>
              </a:solidFill>
              <a:effectLst/>
              <a:uLnTx/>
              <a:uFillTx/>
              <a:latin typeface="Calibri"/>
            </a:endParaRPr>
          </a:p>
        </p:txBody>
      </p:sp>
      <p:sp>
        <p:nvSpPr>
          <p:cNvPr id="738" name="TextShape 3"/>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sp>
        <p:nvSpPr>
          <p:cNvPr id="739" name="TextShape 4"/>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740" name="CustomShape 5"/>
          <p:cNvSpPr/>
          <p:nvPr/>
        </p:nvSpPr>
        <p:spPr>
          <a:xfrm>
            <a:off x="7240680" y="5664240"/>
            <a:ext cx="3503160" cy="31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41" name="CustomShape 6"/>
          <p:cNvSpPr/>
          <p:nvPr/>
        </p:nvSpPr>
        <p:spPr>
          <a:xfrm>
            <a:off x="6934320" y="5476680"/>
            <a:ext cx="4702680" cy="258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42" name="CustomShape 7"/>
          <p:cNvSpPr/>
          <p:nvPr/>
        </p:nvSpPr>
        <p:spPr>
          <a:xfrm>
            <a:off x="11220120" y="2448000"/>
            <a:ext cx="416520" cy="273960"/>
          </a:xfrm>
          <a:prstGeom prst="rect">
            <a:avLst/>
          </a:prstGeom>
          <a:noFill/>
          <a:ln w="38160"/>
        </p:spPr>
        <p:style>
          <a:lnRef idx="2">
            <a:schemeClr val="accent1">
              <a:shade val="50000"/>
            </a:schemeClr>
          </a:lnRef>
          <a:fillRef idx="1">
            <a:schemeClr val="accent1"/>
          </a:fillRef>
          <a:effectRef idx="0">
            <a:schemeClr val="accent1"/>
          </a:effectRef>
          <a:fontRef idx="minor"/>
        </p:style>
      </p:sp>
      <p:sp>
        <p:nvSpPr>
          <p:cNvPr id="743" name="CustomShape 8"/>
          <p:cNvSpPr/>
          <p:nvPr/>
        </p:nvSpPr>
        <p:spPr>
          <a:xfrm>
            <a:off x="7240680" y="5494680"/>
            <a:ext cx="5105520" cy="28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1" normalizeH="0" baseline="0" noProof="0">
                <a:ln>
                  <a:noFill/>
                </a:ln>
                <a:solidFill>
                  <a:srgbClr val="2A105B"/>
                </a:solidFill>
                <a:effectLst/>
                <a:uLnTx/>
                <a:uFillTx/>
                <a:latin typeface="Calibri"/>
              </a:rPr>
              <a:t>NF1       NF2                 Cryst              RO               ED               MED           Cryst</a:t>
            </a:r>
            <a:r>
              <a:rPr kumimoji="0" lang="de-DE" sz="1100" b="0" i="0" u="none" strike="noStrike" kern="1200" cap="none" spc="-1" normalizeH="0" baseline="-25000" noProof="0">
                <a:ln>
                  <a:noFill/>
                </a:ln>
                <a:solidFill>
                  <a:srgbClr val="2A105B"/>
                </a:solidFill>
                <a:effectLst/>
                <a:uLnTx/>
                <a:uFillTx/>
                <a:latin typeface="Calibri"/>
              </a:rPr>
              <a:t>NaCl</a:t>
            </a:r>
            <a:endParaRPr kumimoji="0" lang="en-US" sz="1100" b="0" i="0" u="none" strike="noStrike" kern="1200" cap="none" spc="-1" normalizeH="0" baseline="0" noProof="0">
              <a:ln>
                <a:noFill/>
              </a:ln>
              <a:solidFill>
                <a:prstClr val="black"/>
              </a:solidFill>
              <a:effectLst/>
              <a:uLnTx/>
              <a:uFillTx/>
              <a:latin typeface="Calibri"/>
            </a:endParaRPr>
          </a:p>
        </p:txBody>
      </p:sp>
      <p:sp>
        <p:nvSpPr>
          <p:cNvPr id="744" name="CustomShape 9"/>
          <p:cNvSpPr/>
          <p:nvPr/>
        </p:nvSpPr>
        <p:spPr>
          <a:xfrm>
            <a:off x="6477120" y="2650320"/>
            <a:ext cx="394920" cy="2581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nvGrpSpPr>
          <p:cNvPr id="745" name="Group 10"/>
          <p:cNvGrpSpPr/>
          <p:nvPr/>
        </p:nvGrpSpPr>
        <p:grpSpPr>
          <a:xfrm>
            <a:off x="6507360" y="2595600"/>
            <a:ext cx="498600" cy="2719440"/>
            <a:chOff x="6507360" y="2595600"/>
            <a:chExt cx="498600" cy="2719440"/>
          </a:xfrm>
        </p:grpSpPr>
        <p:sp>
          <p:nvSpPr>
            <p:cNvPr id="746" name="CustomShape 11"/>
            <p:cNvSpPr/>
            <p:nvPr/>
          </p:nvSpPr>
          <p:spPr>
            <a:xfrm>
              <a:off x="6512760" y="259560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200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47" name="CustomShape 12"/>
            <p:cNvSpPr/>
            <p:nvPr/>
          </p:nvSpPr>
          <p:spPr>
            <a:xfrm>
              <a:off x="6517440" y="308736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150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48" name="CustomShape 13"/>
            <p:cNvSpPr/>
            <p:nvPr/>
          </p:nvSpPr>
          <p:spPr>
            <a:xfrm>
              <a:off x="6509880" y="356148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100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49" name="CustomShape 14"/>
            <p:cNvSpPr/>
            <p:nvPr/>
          </p:nvSpPr>
          <p:spPr>
            <a:xfrm>
              <a:off x="6507360" y="406080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50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50" name="CustomShape 15"/>
            <p:cNvSpPr/>
            <p:nvPr/>
          </p:nvSpPr>
          <p:spPr>
            <a:xfrm>
              <a:off x="6512400" y="454464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51" name="CustomShape 16"/>
            <p:cNvSpPr/>
            <p:nvPr/>
          </p:nvSpPr>
          <p:spPr>
            <a:xfrm>
              <a:off x="6512760" y="504216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-50</a:t>
              </a:r>
              <a:endParaRPr kumimoji="0" lang="en-US" sz="1200" b="0" i="0" u="none" strike="noStrike" kern="1200" cap="none" spc="-1" normalizeH="0" baseline="0" noProof="0">
                <a:ln>
                  <a:noFill/>
                </a:ln>
                <a:solidFill>
                  <a:prstClr val="black"/>
                </a:solidFill>
                <a:effectLst/>
                <a:uLnTx/>
                <a:uFillTx/>
                <a:latin typeface="Calibri"/>
              </a:endParaRPr>
            </a:p>
          </p:txBody>
        </p:sp>
      </p:grpSp>
      <p:sp>
        <p:nvSpPr>
          <p:cNvPr id="752" name="CustomShape 17"/>
          <p:cNvSpPr/>
          <p:nvPr/>
        </p:nvSpPr>
        <p:spPr>
          <a:xfrm rot="16200000">
            <a:off x="5313600" y="3873240"/>
            <a:ext cx="2239560" cy="29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NaCl levelized cost [USD/ton</a:t>
            </a:r>
            <a:r>
              <a:rPr kumimoji="0" lang="de-DE" sz="1200" b="0" i="0" u="none" strike="noStrike" kern="1200" cap="none" spc="-1" normalizeH="0" baseline="-25000" noProof="0">
                <a:ln>
                  <a:noFill/>
                </a:ln>
                <a:solidFill>
                  <a:srgbClr val="2A105B"/>
                </a:solidFill>
                <a:effectLst/>
                <a:uLnTx/>
                <a:uFillTx/>
                <a:latin typeface="Calibri"/>
              </a:rPr>
              <a:t>NaCl</a:t>
            </a:r>
            <a:r>
              <a:rPr kumimoji="0" lang="de-DE" sz="1200" b="0" i="0" u="none" strike="noStrike" kern="1200" cap="none" spc="-1" normalizeH="0" baseline="0" noProof="0">
                <a:ln>
                  <a:noFill/>
                </a:ln>
                <a:solidFill>
                  <a:srgbClr val="2A105B"/>
                </a:solidFill>
                <a:effectLst/>
                <a:uLnTx/>
                <a:uFillTx/>
                <a:latin typeface="Calibri"/>
              </a:rPr>
              <a:t>]</a:t>
            </a:r>
            <a:endParaRPr kumimoji="0" lang="en-US" sz="1200" b="0" i="0" u="none" strike="noStrike" kern="1200" cap="none" spc="-1" normalizeH="0" baseline="0" noProof="0">
              <a:ln>
                <a:noFill/>
              </a:ln>
              <a:solidFill>
                <a:prstClr val="black"/>
              </a:solidFill>
              <a:effectLst/>
              <a:uLnTx/>
              <a:uFillTx/>
              <a:latin typeface="Calibri"/>
            </a:endParaRPr>
          </a:p>
        </p:txBody>
      </p:sp>
      <p:sp>
        <p:nvSpPr>
          <p:cNvPr id="19" name="PlaceHolder 18"/>
          <p:cNvSpPr>
            <a:spLocks noGrp="1"/>
          </p:cNvSpPr>
          <p:nvPr>
            <p:ph type="sldNum"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BD9DD4-3E4D-459A-9C00-30F441F22C8F}"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4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752"/>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743"/>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7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742"/>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73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7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838080" y="2611080"/>
            <a:ext cx="518112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Parameters: prices/costs of CaSO</a:t>
            </a:r>
            <a:r>
              <a:rPr kumimoji="0" lang="de-DE" sz="2800" b="0" i="0" u="none" strike="noStrike" kern="1200" cap="none" spc="-1" normalizeH="0" baseline="-25000" noProof="0">
                <a:ln>
                  <a:noFill/>
                </a:ln>
                <a:solidFill>
                  <a:srgbClr val="2A105B"/>
                </a:solidFill>
                <a:effectLst/>
                <a:uLnTx/>
                <a:uFillTx/>
                <a:latin typeface="Calibri"/>
              </a:rPr>
              <a:t>4</a:t>
            </a:r>
            <a:r>
              <a:rPr kumimoji="0" lang="de-DE" sz="2800" b="0" i="0" u="none" strike="noStrike" kern="1200" cap="none" spc="-1" normalizeH="0" baseline="0" noProof="0">
                <a:ln>
                  <a:noFill/>
                </a:ln>
                <a:solidFill>
                  <a:srgbClr val="2A105B"/>
                </a:solidFill>
                <a:effectLst/>
                <a:uLnTx/>
                <a:uFillTx/>
                <a:latin typeface="Calibri"/>
              </a:rPr>
              <a:t>, Mg(OH)</a:t>
            </a:r>
            <a:r>
              <a:rPr kumimoji="0" lang="de-DE" sz="2800" b="0" i="0" u="none" strike="noStrike" kern="1200" cap="none" spc="-1" normalizeH="0" baseline="-25000" noProof="0">
                <a:ln>
                  <a:noFill/>
                </a:ln>
                <a:solidFill>
                  <a:srgbClr val="2A105B"/>
                </a:solidFill>
                <a:effectLst/>
                <a:uLnTx/>
                <a:uFillTx/>
                <a:latin typeface="Calibri"/>
              </a:rPr>
              <a:t>2</a:t>
            </a:r>
            <a:r>
              <a:rPr kumimoji="0" lang="de-DE" sz="2800" b="0" i="0" u="none" strike="noStrike" kern="1200" cap="none" spc="-1" normalizeH="0" baseline="0" noProof="0">
                <a:ln>
                  <a:noFill/>
                </a:ln>
                <a:solidFill>
                  <a:srgbClr val="2A105B"/>
                </a:solidFill>
                <a:effectLst/>
                <a:uLnTx/>
                <a:uFillTx/>
                <a:latin typeface="Calibri"/>
              </a:rPr>
              <a:t>, water, heat, and electricity</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Variation: -50% to +50%</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LSC: </a:t>
            </a:r>
            <a:r>
              <a:rPr kumimoji="0" lang="de-DE" sz="2800" b="1" i="0" u="none" strike="noStrike" kern="1200" cap="none" spc="-1" normalizeH="0" baseline="0" noProof="0">
                <a:ln>
                  <a:noFill/>
                </a:ln>
                <a:solidFill>
                  <a:srgbClr val="2A105B"/>
                </a:solidFill>
                <a:effectLst/>
                <a:uLnTx/>
                <a:uFillTx/>
                <a:latin typeface="Calibri"/>
              </a:rPr>
              <a:t>170 to 180 USD/ tonne</a:t>
            </a:r>
            <a:r>
              <a:rPr kumimoji="0" lang="de-DE" sz="2800" b="1" i="0" u="none" strike="noStrike" kern="1200" cap="none" spc="-1" normalizeH="0" baseline="-25000" noProof="0">
                <a:ln>
                  <a:noFill/>
                </a:ln>
                <a:solidFill>
                  <a:srgbClr val="2A105B"/>
                </a:solidFill>
                <a:effectLst/>
                <a:uLnTx/>
                <a:uFillTx/>
                <a:latin typeface="Calibri"/>
              </a:rPr>
              <a:t>NaCl</a:t>
            </a:r>
            <a:r>
              <a:rPr kumimoji="0" lang="de-DE" sz="2800" b="0" i="0" u="none" strike="noStrike" kern="1200" cap="none" spc="-1" normalizeH="0" baseline="0" noProof="0">
                <a:ln>
                  <a:noFill/>
                </a:ln>
                <a:solidFill>
                  <a:srgbClr val="2A105B"/>
                </a:solidFill>
                <a:effectLst/>
                <a:uLnTx/>
                <a:uFillTx/>
                <a:latin typeface="Calibri"/>
              </a:rPr>
              <a:t>: Reduction in electricity price by 50% or increase in price of Mg(OH)</a:t>
            </a:r>
            <a:r>
              <a:rPr kumimoji="0" lang="de-DE" sz="2800" b="0" i="0" u="none" strike="noStrike" kern="1200" cap="none" spc="-1" normalizeH="0" baseline="-25000" noProof="0">
                <a:ln>
                  <a:noFill/>
                </a:ln>
                <a:solidFill>
                  <a:srgbClr val="2A105B"/>
                </a:solidFill>
                <a:effectLst/>
                <a:uLnTx/>
                <a:uFillTx/>
                <a:latin typeface="Calibri"/>
              </a:rPr>
              <a:t>2</a:t>
            </a:r>
            <a:br>
              <a:rPr kumimoji="0" sz="1800" b="0" i="0" u="none" strike="noStrike" kern="1200" cap="none" spc="0" normalizeH="0" baseline="0" noProof="0">
                <a:ln>
                  <a:noFill/>
                </a:ln>
                <a:solidFill>
                  <a:prstClr val="black"/>
                </a:solidFill>
                <a:effectLst/>
                <a:uLnTx/>
                <a:uFillTx/>
                <a:latin typeface="Arial"/>
              </a:rPr>
            </a:br>
            <a:r>
              <a:rPr kumimoji="0" lang="de-DE" sz="2800" b="0" i="0" u="none" strike="noStrike" kern="1200" cap="none" spc="-1" normalizeH="0" baseline="0" noProof="0">
                <a:ln>
                  <a:noFill/>
                </a:ln>
                <a:solidFill>
                  <a:srgbClr val="2A105B"/>
                </a:solidFill>
                <a:effectLst/>
                <a:uLnTx/>
                <a:uFillTx/>
                <a:latin typeface="Calibri"/>
              </a:rPr>
              <a:t> </a:t>
            </a:r>
            <a:endParaRPr kumimoji="0" lang="en-US" sz="2800" b="0" i="0" u="none" strike="noStrike" kern="1200" cap="none" spc="-1" normalizeH="0" baseline="0" noProof="0">
              <a:ln>
                <a:noFill/>
              </a:ln>
              <a:solidFill>
                <a:srgbClr val="2A105B"/>
              </a:solidFill>
              <a:effectLst/>
              <a:uLnTx/>
              <a:uFillTx/>
              <a:latin typeface="Calibri"/>
            </a:endParaRPr>
          </a:p>
        </p:txBody>
      </p:sp>
      <p:sp>
        <p:nvSpPr>
          <p:cNvPr id="754"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Results: Sensitivity Analysis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755" name="TextShape 3"/>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sp>
        <p:nvSpPr>
          <p:cNvPr id="756" name="TextShape 4"/>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757" name="CustomShape 5"/>
          <p:cNvSpPr/>
          <p:nvPr/>
        </p:nvSpPr>
        <p:spPr>
          <a:xfrm>
            <a:off x="6934320" y="5476680"/>
            <a:ext cx="4702680" cy="258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758" name="Inhaltsplatzhalter 16"/>
          <p:cNvPicPr/>
          <p:nvPr/>
        </p:nvPicPr>
        <p:blipFill>
          <a:blip r:embed="rId2"/>
          <a:srcRect l="5441" t="10787" r="8937" b="4208"/>
          <a:stretch/>
        </p:blipFill>
        <p:spPr>
          <a:xfrm>
            <a:off x="6879600" y="2109240"/>
            <a:ext cx="4710240" cy="3740760"/>
          </a:xfrm>
          <a:prstGeom prst="rect">
            <a:avLst/>
          </a:prstGeom>
          <a:ln>
            <a:noFill/>
          </a:ln>
        </p:spPr>
      </p:pic>
      <p:sp>
        <p:nvSpPr>
          <p:cNvPr id="759" name="CustomShape 6"/>
          <p:cNvSpPr/>
          <p:nvPr/>
        </p:nvSpPr>
        <p:spPr>
          <a:xfrm>
            <a:off x="7534080" y="5539320"/>
            <a:ext cx="3503160" cy="31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60" name="CustomShape 7"/>
          <p:cNvSpPr/>
          <p:nvPr/>
        </p:nvSpPr>
        <p:spPr>
          <a:xfrm>
            <a:off x="7664760" y="5455800"/>
            <a:ext cx="354852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1" normalizeH="0" baseline="0" noProof="0">
                <a:ln>
                  <a:noFill/>
                </a:ln>
                <a:solidFill>
                  <a:srgbClr val="2A105B"/>
                </a:solidFill>
                <a:effectLst/>
                <a:uLnTx/>
                <a:uFillTx/>
                <a:latin typeface="Calibri"/>
              </a:rPr>
              <a:t>-40                   -20                    0                     20                    40</a:t>
            </a:r>
            <a:endParaRPr kumimoji="0" lang="en-US" sz="1100" b="0" i="0" u="none" strike="noStrike" kern="1200" cap="none" spc="-1" normalizeH="0" baseline="0" noProof="0">
              <a:ln>
                <a:noFill/>
              </a:ln>
              <a:solidFill>
                <a:prstClr val="black"/>
              </a:solidFill>
              <a:effectLst/>
              <a:uLnTx/>
              <a:uFillTx/>
              <a:latin typeface="Calibri"/>
            </a:endParaRPr>
          </a:p>
        </p:txBody>
      </p:sp>
      <p:sp>
        <p:nvSpPr>
          <p:cNvPr id="761" name="CustomShape 8"/>
          <p:cNvSpPr/>
          <p:nvPr/>
        </p:nvSpPr>
        <p:spPr>
          <a:xfrm>
            <a:off x="8334720" y="5665680"/>
            <a:ext cx="220896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1" normalizeH="0" baseline="0" noProof="0">
                <a:ln>
                  <a:noFill/>
                </a:ln>
                <a:solidFill>
                  <a:srgbClr val="2A105B"/>
                </a:solidFill>
                <a:effectLst/>
                <a:uLnTx/>
                <a:uFillTx/>
                <a:latin typeface="Calibri"/>
              </a:rPr>
              <a:t>Variation in value of parameter [%]</a:t>
            </a:r>
            <a:endParaRPr kumimoji="0" lang="en-US" sz="1100" b="0" i="0" u="none" strike="noStrike" kern="1200" cap="none" spc="-1" normalizeH="0" baseline="0" noProof="0">
              <a:ln>
                <a:noFill/>
              </a:ln>
              <a:solidFill>
                <a:prstClr val="black"/>
              </a:solidFill>
              <a:effectLst/>
              <a:uLnTx/>
              <a:uFillTx/>
              <a:latin typeface="Calibri"/>
            </a:endParaRPr>
          </a:p>
        </p:txBody>
      </p:sp>
      <p:sp>
        <p:nvSpPr>
          <p:cNvPr id="762" name="CustomShape 9"/>
          <p:cNvSpPr/>
          <p:nvPr/>
        </p:nvSpPr>
        <p:spPr>
          <a:xfrm>
            <a:off x="6817320" y="2161080"/>
            <a:ext cx="394920" cy="323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nvGrpSpPr>
          <p:cNvPr id="763" name="Group 10"/>
          <p:cNvGrpSpPr/>
          <p:nvPr/>
        </p:nvGrpSpPr>
        <p:grpSpPr>
          <a:xfrm>
            <a:off x="6846120" y="2069640"/>
            <a:ext cx="505080" cy="3404520"/>
            <a:chOff x="6846120" y="2069640"/>
            <a:chExt cx="505080" cy="3404520"/>
          </a:xfrm>
        </p:grpSpPr>
        <p:sp>
          <p:nvSpPr>
            <p:cNvPr id="764" name="CustomShape 11"/>
            <p:cNvSpPr/>
            <p:nvPr/>
          </p:nvSpPr>
          <p:spPr>
            <a:xfrm>
              <a:off x="6855480" y="206964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240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65" name="CustomShape 12"/>
            <p:cNvSpPr/>
            <p:nvPr/>
          </p:nvSpPr>
          <p:spPr>
            <a:xfrm>
              <a:off x="6860160" y="252324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230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66" name="CustomShape 13"/>
            <p:cNvSpPr/>
            <p:nvPr/>
          </p:nvSpPr>
          <p:spPr>
            <a:xfrm>
              <a:off x="6852600" y="297828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220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67" name="CustomShape 14"/>
            <p:cNvSpPr/>
            <p:nvPr/>
          </p:nvSpPr>
          <p:spPr>
            <a:xfrm>
              <a:off x="6850080" y="342072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210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68" name="CustomShape 15"/>
            <p:cNvSpPr/>
            <p:nvPr/>
          </p:nvSpPr>
          <p:spPr>
            <a:xfrm>
              <a:off x="6855120" y="386208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200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69" name="CustomShape 16"/>
            <p:cNvSpPr/>
            <p:nvPr/>
          </p:nvSpPr>
          <p:spPr>
            <a:xfrm>
              <a:off x="6855480" y="431064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190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70" name="CustomShape 17"/>
            <p:cNvSpPr/>
            <p:nvPr/>
          </p:nvSpPr>
          <p:spPr>
            <a:xfrm>
              <a:off x="6862680" y="475596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180</a:t>
              </a:r>
              <a:endParaRPr kumimoji="0" lang="en-US" sz="1200" b="0" i="0" u="none" strike="noStrike" kern="1200" cap="none" spc="-1" normalizeH="0" baseline="0" noProof="0">
                <a:ln>
                  <a:noFill/>
                </a:ln>
                <a:solidFill>
                  <a:prstClr val="black"/>
                </a:solidFill>
                <a:effectLst/>
                <a:uLnTx/>
                <a:uFillTx/>
                <a:latin typeface="Calibri"/>
              </a:endParaRPr>
            </a:p>
          </p:txBody>
        </p:sp>
        <p:sp>
          <p:nvSpPr>
            <p:cNvPr id="771" name="CustomShape 18"/>
            <p:cNvSpPr/>
            <p:nvPr/>
          </p:nvSpPr>
          <p:spPr>
            <a:xfrm>
              <a:off x="6846120" y="5201280"/>
              <a:ext cx="488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170</a:t>
              </a:r>
              <a:endParaRPr kumimoji="0" lang="en-US" sz="1200" b="0" i="0" u="none" strike="noStrike" kern="1200" cap="none" spc="-1" normalizeH="0" baseline="0" noProof="0">
                <a:ln>
                  <a:noFill/>
                </a:ln>
                <a:solidFill>
                  <a:prstClr val="black"/>
                </a:solidFill>
                <a:effectLst/>
                <a:uLnTx/>
                <a:uFillTx/>
                <a:latin typeface="Calibri"/>
              </a:endParaRPr>
            </a:p>
          </p:txBody>
        </p:sp>
      </p:grpSp>
      <p:sp>
        <p:nvSpPr>
          <p:cNvPr id="772" name="CustomShape 19"/>
          <p:cNvSpPr/>
          <p:nvPr/>
        </p:nvSpPr>
        <p:spPr>
          <a:xfrm rot="16200000">
            <a:off x="5611320" y="3760560"/>
            <a:ext cx="2239560" cy="297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NaCl levelized cost [USD/ton</a:t>
            </a:r>
            <a:r>
              <a:rPr kumimoji="0" lang="de-DE" sz="1200" b="0" i="0" u="none" strike="noStrike" kern="1200" cap="none" spc="-1" normalizeH="0" baseline="-25000" noProof="0">
                <a:ln>
                  <a:noFill/>
                </a:ln>
                <a:solidFill>
                  <a:srgbClr val="2A105B"/>
                </a:solidFill>
                <a:effectLst/>
                <a:uLnTx/>
                <a:uFillTx/>
                <a:latin typeface="Calibri"/>
              </a:rPr>
              <a:t>NaCl</a:t>
            </a:r>
            <a:r>
              <a:rPr kumimoji="0" lang="de-DE" sz="1200" b="0" i="0" u="none" strike="noStrike" kern="1200" cap="none" spc="-1" normalizeH="0" baseline="0" noProof="0">
                <a:ln>
                  <a:noFill/>
                </a:ln>
                <a:solidFill>
                  <a:srgbClr val="2A105B"/>
                </a:solidFill>
                <a:effectLst/>
                <a:uLnTx/>
                <a:uFillTx/>
                <a:latin typeface="Calibri"/>
              </a:rPr>
              <a:t>]</a:t>
            </a:r>
            <a:endParaRPr kumimoji="0" lang="en-US" sz="1200" b="0" i="0" u="none" strike="noStrike" kern="1200" cap="none" spc="-1" normalizeH="0" baseline="0" noProof="0">
              <a:ln>
                <a:noFill/>
              </a:ln>
              <a:solidFill>
                <a:prstClr val="black"/>
              </a:solidFill>
              <a:effectLst/>
              <a:uLnTx/>
              <a:uFillTx/>
              <a:latin typeface="Calibri"/>
            </a:endParaRPr>
          </a:p>
        </p:txBody>
      </p:sp>
      <p:sp>
        <p:nvSpPr>
          <p:cNvPr id="773" name="CustomShape 20"/>
          <p:cNvSpPr/>
          <p:nvPr/>
        </p:nvSpPr>
        <p:spPr>
          <a:xfrm rot="19650600">
            <a:off x="7421760" y="4458240"/>
            <a:ext cx="831240" cy="272880"/>
          </a:xfrm>
          <a:prstGeom prst="rect">
            <a:avLst/>
          </a:prstGeom>
          <a:noFill/>
          <a:ln w="28440">
            <a:solidFill>
              <a:schemeClr val="accent1"/>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Electricity</a:t>
            </a:r>
            <a:endParaRPr kumimoji="0" lang="en-US" sz="1200" b="0" i="0" u="none" strike="noStrike" kern="1200" cap="none" spc="-1" normalizeH="0" baseline="0" noProof="0">
              <a:ln>
                <a:noFill/>
              </a:ln>
              <a:solidFill>
                <a:prstClr val="black"/>
              </a:solidFill>
              <a:effectLst/>
              <a:uLnTx/>
              <a:uFillTx/>
              <a:latin typeface="Calibri"/>
            </a:endParaRPr>
          </a:p>
        </p:txBody>
      </p:sp>
      <p:sp>
        <p:nvSpPr>
          <p:cNvPr id="774" name="CustomShape 21"/>
          <p:cNvSpPr/>
          <p:nvPr/>
        </p:nvSpPr>
        <p:spPr>
          <a:xfrm rot="2284200">
            <a:off x="10663920" y="4771080"/>
            <a:ext cx="830160" cy="297000"/>
          </a:xfrm>
          <a:prstGeom prst="rect">
            <a:avLst/>
          </a:prstGeom>
          <a:noFill/>
          <a:ln w="28440">
            <a:solidFill>
              <a:schemeClr val="accent1"/>
            </a:solidFill>
            <a:round/>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1" normalizeH="0" baseline="0" noProof="0">
                <a:ln>
                  <a:noFill/>
                </a:ln>
                <a:solidFill>
                  <a:srgbClr val="2A105B"/>
                </a:solidFill>
                <a:effectLst/>
                <a:uLnTx/>
                <a:uFillTx/>
                <a:latin typeface="Calibri"/>
              </a:rPr>
              <a:t>Mg(OH)</a:t>
            </a:r>
            <a:r>
              <a:rPr kumimoji="0" lang="de-DE" sz="1200" b="0" i="0" u="none" strike="noStrike" kern="1200" cap="none" spc="-1" normalizeH="0" baseline="-25000" noProof="0">
                <a:ln>
                  <a:noFill/>
                </a:ln>
                <a:solidFill>
                  <a:srgbClr val="2A105B"/>
                </a:solidFill>
                <a:effectLst/>
                <a:uLnTx/>
                <a:uFillTx/>
                <a:latin typeface="Calibri"/>
              </a:rPr>
              <a:t>2</a:t>
            </a:r>
            <a:endParaRPr kumimoji="0" lang="en-US" sz="1200" b="0" i="0" u="none" strike="noStrike" kern="1200" cap="none" spc="-1" normalizeH="0" baseline="0" noProof="0">
              <a:ln>
                <a:noFill/>
              </a:ln>
              <a:solidFill>
                <a:prstClr val="black"/>
              </a:solidFill>
              <a:effectLst/>
              <a:uLnTx/>
              <a:uFillTx/>
              <a:latin typeface="Calibri"/>
            </a:endParaRPr>
          </a:p>
        </p:txBody>
      </p:sp>
      <p:sp>
        <p:nvSpPr>
          <p:cNvPr id="23" name="PlaceHolder 22"/>
          <p:cNvSpPr>
            <a:spLocks noGrp="1"/>
          </p:cNvSpPr>
          <p:nvPr>
            <p:ph type="sldNum"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47A36-0334-475B-9195-9E7DD2E15FB4}"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763"/>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772"/>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760"/>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761"/>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7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773"/>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774"/>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7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dirty="0"/>
              <a:t>Dionysia Diamantidou is a Process and R&amp;D Engineer with experience in water treatment applications. Born in Greece, obtained civil engineering diploma in AUTH and water management MSc in TU Delft, specializing in sanitary engineering.</a:t>
            </a:r>
            <a:endParaRPr lang="en-US" dirty="0"/>
          </a:p>
        </p:txBody>
      </p:sp>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Dionysia Diamantidou</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p:txBody>
          <a:bodyPr/>
          <a:lstStyle/>
          <a:p>
            <a:r>
              <a:rPr lang="en-US" dirty="0"/>
              <a:t>Process and R&amp;D Engineer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err="1"/>
              <a:t>Lenntech</a:t>
            </a:r>
            <a:endParaRPr lang="en-US" dirty="0"/>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369332"/>
          </a:xfrm>
          <a:prstGeom prst="rect">
            <a:avLst/>
          </a:prstGeom>
          <a:noFill/>
        </p:spPr>
        <p:txBody>
          <a:bodyPr wrap="square" rtlCol="0">
            <a:spAutoFit/>
          </a:bodyPr>
          <a:lstStyle/>
          <a:p>
            <a:pPr algn="ctr"/>
            <a:r>
              <a:rPr lang="en-GB" b="1" dirty="0"/>
              <a:t>SPECIAL ISSUE PART I –Dionysia Diamantidou</a:t>
            </a:r>
          </a:p>
        </p:txBody>
      </p:sp>
      <p:pic>
        <p:nvPicPr>
          <p:cNvPr id="15" name="Picture Placeholder 14" descr="A person with long hair&#10;&#10;Description automatically generated with medium confidence">
            <a:extLst>
              <a:ext uri="{FF2B5EF4-FFF2-40B4-BE49-F238E27FC236}">
                <a16:creationId xmlns:a16="http://schemas.microsoft.com/office/drawing/2014/main" id="{3C0D7312-8B31-4183-A1DC-924DC74CCB09}"/>
              </a:ext>
            </a:extLst>
          </p:cNvPr>
          <p:cNvPicPr>
            <a:picLocks noGrp="1" noChangeAspect="1"/>
          </p:cNvPicPr>
          <p:nvPr>
            <p:ph type="pic" sz="quarter" idx="10"/>
          </p:nvPr>
        </p:nvPicPr>
        <p:blipFill>
          <a:blip r:embed="rId2"/>
          <a:srcRect/>
          <a:stretch>
            <a:fillRect/>
          </a:stretch>
        </p:blipFill>
        <p:spPr/>
      </p:pic>
    </p:spTree>
    <p:extLst>
      <p:ext uri="{BB962C8B-B14F-4D97-AF65-F5344CB8AC3E}">
        <p14:creationId xmlns:p14="http://schemas.microsoft.com/office/powerpoint/2010/main" val="245825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838080" y="2611080"/>
            <a:ext cx="1051524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0" i="0" u="none" strike="noStrike" kern="1200" cap="none" spc="-1" normalizeH="0" baseline="0" noProof="0">
                <a:ln>
                  <a:noFill/>
                </a:ln>
                <a:solidFill>
                  <a:srgbClr val="2A105B"/>
                </a:solidFill>
                <a:effectLst/>
                <a:uLnTx/>
                <a:uFillTx/>
                <a:latin typeface="Calibri"/>
              </a:rPr>
              <a:t>Treatment of coal mine effluent &amp; recovery of minerals is </a:t>
            </a:r>
            <a:r>
              <a:rPr kumimoji="0" lang="de-DE" sz="2800" b="1" i="0" u="none" strike="noStrike" kern="1200" cap="none" spc="-1" normalizeH="0" baseline="0" noProof="0">
                <a:ln>
                  <a:noFill/>
                </a:ln>
                <a:solidFill>
                  <a:srgbClr val="2A105B"/>
                </a:solidFill>
                <a:effectLst/>
                <a:uLnTx/>
                <a:uFillTx/>
                <a:latin typeface="Calibri"/>
              </a:rPr>
              <a:t>technically feasibile</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1" i="0" u="none" strike="noStrike" kern="1200" cap="none" spc="-1" normalizeH="0" baseline="0" noProof="0">
                <a:ln>
                  <a:noFill/>
                </a:ln>
                <a:solidFill>
                  <a:srgbClr val="2A105B"/>
                </a:solidFill>
                <a:effectLst/>
                <a:uLnTx/>
                <a:uFillTx/>
                <a:latin typeface="Calibri"/>
              </a:rPr>
              <a:t>Economic feasibility </a:t>
            </a:r>
            <a:r>
              <a:rPr kumimoji="0" lang="de-DE" sz="2800" b="0" i="0" u="none" strike="noStrike" kern="1200" cap="none" spc="-1" normalizeH="0" baseline="0" noProof="0">
                <a:ln>
                  <a:noFill/>
                </a:ln>
                <a:solidFill>
                  <a:srgbClr val="2A105B"/>
                </a:solidFill>
                <a:effectLst/>
                <a:uLnTx/>
                <a:uFillTx/>
                <a:latin typeface="Calibri"/>
              </a:rPr>
              <a:t>of the treatment chain </a:t>
            </a:r>
            <a:r>
              <a:rPr kumimoji="0" lang="de-DE" sz="2800" b="1" i="0" u="none" strike="noStrike" kern="1200" cap="none" spc="-1" normalizeH="0" baseline="0" noProof="0">
                <a:ln>
                  <a:noFill/>
                </a:ln>
                <a:solidFill>
                  <a:srgbClr val="2A105B"/>
                </a:solidFill>
                <a:effectLst/>
                <a:uLnTx/>
                <a:uFillTx/>
                <a:latin typeface="Calibri"/>
              </a:rPr>
              <a:t>is possible</a:t>
            </a:r>
            <a:r>
              <a:rPr kumimoji="0" lang="de-DE" sz="2800" b="0" i="0" u="none" strike="noStrike" kern="1200" cap="none" spc="-1" normalizeH="0" baseline="0" noProof="0">
                <a:ln>
                  <a:noFill/>
                </a:ln>
                <a:solidFill>
                  <a:srgbClr val="2A105B"/>
                </a:solidFill>
                <a:effectLst/>
                <a:uLnTx/>
                <a:uFillTx/>
                <a:latin typeface="Calibri"/>
              </a:rPr>
              <a:t> by improving one or more cost factors</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de-DE" sz="2800" b="1" i="0" u="none" strike="noStrike" kern="1200" cap="none" spc="-1" normalizeH="0" baseline="0" noProof="0">
                <a:ln>
                  <a:noFill/>
                </a:ln>
                <a:solidFill>
                  <a:srgbClr val="2A105B"/>
                </a:solidFill>
                <a:effectLst/>
                <a:uLnTx/>
                <a:uFillTx/>
                <a:latin typeface="Calibri"/>
              </a:rPr>
              <a:t>Outlook</a:t>
            </a:r>
            <a:r>
              <a:rPr kumimoji="0" lang="de-DE" sz="2800" b="0" i="0" u="none" strike="noStrike" kern="1200" cap="none" spc="-1" normalizeH="0" baseline="0" noProof="0">
                <a:ln>
                  <a:noFill/>
                </a:ln>
                <a:solidFill>
                  <a:srgbClr val="2A105B"/>
                </a:solidFill>
                <a:effectLst/>
                <a:uLnTx/>
                <a:uFillTx/>
                <a:latin typeface="Calibri"/>
              </a:rPr>
              <a:t>: To model ED as a cascade system of two units and to account for partial recovery in crystallizers</a:t>
            </a:r>
            <a:endParaRPr kumimoji="0" lang="en-US" sz="2800" b="0" i="0" u="none" strike="noStrike" kern="1200" cap="none" spc="-1" normalizeH="0" baseline="0" noProof="0">
              <a:ln>
                <a:noFill/>
              </a:ln>
              <a:solidFill>
                <a:srgbClr val="2A105B"/>
              </a:solidFill>
              <a:effectLst/>
              <a:uLnTx/>
              <a:uFillTx/>
              <a:latin typeface="Calibri"/>
            </a:endParaRPr>
          </a:p>
        </p:txBody>
      </p:sp>
      <p:sp>
        <p:nvSpPr>
          <p:cNvPr id="776"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Conclusion &amp; Outlook</a:t>
            </a:r>
            <a:endParaRPr kumimoji="0" lang="en-US" sz="3200" b="0" i="0" u="none" strike="noStrike" kern="1200" cap="none" spc="-1" normalizeH="0" baseline="0" noProof="0">
              <a:ln>
                <a:noFill/>
              </a:ln>
              <a:solidFill>
                <a:srgbClr val="2A105B"/>
              </a:solidFill>
              <a:effectLst/>
              <a:uLnTx/>
              <a:uFillTx/>
              <a:latin typeface="Calibri"/>
            </a:endParaRPr>
          </a:p>
        </p:txBody>
      </p:sp>
      <p:sp>
        <p:nvSpPr>
          <p:cNvPr id="777"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778" name="TextShape 4"/>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58DAD-F3AE-42AE-8914-9EE574276768}"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838080" y="2611080"/>
            <a:ext cx="10515240" cy="3381480"/>
          </a:xfrm>
          <a:prstGeom prst="rect">
            <a:avLst/>
          </a:prstGeom>
          <a:noFill/>
          <a:ln>
            <a:noFill/>
          </a:ln>
        </p:spPr>
        <p:txBody>
          <a:bodyPr lIns="90000" tIns="45000" rIns="90000" bIns="45000">
            <a:noAutofit/>
          </a:bodyPr>
          <a:lstStyle/>
          <a:p>
            <a:pPr marL="514440" marR="0" lvl="0" indent="-514080" algn="l" defTabSz="914400" rtl="0" eaLnBrk="1" fontAlgn="auto" latinLnBrk="0" hangingPunct="1">
              <a:lnSpc>
                <a:spcPct val="90000"/>
              </a:lnSpc>
              <a:spcBef>
                <a:spcPts val="1001"/>
              </a:spcBef>
              <a:spcAft>
                <a:spcPts val="0"/>
              </a:spcAft>
              <a:buClr>
                <a:srgbClr val="2A105B"/>
              </a:buClr>
              <a:buSzTx/>
              <a:buFont typeface="Calibri Light"/>
              <a:buAutoNum type="arabicPeriod"/>
              <a:tabLst/>
              <a:defRPr/>
            </a:pPr>
            <a:r>
              <a:rPr kumimoji="0" lang="en-US" sz="2400" b="0" i="0" u="none" strike="noStrike" kern="1200" cap="none" spc="-1" normalizeH="0" baseline="0" noProof="0">
                <a:ln>
                  <a:noFill/>
                </a:ln>
                <a:solidFill>
                  <a:srgbClr val="2A105B"/>
                </a:solidFill>
                <a:effectLst/>
                <a:uLnTx/>
                <a:uFillTx/>
                <a:latin typeface="Calibri"/>
              </a:rPr>
              <a:t>EURACOAL (2020). EURACOAL Annual Report 2019. Brussels, European Association for Coal and Lignite.</a:t>
            </a:r>
          </a:p>
          <a:p>
            <a:pPr marL="514440" marR="0" lvl="0" indent="-514080" algn="l" defTabSz="914400" rtl="0" eaLnBrk="1" fontAlgn="auto" latinLnBrk="0" hangingPunct="1">
              <a:lnSpc>
                <a:spcPct val="90000"/>
              </a:lnSpc>
              <a:spcBef>
                <a:spcPts val="1001"/>
              </a:spcBef>
              <a:spcAft>
                <a:spcPts val="0"/>
              </a:spcAft>
              <a:buClr>
                <a:srgbClr val="2A105B"/>
              </a:buClr>
              <a:buSzTx/>
              <a:buFont typeface="Calibri Light"/>
              <a:buAutoNum type="arabicPeriod"/>
              <a:tabLst/>
              <a:defRPr/>
            </a:pPr>
            <a:r>
              <a:rPr kumimoji="0" lang="de-DE" sz="2400" b="0" i="0" u="none" strike="noStrike" kern="1200" cap="none" spc="-1" normalizeH="0" baseline="0" noProof="0">
                <a:ln>
                  <a:noFill/>
                </a:ln>
                <a:solidFill>
                  <a:srgbClr val="2A105B"/>
                </a:solidFill>
                <a:effectLst/>
                <a:uLnTx/>
                <a:uFillTx/>
                <a:latin typeface="Calibri"/>
              </a:rPr>
              <a:t>Turek, M., et al. (2005). "Salt production from coal-mine brine in ED–evaporation–crystallization system." </a:t>
            </a:r>
            <a:r>
              <a:rPr kumimoji="0" lang="de-DE" sz="2400" b="0" i="0" u="sng" strike="noStrike" kern="1200" cap="none" spc="-1" normalizeH="0" baseline="0" noProof="0">
                <a:ln>
                  <a:noFill/>
                </a:ln>
                <a:solidFill>
                  <a:srgbClr val="2A105B"/>
                </a:solidFill>
                <a:effectLst/>
                <a:uLnTx/>
                <a:uFillTx/>
                <a:latin typeface="Calibri"/>
              </a:rPr>
              <a:t>Desalination </a:t>
            </a:r>
            <a:r>
              <a:rPr kumimoji="0" lang="de-DE" sz="2400" b="1" i="0" u="sng" strike="noStrike" kern="1200" cap="none" spc="-1" normalizeH="0" baseline="0" noProof="0">
                <a:ln>
                  <a:noFill/>
                </a:ln>
                <a:solidFill>
                  <a:srgbClr val="2A105B"/>
                </a:solidFill>
                <a:effectLst/>
                <a:uLnTx/>
                <a:uFillTx/>
                <a:latin typeface="Calibri"/>
              </a:rPr>
              <a:t>184(1-3): 439-446.</a:t>
            </a:r>
            <a:endParaRPr kumimoji="0" lang="en-US" sz="2400" b="0" i="0" u="none" strike="noStrike" kern="1200" cap="none" spc="-1" normalizeH="0" baseline="0" noProof="0">
              <a:ln>
                <a:noFill/>
              </a:ln>
              <a:solidFill>
                <a:srgbClr val="2A105B"/>
              </a:solidFill>
              <a:effectLst/>
              <a:uLnTx/>
              <a:uFillTx/>
              <a:latin typeface="Calibri"/>
            </a:endParaRPr>
          </a:p>
          <a:p>
            <a:pPr marL="514440" marR="0" lvl="0" indent="-514080" algn="l" defTabSz="914400" rtl="0" eaLnBrk="1" fontAlgn="auto" latinLnBrk="0" hangingPunct="1">
              <a:lnSpc>
                <a:spcPct val="90000"/>
              </a:lnSpc>
              <a:spcBef>
                <a:spcPts val="1001"/>
              </a:spcBef>
              <a:spcAft>
                <a:spcPts val="0"/>
              </a:spcAft>
              <a:buClr>
                <a:srgbClr val="2A105B"/>
              </a:buClr>
              <a:buSzTx/>
              <a:buFont typeface="Calibri Light"/>
              <a:buAutoNum type="arabicPeriod"/>
              <a:tabLst/>
              <a:defRPr/>
            </a:pPr>
            <a:r>
              <a:rPr kumimoji="0" lang="en-US" sz="2400" b="0" i="0" u="none" strike="noStrike" kern="1200" cap="none" spc="-1" normalizeH="0" baseline="0" noProof="0">
                <a:ln>
                  <a:noFill/>
                </a:ln>
                <a:solidFill>
                  <a:srgbClr val="2A105B"/>
                </a:solidFill>
                <a:effectLst/>
                <a:uLnTx/>
                <a:uFillTx/>
                <a:latin typeface="Calibri"/>
              </a:rPr>
              <a:t>(DLR), D. Z. f. L.-u. R. e. V. (2021). "RCE." from </a:t>
            </a:r>
            <a:r>
              <a:rPr kumimoji="0" lang="en-US" sz="2400" b="0" i="0" u="sng" strike="noStrike" kern="1200" cap="none" spc="-1" normalizeH="0" baseline="0" noProof="0">
                <a:ln>
                  <a:noFill/>
                </a:ln>
                <a:solidFill>
                  <a:srgbClr val="E6007E"/>
                </a:solidFill>
                <a:effectLst/>
                <a:uLnTx/>
                <a:uFillTx/>
                <a:latin typeface="Calibri"/>
                <a:hlinkClick r:id="rId2"/>
              </a:rPr>
              <a:t>https://rcenvironment.de/</a:t>
            </a:r>
            <a:r>
              <a:rPr kumimoji="0" lang="en-US" sz="2400" b="0" i="0" u="none" strike="noStrike" kern="1200" cap="none" spc="-1" normalizeH="0" baseline="0" noProof="0">
                <a:ln>
                  <a:noFill/>
                </a:ln>
                <a:solidFill>
                  <a:srgbClr val="2A105B"/>
                </a:solidFill>
                <a:effectLst/>
                <a:uLnTx/>
                <a:uFillTx/>
                <a:latin typeface="Calibri"/>
              </a:rPr>
              <a:t>.</a:t>
            </a:r>
          </a:p>
          <a:p>
            <a:pPr marL="514440" marR="0" lvl="0" indent="-514080" algn="l" defTabSz="914400" rtl="0" eaLnBrk="1" fontAlgn="auto" latinLnBrk="0" hangingPunct="1">
              <a:lnSpc>
                <a:spcPct val="90000"/>
              </a:lnSpc>
              <a:spcBef>
                <a:spcPts val="1001"/>
              </a:spcBef>
              <a:spcAft>
                <a:spcPts val="0"/>
              </a:spcAft>
              <a:buClr>
                <a:srgbClr val="2A105B"/>
              </a:buClr>
              <a:buSzTx/>
              <a:buFont typeface="Calibri Light"/>
              <a:buAutoNum type="arabicPeriod"/>
              <a:tabLst/>
              <a:defRPr/>
            </a:pPr>
            <a:r>
              <a:rPr kumimoji="0" lang="en-US" sz="2400" b="0" i="0" u="none" strike="noStrike" kern="1200" cap="none" spc="-1" normalizeH="0" baseline="0" noProof="0">
                <a:ln>
                  <a:noFill/>
                </a:ln>
                <a:solidFill>
                  <a:srgbClr val="2A105B"/>
                </a:solidFill>
                <a:effectLst/>
                <a:uLnTx/>
                <a:uFillTx/>
                <a:latin typeface="Calibri"/>
              </a:rPr>
              <a:t>Micari, M., et al. (2020). "Techno-economic analysis of integrated processes for the treatment and valorisation of neutral coal mine effluents." </a:t>
            </a:r>
            <a:r>
              <a:rPr kumimoji="0" lang="en-US" sz="2400" b="0" i="0" u="sng" strike="noStrike" kern="1200" cap="none" spc="-1" normalizeH="0" baseline="0" noProof="0">
                <a:ln>
                  <a:noFill/>
                </a:ln>
                <a:solidFill>
                  <a:srgbClr val="2A105B"/>
                </a:solidFill>
                <a:effectLst/>
                <a:uLnTx/>
                <a:uFillTx/>
                <a:latin typeface="Calibri"/>
              </a:rPr>
              <a:t>Journal of Cleaner Production </a:t>
            </a:r>
            <a:r>
              <a:rPr kumimoji="0" lang="en-US" sz="2400" b="1" i="0" u="sng" strike="noStrike" kern="1200" cap="none" spc="-1" normalizeH="0" baseline="0" noProof="0">
                <a:ln>
                  <a:noFill/>
                </a:ln>
                <a:solidFill>
                  <a:srgbClr val="2A105B"/>
                </a:solidFill>
                <a:effectLst/>
                <a:uLnTx/>
                <a:uFillTx/>
                <a:latin typeface="Calibri"/>
              </a:rPr>
              <a:t>270: 122472.</a:t>
            </a:r>
            <a:endParaRPr kumimoji="0" lang="en-US" sz="2400" b="0" i="0" u="none" strike="noStrike" kern="1200" cap="none" spc="-1" normalizeH="0" baseline="0" noProof="0">
              <a:ln>
                <a:noFill/>
              </a:ln>
              <a:solidFill>
                <a:srgbClr val="2A105B"/>
              </a:solidFill>
              <a:effectLst/>
              <a:uLnTx/>
              <a:uFillTx/>
              <a:latin typeface="Calibri"/>
            </a:endParaRPr>
          </a:p>
        </p:txBody>
      </p:sp>
      <p:sp>
        <p:nvSpPr>
          <p:cNvPr id="780"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e-DE" sz="3200" b="1" i="0" u="none" strike="noStrike" kern="1200" cap="none" spc="-1" normalizeH="0" baseline="0" noProof="0">
                <a:ln>
                  <a:noFill/>
                </a:ln>
                <a:solidFill>
                  <a:srgbClr val="49C2D7"/>
                </a:solidFill>
                <a:effectLst/>
                <a:uLnTx/>
                <a:uFillTx/>
                <a:latin typeface="Calibri"/>
              </a:rPr>
              <a:t>References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781"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782" name="TextShape 4"/>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 normalizeH="0" baseline="0" noProof="0">
                <a:ln>
                  <a:noFill/>
                </a:ln>
                <a:solidFill>
                  <a:srgbClr val="2A105B"/>
                </a:solidFill>
                <a:effectLst/>
                <a:uLnTx/>
                <a:uFillTx/>
                <a:latin typeface="Calibri"/>
              </a:rPr>
              <a:t>04 November 2021</a:t>
            </a:r>
            <a:endParaRPr kumimoji="0" lang="en-US" sz="12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6C5204-F43D-4B25-B9EF-82801B260000}"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dirty="0" err="1"/>
              <a:t>Dr.</a:t>
            </a:r>
            <a:r>
              <a:rPr lang="en-GB" dirty="0"/>
              <a:t> </a:t>
            </a:r>
            <a:r>
              <a:rPr lang="en-GB" dirty="0" err="1"/>
              <a:t>Nilay</a:t>
            </a:r>
            <a:r>
              <a:rPr lang="en-GB" dirty="0"/>
              <a:t> </a:t>
            </a:r>
            <a:r>
              <a:rPr lang="en-GB" dirty="0" err="1"/>
              <a:t>Elginoz</a:t>
            </a:r>
            <a:r>
              <a:rPr lang="en-GB" dirty="0"/>
              <a:t> is a senior researcher at IVL Swedish Environmental Institute, with her research  focused on environmental sustainability assessment of emerging resource recovery systems. Before IVL, she worked as a researcher for KTH Royal Institute of Technology and Istanbul Technical University. She completed her PhD on nature based coastal protection structures and their impact on coastal erosion in 2010.</a:t>
            </a:r>
            <a:endParaRPr lang="en-US" dirty="0"/>
          </a:p>
        </p:txBody>
      </p:sp>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err="1"/>
              <a:t>Nilay</a:t>
            </a:r>
            <a:r>
              <a:rPr lang="en-US" dirty="0"/>
              <a:t> </a:t>
            </a:r>
            <a:r>
              <a:rPr lang="en-US" dirty="0" err="1"/>
              <a:t>Elginoz</a:t>
            </a:r>
            <a:endParaRPr lang="en-US" dirty="0"/>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p:txBody>
          <a:bodyPr/>
          <a:lstStyle/>
          <a:p>
            <a:r>
              <a:rPr lang="en-US" dirty="0"/>
              <a:t>Senior Researcher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IVL</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369332"/>
          </a:xfrm>
          <a:prstGeom prst="rect">
            <a:avLst/>
          </a:prstGeom>
          <a:noFill/>
        </p:spPr>
        <p:txBody>
          <a:bodyPr wrap="square" rtlCol="0">
            <a:spAutoFit/>
          </a:bodyPr>
          <a:lstStyle/>
          <a:p>
            <a:pPr algn="ctr"/>
            <a:r>
              <a:rPr lang="en-GB" b="1" dirty="0"/>
              <a:t>SPECIAL ISSUE PART I - </a:t>
            </a:r>
            <a:r>
              <a:rPr lang="en-GB" b="1" dirty="0" err="1"/>
              <a:t>Nilay</a:t>
            </a:r>
            <a:r>
              <a:rPr lang="en-GB" b="1" dirty="0"/>
              <a:t> </a:t>
            </a:r>
            <a:r>
              <a:rPr lang="en-GB" b="1" dirty="0" err="1"/>
              <a:t>Elginoz</a:t>
            </a:r>
            <a:endParaRPr lang="en-GB" b="1" dirty="0"/>
          </a:p>
        </p:txBody>
      </p:sp>
      <p:pic>
        <p:nvPicPr>
          <p:cNvPr id="12" name="Picture Placeholder 11" descr="A picture containing person, wall, clothing&#10;&#10;Description automatically generated">
            <a:extLst>
              <a:ext uri="{FF2B5EF4-FFF2-40B4-BE49-F238E27FC236}">
                <a16:creationId xmlns:a16="http://schemas.microsoft.com/office/drawing/2014/main" id="{785D5817-BD41-4ECB-A0B9-17DA32AE7C45}"/>
              </a:ext>
            </a:extLst>
          </p:cNvPr>
          <p:cNvPicPr>
            <a:picLocks noGrp="1" noChangeAspect="1"/>
          </p:cNvPicPr>
          <p:nvPr>
            <p:ph type="pic" sz="quarter" idx="10"/>
          </p:nvPr>
        </p:nvPicPr>
        <p:blipFill rotWithShape="1">
          <a:blip r:embed="rId2"/>
          <a:srcRect t="122" b="28450"/>
          <a:stretch/>
        </p:blipFill>
        <p:spPr>
          <a:xfrm>
            <a:off x="304018" y="459958"/>
            <a:ext cx="2185117" cy="2185119"/>
          </a:xfrm>
        </p:spPr>
      </p:pic>
    </p:spTree>
    <p:extLst>
      <p:ext uri="{BB962C8B-B14F-4D97-AF65-F5344CB8AC3E}">
        <p14:creationId xmlns:p14="http://schemas.microsoft.com/office/powerpoint/2010/main" val="2834609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extShape 1"/>
          <p:cNvSpPr txBox="1"/>
          <p:nvPr/>
        </p:nvSpPr>
        <p:spPr>
          <a:xfrm>
            <a:off x="1523880" y="1371600"/>
            <a:ext cx="9143640" cy="2356920"/>
          </a:xfrm>
          <a:prstGeom prst="rect">
            <a:avLst/>
          </a:prstGeom>
          <a:noFill/>
          <a:ln>
            <a:noFill/>
          </a:ln>
        </p:spPr>
        <p:txBody>
          <a:bodyPr lIns="90000" tIns="45000" rIns="90000" bIns="4500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1" normalizeH="0" baseline="0" noProof="0">
                <a:ln>
                  <a:noFill/>
                </a:ln>
                <a:solidFill>
                  <a:srgbClr val="49C2D7"/>
                </a:solidFill>
                <a:effectLst/>
                <a:uLnTx/>
                <a:uFillTx/>
                <a:latin typeface="Calibri"/>
              </a:rPr>
              <a:t>Using life cycle assessment at an early stage of design and development of zero discharge brine treatment and recovery</a:t>
            </a:r>
            <a:endParaRPr kumimoji="0" lang="en-US" sz="4400" b="0" i="0" u="none" strike="noStrike" kern="1200" cap="none" spc="-1" normalizeH="0" baseline="0" noProof="0">
              <a:ln>
                <a:noFill/>
              </a:ln>
              <a:solidFill>
                <a:srgbClr val="2A105B"/>
              </a:solidFill>
              <a:effectLst/>
              <a:uLnTx/>
              <a:uFillTx/>
              <a:latin typeface="Calibri"/>
            </a:endParaRPr>
          </a:p>
        </p:txBody>
      </p:sp>
      <p:sp>
        <p:nvSpPr>
          <p:cNvPr id="326" name="TextShape 2"/>
          <p:cNvSpPr txBox="1"/>
          <p:nvPr/>
        </p:nvSpPr>
        <p:spPr>
          <a:xfrm>
            <a:off x="1523880" y="3840480"/>
            <a:ext cx="9143640" cy="141696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0" i="0" u="none" strike="noStrike" kern="1200" cap="none" spc="-1" normalizeH="0" baseline="0" noProof="0">
                <a:ln>
                  <a:noFill/>
                </a:ln>
                <a:solidFill>
                  <a:srgbClr val="2A105B"/>
                </a:solidFill>
                <a:effectLst/>
                <a:uLnTx/>
                <a:uFillTx/>
                <a:latin typeface="Calibri"/>
              </a:rPr>
              <a:t>Nilay Elginoz Kanat</a:t>
            </a:r>
            <a:r>
              <a:rPr kumimoji="0" lang="en-US" sz="1400" b="0" i="0" u="none" strike="noStrike" kern="1200" cap="none" spc="-1" normalizeH="0" baseline="30000" noProof="0">
                <a:ln>
                  <a:noFill/>
                </a:ln>
                <a:solidFill>
                  <a:srgbClr val="2A105B"/>
                </a:solidFill>
                <a:effectLst/>
                <a:uLnTx/>
                <a:uFillTx/>
                <a:latin typeface="Calibri"/>
              </a:rPr>
              <a:t>a</a:t>
            </a:r>
            <a:r>
              <a:rPr kumimoji="0" lang="en-US" sz="1400" b="0" i="0" u="none" strike="noStrike" kern="1200" cap="none" spc="-1" normalizeH="0" baseline="0" noProof="0">
                <a:ln>
                  <a:noFill/>
                </a:ln>
                <a:solidFill>
                  <a:srgbClr val="2A105B"/>
                </a:solidFill>
                <a:effectLst/>
                <a:uLnTx/>
                <a:uFillTx/>
                <a:latin typeface="Calibri"/>
              </a:rPr>
              <a:t>, Christina Papadaskalopoulou</a:t>
            </a:r>
            <a:r>
              <a:rPr kumimoji="0" lang="en-US" sz="1400" b="0" i="0" u="none" strike="noStrike" kern="1200" cap="none" spc="-1" normalizeH="0" baseline="30000" noProof="0">
                <a:ln>
                  <a:noFill/>
                </a:ln>
                <a:solidFill>
                  <a:srgbClr val="2A105B"/>
                </a:solidFill>
                <a:effectLst/>
                <a:uLnTx/>
                <a:uFillTx/>
                <a:latin typeface="Calibri"/>
              </a:rPr>
              <a:t>b</a:t>
            </a:r>
            <a:r>
              <a:rPr kumimoji="0" lang="en-US" sz="1400" b="0" i="0" u="none" strike="noStrike" kern="1200" cap="none" spc="-1" normalizeH="0" baseline="0" noProof="0">
                <a:ln>
                  <a:noFill/>
                </a:ln>
                <a:solidFill>
                  <a:srgbClr val="2A105B"/>
                </a:solidFill>
                <a:effectLst/>
                <a:uLnTx/>
                <a:uFillTx/>
                <a:latin typeface="Calibri"/>
              </a:rPr>
              <a:t>, Steve Harris</a:t>
            </a:r>
            <a:r>
              <a:rPr kumimoji="0" lang="en-US" sz="1400" b="0" i="0" u="none" strike="noStrike" kern="1200" cap="none" spc="-1" normalizeH="0" baseline="30000" noProof="0">
                <a:ln>
                  <a:noFill/>
                </a:ln>
                <a:solidFill>
                  <a:srgbClr val="2A105B"/>
                </a:solidFill>
                <a:effectLst/>
                <a:uLnTx/>
                <a:uFillTx/>
                <a:latin typeface="Calibri"/>
              </a:rPr>
              <a:t>a</a:t>
            </a:r>
            <a:endParaRPr kumimoji="0" lang="en-US" sz="1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0" i="0" u="none" strike="noStrike" kern="1200" cap="none" spc="-1" normalizeH="0" baseline="30000" noProof="0">
                <a:ln>
                  <a:noFill/>
                </a:ln>
                <a:solidFill>
                  <a:srgbClr val="2A105B"/>
                </a:solidFill>
                <a:effectLst/>
                <a:uLnTx/>
                <a:uFillTx/>
                <a:latin typeface="Calibri"/>
              </a:rPr>
              <a:t>a</a:t>
            </a:r>
            <a:r>
              <a:rPr kumimoji="0" lang="en-US" sz="1400" b="0" i="0" u="none" strike="noStrike" kern="1200" cap="none" spc="-1" normalizeH="0" baseline="0" noProof="0">
                <a:ln>
                  <a:noFill/>
                </a:ln>
                <a:solidFill>
                  <a:srgbClr val="2A105B"/>
                </a:solidFill>
                <a:effectLst/>
                <a:uLnTx/>
                <a:uFillTx/>
                <a:latin typeface="Calibri"/>
              </a:rPr>
              <a:t>IVL Swedish Environmental Research Institute, Sweden</a:t>
            </a:r>
            <a:endParaRPr kumimoji="0" lang="en-US" sz="1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1400" b="0" i="0" u="none" strike="noStrike" kern="1200" cap="none" spc="-1" normalizeH="0" baseline="30000" noProof="0">
                <a:ln>
                  <a:noFill/>
                </a:ln>
                <a:solidFill>
                  <a:srgbClr val="2A105B"/>
                </a:solidFill>
                <a:effectLst/>
                <a:uLnTx/>
                <a:uFillTx/>
                <a:latin typeface="Calibri"/>
              </a:rPr>
              <a:t>b</a:t>
            </a:r>
            <a:r>
              <a:rPr kumimoji="0" lang="en-US" sz="1400" b="0" i="0" u="none" strike="noStrike" kern="1200" cap="none" spc="-1" normalizeH="0" baseline="0" noProof="0">
                <a:ln>
                  <a:noFill/>
                </a:ln>
                <a:solidFill>
                  <a:srgbClr val="2A105B"/>
                </a:solidFill>
                <a:effectLst/>
                <a:uLnTx/>
                <a:uFillTx/>
                <a:latin typeface="Calibri"/>
              </a:rPr>
              <a:t>National Technical University of Athens, Greece </a:t>
            </a:r>
            <a:endParaRPr kumimoji="0" lang="en-US" sz="1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sz="1400" b="0" i="0" u="none" strike="noStrike" kern="1200" cap="none" spc="-1" normalizeH="0" baseline="0" noProof="0">
              <a:ln>
                <a:noFill/>
              </a:ln>
              <a:solidFill>
                <a:prstClr val="black"/>
              </a:solidFill>
              <a:effectLst/>
              <a:uLnTx/>
              <a:uFillTx/>
              <a:latin typeface="Calibri"/>
            </a:endParaRPr>
          </a:p>
        </p:txBody>
      </p:sp>
      <p:sp>
        <p:nvSpPr>
          <p:cNvPr id="4" name="PlaceHolder 3"/>
          <p:cNvSpPr>
            <a:spLocks noGrp="1"/>
          </p:cNvSpPr>
          <p:nvPr>
            <p:ph type="ft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research and innovation programme under grant agreement No 730390.</a:t>
            </a:r>
          </a:p>
        </p:txBody>
      </p:sp>
      <p:sp>
        <p:nvSpPr>
          <p:cNvPr id="5" name="PlaceHolder 4"/>
          <p:cNvSpPr>
            <a:spLocks noGrp="1"/>
          </p:cNvSpPr>
          <p:nvPr>
            <p:ph type="sldNum"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1E4B5-055A-45EA-828E-A143E8578307}"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ADB67-28A3-4A7B-985F-D3D38137B0A8}"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TextShape 1"/>
          <p:cNvSpPr txBox="1"/>
          <p:nvPr/>
        </p:nvSpPr>
        <p:spPr>
          <a:xfrm>
            <a:off x="844560" y="2297880"/>
            <a:ext cx="1051524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Evaluate the implications of utilising different input data, from two stages of development, on the LCA results. </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Specific objectives </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(i) Identify the extent of impact on results by comparing results of LCA’s using initial design and bench scale data with improved data from pilot scale and simulations. </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(ii) Assess the resultant consequences for informing the design process and highlight potential pitfalls. </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(iii) Identify the key challenges in early application of LCA and propose methods to manage.</a:t>
            </a:r>
          </a:p>
        </p:txBody>
      </p:sp>
      <p:sp>
        <p:nvSpPr>
          <p:cNvPr id="328"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Aim</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29"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A6BC4-E972-4EC9-924C-A4769CA5A4C7}"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7DE68-6EB9-416C-9683-697D8FD99A3B}"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extShape 1"/>
          <p:cNvSpPr txBox="1"/>
          <p:nvPr/>
        </p:nvSpPr>
        <p:spPr>
          <a:xfrm>
            <a:off x="838080" y="2611080"/>
            <a:ext cx="1051524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System boundaries of LCAs cover operation of the treatment and resource recovery units and credits provided by recovered products</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Recovered products were credited by using system expansion method in the LCA model. </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gypsum </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deionised water </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sodium chloride </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magnesium hydroxide</a:t>
            </a:r>
          </a:p>
        </p:txBody>
      </p:sp>
      <p:sp>
        <p:nvSpPr>
          <p:cNvPr id="331"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sz="3200" b="1" i="0" u="none" strike="noStrike" kern="1200" cap="none" spc="-1" normalizeH="0" baseline="0" noProof="0">
                <a:ln>
                  <a:noFill/>
                </a:ln>
                <a:solidFill>
                  <a:srgbClr val="49C2D7"/>
                </a:solidFill>
                <a:effectLst/>
                <a:uLnTx/>
                <a:uFillTx/>
                <a:latin typeface="Calibri"/>
              </a:rPr>
              <a:t>Scope</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32"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22531F-7922-4E4C-8BC7-5B64427031B3}"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9BAF1D-E9AB-4104-B958-D840B1905AA1}"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Shape 1"/>
          <p:cNvSpPr txBox="1"/>
          <p:nvPr/>
        </p:nvSpPr>
        <p:spPr>
          <a:xfrm>
            <a:off x="838080" y="2611080"/>
            <a:ext cx="1051524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Out of the system boundaries</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Construction and operation of the brine generating facilities</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Construction of the treatment and resource recovery units </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In the system boundaries</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Chemical and energy consumptions </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Component replacement for each unit</a:t>
            </a:r>
          </a:p>
        </p:txBody>
      </p:sp>
      <p:sp>
        <p:nvSpPr>
          <p:cNvPr id="334"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sz="3200" b="1" i="0" u="none" strike="noStrike" kern="1200" cap="none" spc="-1" normalizeH="0" baseline="0" noProof="0">
                <a:ln>
                  <a:noFill/>
                </a:ln>
                <a:solidFill>
                  <a:srgbClr val="49C2D7"/>
                </a:solidFill>
                <a:effectLst/>
                <a:uLnTx/>
                <a:uFillTx/>
                <a:latin typeface="Calibri"/>
              </a:rPr>
              <a:t>Scope</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35"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97CAAF-36E2-474F-B369-840F2FD28BC9}"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C6792-FDFC-4AA9-9BF1-4CD299AD6AA2}"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TextShape 1"/>
          <p:cNvSpPr txBox="1"/>
          <p:nvPr/>
        </p:nvSpPr>
        <p:spPr>
          <a:xfrm>
            <a:off x="812880" y="2266560"/>
            <a:ext cx="1051524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The International Reference Life Cycle Data System, ILCD 2011 midpoint</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climate change</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acidification</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freshwater eutrophication</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abiotic resource depletion for mineral, fossil and renewable resources</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Normalization method for Environmental Footprints </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GB" sz="2800" b="0" i="0" u="none" strike="noStrike" kern="1200" cap="none" spc="-1" normalizeH="0" baseline="0" noProof="0">
                <a:ln>
                  <a:noFill/>
                </a:ln>
                <a:solidFill>
                  <a:srgbClr val="2A105B"/>
                </a:solidFill>
                <a:effectLst/>
                <a:uLnTx/>
                <a:uFillTx/>
                <a:latin typeface="Calibri"/>
              </a:rPr>
              <a:t>Perturbation analysis </a:t>
            </a:r>
            <a:endParaRPr kumimoji="0" lang="en-US" sz="2800" b="0" i="0" u="none" strike="noStrike" kern="1200" cap="none" spc="-1" normalizeH="0" baseline="0" noProof="0">
              <a:ln>
                <a:noFill/>
              </a:ln>
              <a:solidFill>
                <a:srgbClr val="2A105B"/>
              </a:solidFill>
              <a:effectLst/>
              <a:uLnTx/>
              <a:uFillTx/>
              <a:latin typeface="Calibri"/>
            </a:endParaRPr>
          </a:p>
        </p:txBody>
      </p:sp>
      <p:sp>
        <p:nvSpPr>
          <p:cNvPr id="337"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sz="3200" b="1" i="0" u="none" strike="noStrike" kern="1200" cap="none" spc="-1" normalizeH="0" baseline="0" noProof="0">
                <a:ln>
                  <a:noFill/>
                </a:ln>
                <a:solidFill>
                  <a:srgbClr val="49C2D7"/>
                </a:solidFill>
                <a:effectLst/>
                <a:uLnTx/>
                <a:uFillTx/>
                <a:latin typeface="Calibri"/>
              </a:rPr>
              <a:t>Scope</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38"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339" name="CustomShape 4"/>
          <p:cNvSpPr/>
          <p:nvPr/>
        </p:nvSpPr>
        <p:spPr>
          <a:xfrm>
            <a:off x="5573160" y="5148360"/>
            <a:ext cx="21747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a:ln>
                  <a:noFill/>
                </a:ln>
                <a:solidFill>
                  <a:srgbClr val="2A105B"/>
                </a:solidFill>
                <a:effectLst/>
                <a:uLnTx/>
                <a:uFillTx/>
                <a:latin typeface="Times New Roman"/>
                <a:ea typeface="Times New Roman"/>
              </a:rPr>
              <a:t> 	</a:t>
            </a:r>
            <a:endParaRPr kumimoji="0" lang="en-US" sz="18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C485C-DE78-46BE-B758-E98F1E133A1F}"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07C60-69DA-493E-AE4E-BE400D727F05}"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TextShape 1"/>
          <p:cNvSpPr txBox="1"/>
          <p:nvPr/>
        </p:nvSpPr>
        <p:spPr>
          <a:xfrm>
            <a:off x="838080" y="2611080"/>
            <a:ext cx="1051524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First stage, </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Experimental data and PH REdox EQuilibrium (PHREEQC) simulations</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Second stage</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Pilot plant with treatment capacity of 1m</a:t>
            </a:r>
            <a:r>
              <a:rPr kumimoji="0" lang="en-US" sz="2400" b="0" i="0" u="none" strike="noStrike" kern="1200" cap="none" spc="-1" normalizeH="0" baseline="30000" noProof="0">
                <a:ln>
                  <a:noFill/>
                </a:ln>
                <a:solidFill>
                  <a:srgbClr val="2A105B"/>
                </a:solidFill>
                <a:effectLst/>
                <a:uLnTx/>
                <a:uFillTx/>
                <a:latin typeface="Calibri"/>
              </a:rPr>
              <a:t>3</a:t>
            </a:r>
            <a:r>
              <a:rPr kumimoji="0" lang="en-US" sz="2400" b="0" i="0" u="none" strike="noStrike" kern="1200" cap="none" spc="-1" normalizeH="0" baseline="0" noProof="0">
                <a:ln>
                  <a:noFill/>
                </a:ln>
                <a:solidFill>
                  <a:srgbClr val="2A105B"/>
                </a:solidFill>
                <a:effectLst/>
                <a:uLnTx/>
                <a:uFillTx/>
                <a:latin typeface="Calibri"/>
              </a:rPr>
              <a:t>/h, onsite at the mine</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Upscaled to a conceptual plant with 50 m</a:t>
            </a:r>
            <a:r>
              <a:rPr kumimoji="0" lang="en-US" sz="2400" b="0" i="0" u="none" strike="noStrike" kern="1200" cap="none" spc="-1" normalizeH="0" baseline="30000" noProof="0">
                <a:ln>
                  <a:noFill/>
                </a:ln>
                <a:solidFill>
                  <a:srgbClr val="2A105B"/>
                </a:solidFill>
                <a:effectLst/>
                <a:uLnTx/>
                <a:uFillTx/>
                <a:latin typeface="Calibri"/>
              </a:rPr>
              <a:t>3</a:t>
            </a:r>
            <a:r>
              <a:rPr kumimoji="0" lang="en-US" sz="2400" b="0" i="0" u="none" strike="noStrike" kern="1200" cap="none" spc="-1" normalizeH="0" baseline="0" noProof="0">
                <a:ln>
                  <a:noFill/>
                </a:ln>
                <a:solidFill>
                  <a:srgbClr val="2A105B"/>
                </a:solidFill>
                <a:effectLst/>
                <a:uLnTx/>
                <a:uFillTx/>
                <a:latin typeface="Calibri"/>
              </a:rPr>
              <a:t>/h plant capacity </a:t>
            </a: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2400" b="0" i="0" u="none" strike="noStrike" kern="1200" cap="none" spc="-1" normalizeH="0" baseline="0" noProof="0">
              <a:ln>
                <a:noFill/>
              </a:ln>
              <a:solidFill>
                <a:srgbClr val="2A105B"/>
              </a:solidFill>
              <a:effectLst/>
              <a:uLnTx/>
              <a:uFillTx/>
              <a:latin typeface="Calibri"/>
            </a:endParaRPr>
          </a:p>
        </p:txBody>
      </p:sp>
      <p:sp>
        <p:nvSpPr>
          <p:cNvPr id="341"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sv-SE" sz="3200" b="1" i="0" u="none" strike="noStrike" kern="1200" cap="none" spc="-1" normalizeH="0" baseline="0" noProof="0">
                <a:ln>
                  <a:noFill/>
                </a:ln>
                <a:solidFill>
                  <a:srgbClr val="49C2D7"/>
                </a:solidFill>
                <a:effectLst/>
                <a:uLnTx/>
                <a:uFillTx/>
                <a:latin typeface="Calibri"/>
              </a:rPr>
              <a:t>Coal mine case</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42"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E8F4-7A35-4AC9-A196-1DCD5BAFA651}"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78E86-A729-490E-8780-F9DBB38A2E5C}"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extShape 1"/>
          <p:cNvSpPr txBox="1"/>
          <p:nvPr/>
        </p:nvSpPr>
        <p:spPr>
          <a:xfrm>
            <a:off x="898200" y="2626920"/>
            <a:ext cx="5408280" cy="283032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dirty="0">
                <a:ln>
                  <a:noFill/>
                </a:ln>
                <a:solidFill>
                  <a:srgbClr val="2A105B"/>
                </a:solidFill>
                <a:effectLst/>
                <a:uLnTx/>
                <a:uFillTx/>
                <a:latin typeface="Calibri"/>
              </a:rPr>
              <a:t>First stage, </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dirty="0">
                <a:ln>
                  <a:noFill/>
                </a:ln>
                <a:solidFill>
                  <a:srgbClr val="2A105B"/>
                </a:solidFill>
                <a:effectLst/>
                <a:uLnTx/>
                <a:uFillTx/>
                <a:latin typeface="Calibri"/>
              </a:rPr>
              <a:t>Experimental data and PH </a:t>
            </a:r>
            <a:r>
              <a:rPr kumimoji="0" lang="en-US" sz="2400" b="0" i="0" u="none" strike="noStrike" kern="1200" cap="none" spc="-1" normalizeH="0" baseline="0" noProof="0" dirty="0" err="1">
                <a:ln>
                  <a:noFill/>
                </a:ln>
                <a:solidFill>
                  <a:srgbClr val="2A105B"/>
                </a:solidFill>
                <a:effectLst/>
                <a:uLnTx/>
                <a:uFillTx/>
                <a:latin typeface="Calibri"/>
              </a:rPr>
              <a:t>REdox</a:t>
            </a:r>
            <a:r>
              <a:rPr kumimoji="0" lang="en-US" sz="2400" b="0" i="0" u="none" strike="noStrike" kern="1200" cap="none" spc="-1" normalizeH="0" baseline="0" noProof="0" dirty="0">
                <a:ln>
                  <a:noFill/>
                </a:ln>
                <a:solidFill>
                  <a:srgbClr val="2A105B"/>
                </a:solidFill>
                <a:effectLst/>
                <a:uLnTx/>
                <a:uFillTx/>
                <a:latin typeface="Calibri"/>
              </a:rPr>
              <a:t> Equilibrium (PHREEQC) simulations</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dirty="0">
                <a:ln>
                  <a:noFill/>
                </a:ln>
                <a:solidFill>
                  <a:srgbClr val="2A105B"/>
                </a:solidFill>
                <a:effectLst/>
                <a:uLnTx/>
                <a:uFillTx/>
                <a:latin typeface="Calibri"/>
              </a:rPr>
              <a:t>Second stage</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dirty="0">
                <a:ln>
                  <a:noFill/>
                </a:ln>
                <a:solidFill>
                  <a:srgbClr val="2A105B"/>
                </a:solidFill>
                <a:effectLst/>
                <a:uLnTx/>
                <a:uFillTx/>
                <a:latin typeface="Calibri"/>
              </a:rPr>
              <a:t>Pilot plant with treatment capacity of 1m</a:t>
            </a:r>
            <a:r>
              <a:rPr kumimoji="0" lang="en-US" sz="2400" b="0" i="0" u="none" strike="noStrike" kern="1200" cap="none" spc="-1" normalizeH="0" baseline="30000" noProof="0" dirty="0">
                <a:ln>
                  <a:noFill/>
                </a:ln>
                <a:solidFill>
                  <a:srgbClr val="2A105B"/>
                </a:solidFill>
                <a:effectLst/>
                <a:uLnTx/>
                <a:uFillTx/>
                <a:latin typeface="Calibri"/>
              </a:rPr>
              <a:t>3</a:t>
            </a:r>
            <a:r>
              <a:rPr kumimoji="0" lang="en-US" sz="2400" b="0" i="0" u="none" strike="noStrike" kern="1200" cap="none" spc="-1" normalizeH="0" baseline="0" noProof="0" dirty="0">
                <a:ln>
                  <a:noFill/>
                </a:ln>
                <a:solidFill>
                  <a:srgbClr val="2A105B"/>
                </a:solidFill>
                <a:effectLst/>
                <a:uLnTx/>
                <a:uFillTx/>
                <a:latin typeface="Calibri"/>
              </a:rPr>
              <a:t>/h, onsite at the mine</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dirty="0">
                <a:ln>
                  <a:noFill/>
                </a:ln>
                <a:solidFill>
                  <a:srgbClr val="2A105B"/>
                </a:solidFill>
                <a:effectLst/>
                <a:uLnTx/>
                <a:uFillTx/>
                <a:latin typeface="Calibri"/>
              </a:rPr>
              <a:t>Upscaled to a conceptual plant with 50 m</a:t>
            </a:r>
            <a:r>
              <a:rPr kumimoji="0" lang="en-US" sz="2400" b="0" i="0" u="none" strike="noStrike" kern="1200" cap="none" spc="-1" normalizeH="0" baseline="30000" noProof="0" dirty="0">
                <a:ln>
                  <a:noFill/>
                </a:ln>
                <a:solidFill>
                  <a:srgbClr val="2A105B"/>
                </a:solidFill>
                <a:effectLst/>
                <a:uLnTx/>
                <a:uFillTx/>
                <a:latin typeface="Calibri"/>
              </a:rPr>
              <a:t>3</a:t>
            </a:r>
            <a:r>
              <a:rPr kumimoji="0" lang="en-US" sz="2400" b="0" i="0" u="none" strike="noStrike" kern="1200" cap="none" spc="-1" normalizeH="0" baseline="0" noProof="0" dirty="0">
                <a:ln>
                  <a:noFill/>
                </a:ln>
                <a:solidFill>
                  <a:srgbClr val="2A105B"/>
                </a:solidFill>
                <a:effectLst/>
                <a:uLnTx/>
                <a:uFillTx/>
                <a:latin typeface="Calibri"/>
              </a:rPr>
              <a:t>/h plant capacity </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400" b="0" i="0" u="none" strike="noStrike" kern="1200" cap="none" spc="-1" normalizeH="0" baseline="0" noProof="0" dirty="0">
              <a:ln>
                <a:noFill/>
              </a:ln>
              <a:solidFill>
                <a:srgbClr val="2A105B"/>
              </a:solidFill>
              <a:effectLst/>
              <a:uLnTx/>
              <a:uFillTx/>
              <a:latin typeface="Calibri"/>
            </a:endParaRPr>
          </a:p>
        </p:txBody>
      </p:sp>
      <p:sp>
        <p:nvSpPr>
          <p:cNvPr id="344"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4" name="PlaceHolder 3"/>
          <p:cNvSpPr>
            <a:spLocks noGrp="1"/>
          </p:cNvSpPr>
          <p:nvPr>
            <p:ph type="sldNum"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16F6B-6691-46F7-8D88-48FCEF44985F}"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5" name="PlaceHolder 4"/>
          <p:cNvSpPr>
            <a:spLocks noGrp="1"/>
          </p:cNvSpPr>
          <p:nvPr>
            <p:ph type="dt"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210C7-DF3A-44FF-B9C0-04416624184E}"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2" name="Rectangle 1">
            <a:extLst>
              <a:ext uri="{FF2B5EF4-FFF2-40B4-BE49-F238E27FC236}">
                <a16:creationId xmlns:a16="http://schemas.microsoft.com/office/drawing/2014/main" id="{179B8D67-7B23-48B8-9A99-01B9BD03BBDA}"/>
              </a:ext>
            </a:extLst>
          </p:cNvPr>
          <p:cNvSpPr/>
          <p:nvPr/>
        </p:nvSpPr>
        <p:spPr>
          <a:xfrm>
            <a:off x="658906" y="1767600"/>
            <a:ext cx="3684494" cy="85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5" name="Picture 5"/>
          <p:cNvPicPr/>
          <p:nvPr/>
        </p:nvPicPr>
        <p:blipFill>
          <a:blip r:embed="rId2"/>
          <a:srcRect r="60678"/>
          <a:stretch/>
        </p:blipFill>
        <p:spPr>
          <a:xfrm>
            <a:off x="825731" y="1840320"/>
            <a:ext cx="4194720" cy="859320"/>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4662ECB8-C3DE-43C3-84CE-8B3667F35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8037"/>
            <a:ext cx="12192000" cy="51477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8" name="Picture 2">
            <a:extLst>
              <a:ext uri="{FF2B5EF4-FFF2-40B4-BE49-F238E27FC236}">
                <a16:creationId xmlns:a16="http://schemas.microsoft.com/office/drawing/2014/main" id="{0D7317B2-16B4-4539-BC71-2805AC8F2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092" y="1855376"/>
            <a:ext cx="5707063" cy="202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Rectangle 3">
            <a:extLst>
              <a:ext uri="{FF2B5EF4-FFF2-40B4-BE49-F238E27FC236}">
                <a16:creationId xmlns:a16="http://schemas.microsoft.com/office/drawing/2014/main" id="{9FF1B0F0-96FA-4CCE-AC22-E7C175D56B4F}"/>
              </a:ext>
            </a:extLst>
          </p:cNvPr>
          <p:cNvSpPr>
            <a:spLocks noChangeArrowheads="1"/>
          </p:cNvSpPr>
          <p:nvPr/>
        </p:nvSpPr>
        <p:spPr bwMode="auto">
          <a:xfrm>
            <a:off x="99702" y="6078539"/>
            <a:ext cx="4029075" cy="6846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760" tIns="34200" rIns="68760" bIns="34200">
            <a:spAutoFit/>
          </a:bodyPr>
          <a:lstStyle>
            <a:lvl1pPr>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en-US" altLang="en-US" sz="1000" dirty="0" err="1">
                <a:latin typeface="Trebuchet MS" panose="020B0603020202020204" pitchFamily="34" charset="0"/>
              </a:rPr>
              <a:t>Lenntech</a:t>
            </a:r>
            <a:r>
              <a:rPr lang="en-US" altLang="en-US" sz="1000" dirty="0">
                <a:latin typeface="Trebuchet MS" panose="020B0603020202020204" pitchFamily="34" charset="0"/>
              </a:rPr>
              <a:t> Water Treatment Solutions,</a:t>
            </a:r>
          </a:p>
          <a:p>
            <a:pPr hangingPunct="1">
              <a:lnSpc>
                <a:spcPct val="100000"/>
              </a:lnSpc>
            </a:pPr>
            <a:r>
              <a:rPr lang="en-US" altLang="en-US" sz="1000" dirty="0" err="1">
                <a:latin typeface="Trebuchet MS" panose="020B0603020202020204" pitchFamily="34" charset="0"/>
              </a:rPr>
              <a:t>Distributieweg</a:t>
            </a:r>
            <a:r>
              <a:rPr lang="en-US" altLang="en-US" sz="1000" dirty="0">
                <a:latin typeface="Trebuchet MS" panose="020B0603020202020204" pitchFamily="34" charset="0"/>
              </a:rPr>
              <a:t> 3, 2645 EG </a:t>
            </a:r>
            <a:r>
              <a:rPr lang="en-US" altLang="en-US" sz="1000" dirty="0" err="1">
                <a:latin typeface="Trebuchet MS" panose="020B0603020202020204" pitchFamily="34" charset="0"/>
              </a:rPr>
              <a:t>Delfgauw</a:t>
            </a:r>
            <a:r>
              <a:rPr lang="en-US" altLang="en-US" sz="1000" dirty="0">
                <a:latin typeface="Trebuchet MS" panose="020B0603020202020204" pitchFamily="34" charset="0"/>
              </a:rPr>
              <a:t>, The Netherlands</a:t>
            </a:r>
          </a:p>
          <a:p>
            <a:pPr hangingPunct="1">
              <a:lnSpc>
                <a:spcPct val="100000"/>
              </a:lnSpc>
            </a:pPr>
            <a:r>
              <a:rPr lang="en-US" altLang="en-US" sz="1000" dirty="0">
                <a:latin typeface="Trebuchet MS" panose="020B0603020202020204" pitchFamily="34" charset="0"/>
              </a:rPr>
              <a:t>Tel: +31(0)152610900/ Fax: +31(0)152616289</a:t>
            </a:r>
          </a:p>
          <a:p>
            <a:pPr hangingPunct="1">
              <a:lnSpc>
                <a:spcPct val="100000"/>
              </a:lnSpc>
            </a:pPr>
            <a:r>
              <a:rPr lang="en-US" altLang="en-US" sz="1000" u="sng" dirty="0">
                <a:solidFill>
                  <a:srgbClr val="0563C1"/>
                </a:solidFill>
                <a:latin typeface="Trebuchet MS" panose="020B0603020202020204" pitchFamily="34" charset="0"/>
                <a:hlinkClick r:id="rId5"/>
              </a:rPr>
              <a:t>info@lenntech.com</a:t>
            </a:r>
            <a:r>
              <a:rPr lang="en-US" altLang="en-US" sz="1000" dirty="0">
                <a:latin typeface="Trebuchet MS" panose="020B0603020202020204" pitchFamily="34" charset="0"/>
              </a:rPr>
              <a:t> I </a:t>
            </a:r>
            <a:r>
              <a:rPr lang="en-US" altLang="en-US" sz="1000" u="sng" dirty="0">
                <a:solidFill>
                  <a:srgbClr val="0563C1"/>
                </a:solidFill>
                <a:latin typeface="Trebuchet MS" panose="020B0603020202020204" pitchFamily="34" charset="0"/>
                <a:hlinkClick r:id="rId6"/>
              </a:rPr>
              <a:t>www.lenntech.com</a:t>
            </a:r>
          </a:p>
        </p:txBody>
      </p:sp>
      <p:sp>
        <p:nvSpPr>
          <p:cNvPr id="4100" name="Rectangle 4">
            <a:extLst>
              <a:ext uri="{FF2B5EF4-FFF2-40B4-BE49-F238E27FC236}">
                <a16:creationId xmlns:a16="http://schemas.microsoft.com/office/drawing/2014/main" id="{9618FE8E-997B-4C96-9427-FE90D74520C8}"/>
              </a:ext>
            </a:extLst>
          </p:cNvPr>
          <p:cNvSpPr>
            <a:spLocks noChangeArrowheads="1"/>
          </p:cNvSpPr>
          <p:nvPr/>
        </p:nvSpPr>
        <p:spPr bwMode="auto">
          <a:xfrm>
            <a:off x="1778000" y="392113"/>
            <a:ext cx="8686800" cy="176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9pPr>
          </a:lstStyle>
          <a:p>
            <a:pPr>
              <a:lnSpc>
                <a:spcPct val="100000"/>
              </a:lnSpc>
            </a:pPr>
            <a:r>
              <a:rPr lang="en-US" altLang="en-US" sz="2400" b="1" dirty="0"/>
              <a:t>Mechanisms controlling ion rejection in membrane filtration in presence of saline multi-ionic mixtures </a:t>
            </a:r>
          </a:p>
          <a:p>
            <a:pPr hangingPunct="1">
              <a:lnSpc>
                <a:spcPct val="90000"/>
              </a:lnSpc>
            </a:pPr>
            <a:endParaRPr lang="en-US" altLang="en-US" sz="1600" b="1" dirty="0">
              <a:solidFill>
                <a:srgbClr val="5B9BD5"/>
              </a:solidFill>
              <a:latin typeface="Trebuchet MS" panose="020B0603020202020204" pitchFamily="34" charset="0"/>
            </a:endParaRPr>
          </a:p>
          <a:p>
            <a:pPr hangingPunct="1">
              <a:lnSpc>
                <a:spcPct val="90000"/>
              </a:lnSpc>
            </a:pPr>
            <a:r>
              <a:rPr lang="en-US" altLang="en-US" sz="1600" b="1" dirty="0">
                <a:solidFill>
                  <a:srgbClr val="4472C4"/>
                </a:solidFill>
              </a:rPr>
              <a:t>Zero Brine Conference</a:t>
            </a:r>
          </a:p>
          <a:p>
            <a:pPr hangingPunct="1">
              <a:lnSpc>
                <a:spcPct val="90000"/>
              </a:lnSpc>
            </a:pPr>
            <a:endParaRPr lang="en-US" altLang="en-US" sz="1600" b="1" dirty="0">
              <a:solidFill>
                <a:srgbClr val="4472C4"/>
              </a:solidFill>
            </a:endParaRPr>
          </a:p>
          <a:p>
            <a:pPr hangingPunct="1">
              <a:lnSpc>
                <a:spcPct val="90000"/>
              </a:lnSpc>
            </a:pPr>
            <a:r>
              <a:rPr lang="en-US" altLang="en-US" sz="1600" b="1" dirty="0">
                <a:solidFill>
                  <a:srgbClr val="4472C4"/>
                </a:solidFill>
              </a:rPr>
              <a:t>Date: Thursday 4th of November 2021</a:t>
            </a:r>
            <a:r>
              <a:rPr lang="en-US" altLang="en-US" sz="1400" b="1" dirty="0">
                <a:solidFill>
                  <a:srgbClr val="4472C4"/>
                </a:solidFill>
                <a:latin typeface="Trebuchet MS" panose="020B0603020202020204" pitchFamily="34" charset="0"/>
              </a:rPr>
              <a:t>			</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TextShape 1"/>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Coal mine case</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47"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pic>
        <p:nvPicPr>
          <p:cNvPr id="348" name="Content Placeholder 7"/>
          <p:cNvPicPr/>
          <p:nvPr/>
        </p:nvPicPr>
        <p:blipFill>
          <a:blip r:embed="rId2"/>
          <a:stretch/>
        </p:blipFill>
        <p:spPr>
          <a:xfrm>
            <a:off x="848520" y="2611440"/>
            <a:ext cx="5160600" cy="3381120"/>
          </a:xfrm>
          <a:prstGeom prst="rect">
            <a:avLst/>
          </a:prstGeom>
          <a:ln>
            <a:noFill/>
          </a:ln>
        </p:spPr>
      </p:pic>
      <p:pic>
        <p:nvPicPr>
          <p:cNvPr id="349" name="Content Placeholder 8" descr="Diagram&#10;&#10;Description automatically generated"/>
          <p:cNvPicPr/>
          <p:nvPr/>
        </p:nvPicPr>
        <p:blipFill>
          <a:blip r:embed="rId3"/>
          <a:stretch/>
        </p:blipFill>
        <p:spPr>
          <a:xfrm>
            <a:off x="6262920" y="1272600"/>
            <a:ext cx="5160600" cy="4719960"/>
          </a:xfrm>
          <a:prstGeom prst="rect">
            <a:avLst/>
          </a:prstGeom>
          <a:ln>
            <a:noFill/>
          </a:ln>
        </p:spPr>
      </p:pic>
      <p:sp>
        <p:nvSpPr>
          <p:cNvPr id="350" name="CustomShape 3"/>
          <p:cNvSpPr/>
          <p:nvPr/>
        </p:nvSpPr>
        <p:spPr>
          <a:xfrm>
            <a:off x="3066840" y="2589480"/>
            <a:ext cx="21085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1" normalizeH="0" baseline="0" noProof="0">
                <a:ln>
                  <a:noFill/>
                </a:ln>
                <a:solidFill>
                  <a:srgbClr val="49C2D7"/>
                </a:solidFill>
                <a:effectLst/>
                <a:uLnTx/>
                <a:uFillTx/>
                <a:latin typeface="Calibri"/>
              </a:rPr>
              <a:t>First</a:t>
            </a:r>
            <a:r>
              <a:rPr kumimoji="0" lang="sv-SE" sz="1800" b="0" i="0" u="none" strike="noStrike" kern="1200" cap="none" spc="-1" normalizeH="0" baseline="0" noProof="0">
                <a:ln>
                  <a:noFill/>
                </a:ln>
                <a:solidFill>
                  <a:srgbClr val="2A105B"/>
                </a:solidFill>
                <a:effectLst/>
                <a:uLnTx/>
                <a:uFillTx/>
                <a:latin typeface="Calibri"/>
              </a:rPr>
              <a:t> </a:t>
            </a:r>
            <a:r>
              <a:rPr kumimoji="0" lang="sv-SE" sz="1800" b="1" i="0" u="none" strike="noStrike" kern="1200" cap="none" spc="-1" normalizeH="0" baseline="0" noProof="0">
                <a:ln>
                  <a:noFill/>
                </a:ln>
                <a:solidFill>
                  <a:srgbClr val="49C2D7"/>
                </a:solidFill>
                <a:effectLst/>
                <a:uLnTx/>
                <a:uFillTx/>
                <a:latin typeface="Calibri"/>
              </a:rPr>
              <a:t>stage</a:t>
            </a:r>
            <a:endParaRPr kumimoji="0" lang="en-US" sz="1800" b="0" i="0" u="none" strike="noStrike" kern="1200" cap="none" spc="-1" normalizeH="0" baseline="0" noProof="0">
              <a:ln>
                <a:noFill/>
              </a:ln>
              <a:solidFill>
                <a:prstClr val="black"/>
              </a:solidFill>
              <a:effectLst/>
              <a:uLnTx/>
              <a:uFillTx/>
              <a:latin typeface="Calibri"/>
            </a:endParaRPr>
          </a:p>
        </p:txBody>
      </p:sp>
      <p:sp>
        <p:nvSpPr>
          <p:cNvPr id="351" name="CustomShape 4"/>
          <p:cNvSpPr/>
          <p:nvPr/>
        </p:nvSpPr>
        <p:spPr>
          <a:xfrm>
            <a:off x="8269920" y="1251360"/>
            <a:ext cx="21085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1" normalizeH="0" baseline="0" noProof="0">
                <a:ln>
                  <a:noFill/>
                </a:ln>
                <a:solidFill>
                  <a:srgbClr val="49C2D7"/>
                </a:solidFill>
                <a:effectLst/>
                <a:uLnTx/>
                <a:uFillTx/>
                <a:latin typeface="Calibri"/>
              </a:rPr>
              <a:t>Second</a:t>
            </a:r>
            <a:r>
              <a:rPr kumimoji="0" lang="sv-SE" sz="1800" b="0" i="0" u="none" strike="noStrike" kern="1200" cap="none" spc="-1" normalizeH="0" baseline="0" noProof="0">
                <a:ln>
                  <a:noFill/>
                </a:ln>
                <a:solidFill>
                  <a:srgbClr val="2A105B"/>
                </a:solidFill>
                <a:effectLst/>
                <a:uLnTx/>
                <a:uFillTx/>
                <a:latin typeface="Calibri"/>
              </a:rPr>
              <a:t> </a:t>
            </a:r>
            <a:r>
              <a:rPr kumimoji="0" lang="sv-SE" sz="1800" b="1" i="0" u="none" strike="noStrike" kern="1200" cap="none" spc="-1" normalizeH="0" baseline="0" noProof="0">
                <a:ln>
                  <a:noFill/>
                </a:ln>
                <a:solidFill>
                  <a:srgbClr val="49C2D7"/>
                </a:solidFill>
                <a:effectLst/>
                <a:uLnTx/>
                <a:uFillTx/>
                <a:latin typeface="Calibri"/>
              </a:rPr>
              <a:t>stage</a:t>
            </a:r>
            <a:endParaRPr kumimoji="0" lang="en-US" sz="18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3EA99B-E184-42E3-BA59-EC01A6CFC6C9}"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2A1C8-E209-41D2-957B-A934F5D9F2D6}"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664129-0490-4654-93C4-F437AD52E75D}"/>
              </a:ext>
            </a:extLst>
          </p:cNvPr>
          <p:cNvSpPr/>
          <p:nvPr/>
        </p:nvSpPr>
        <p:spPr>
          <a:xfrm>
            <a:off x="679849" y="1774080"/>
            <a:ext cx="3684494" cy="85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 name="TextShape 1"/>
          <p:cNvSpPr txBox="1"/>
          <p:nvPr/>
        </p:nvSpPr>
        <p:spPr>
          <a:xfrm>
            <a:off x="761400" y="2557440"/>
            <a:ext cx="5334120" cy="283032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First stage, </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Experimental data of the brine treatment processes and PHREEQC simulations</a:t>
            </a:r>
          </a:p>
          <a:p>
            <a:pPr marL="228600" marR="0" lvl="0" indent="-22824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2800" b="0" i="0" u="none" strike="noStrike" kern="1200" cap="none" spc="-1" normalizeH="0" baseline="0" noProof="0">
                <a:ln>
                  <a:noFill/>
                </a:ln>
                <a:solidFill>
                  <a:srgbClr val="2A105B"/>
                </a:solidFill>
                <a:effectLst/>
                <a:uLnTx/>
                <a:uFillTx/>
                <a:latin typeface="Calibri"/>
              </a:rPr>
              <a:t>Second stage</a:t>
            </a:r>
          </a:p>
          <a:p>
            <a:pPr marL="685800" marR="0" lvl="1" indent="-228240" algn="l" defTabSz="914400" rtl="0" eaLnBrk="1" fontAlgn="auto" latinLnBrk="0" hangingPunct="1">
              <a:lnSpc>
                <a:spcPct val="90000"/>
              </a:lnSpc>
              <a:spcBef>
                <a:spcPts val="499"/>
              </a:spcBef>
              <a:spcAft>
                <a:spcPts val="0"/>
              </a:spcAft>
              <a:buClr>
                <a:srgbClr val="2A105B"/>
              </a:buClr>
              <a:buSzTx/>
              <a:buFont typeface="Arial"/>
              <a:buChar char="•"/>
              <a:tabLst/>
              <a:defRPr/>
            </a:pPr>
            <a:r>
              <a:rPr kumimoji="0" lang="en-US" sz="2400" b="0" i="0" u="none" strike="noStrike" kern="1200" cap="none" spc="-1" normalizeH="0" baseline="0" noProof="0">
                <a:ln>
                  <a:noFill/>
                </a:ln>
                <a:solidFill>
                  <a:srgbClr val="2A105B"/>
                </a:solidFill>
                <a:effectLst/>
                <a:uLnTx/>
                <a:uFillTx/>
                <a:latin typeface="Calibri"/>
              </a:rPr>
              <a:t>Pilot plant with treatment capacity of 1m</a:t>
            </a:r>
            <a:r>
              <a:rPr kumimoji="0" lang="en-US" sz="2400" b="0" i="0" u="none" strike="noStrike" kern="1200" cap="none" spc="-1" normalizeH="0" baseline="30000" noProof="0">
                <a:ln>
                  <a:noFill/>
                </a:ln>
                <a:solidFill>
                  <a:srgbClr val="2A105B"/>
                </a:solidFill>
                <a:effectLst/>
                <a:uLnTx/>
                <a:uFillTx/>
                <a:latin typeface="Calibri"/>
              </a:rPr>
              <a:t>3</a:t>
            </a:r>
            <a:r>
              <a:rPr kumimoji="0" lang="en-US" sz="2400" b="0" i="0" u="none" strike="noStrike" kern="1200" cap="none" spc="-1" normalizeH="0" baseline="0" noProof="0">
                <a:ln>
                  <a:noFill/>
                </a:ln>
                <a:solidFill>
                  <a:srgbClr val="2A105B"/>
                </a:solidFill>
                <a:effectLst/>
                <a:uLnTx/>
                <a:uFillTx/>
                <a:latin typeface="Calibri"/>
              </a:rPr>
              <a:t>/h, onsite at the plant</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400" b="0" i="0" u="none" strike="noStrike" kern="1200" cap="none" spc="-1" normalizeH="0" baseline="0" noProof="0">
              <a:ln>
                <a:noFill/>
              </a:ln>
              <a:solidFill>
                <a:srgbClr val="2A105B"/>
              </a:solidFill>
              <a:effectLst/>
              <a:uLnTx/>
              <a:uFillTx/>
              <a:latin typeface="Calibri"/>
            </a:endParaRPr>
          </a:p>
        </p:txBody>
      </p:sp>
      <p:sp>
        <p:nvSpPr>
          <p:cNvPr id="353"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pic>
        <p:nvPicPr>
          <p:cNvPr id="354" name="Picture 5"/>
          <p:cNvPicPr/>
          <p:nvPr/>
        </p:nvPicPr>
        <p:blipFill>
          <a:blip r:embed="rId2"/>
          <a:srcRect r="61103"/>
          <a:stretch/>
        </p:blipFill>
        <p:spPr>
          <a:xfrm>
            <a:off x="679849" y="1782355"/>
            <a:ext cx="4149360" cy="859320"/>
          </a:xfrm>
          <a:prstGeom prst="rect">
            <a:avLst/>
          </a:prstGeom>
          <a:ln>
            <a:noFill/>
          </a:ln>
        </p:spPr>
      </p:pic>
      <p:sp>
        <p:nvSpPr>
          <p:cNvPr id="4" name="PlaceHolder 3"/>
          <p:cNvSpPr>
            <a:spLocks noGrp="1"/>
          </p:cNvSpPr>
          <p:nvPr>
            <p:ph type="sldNum"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A56C87-ADA2-4DF9-BACE-CB3AFAC17BFD}"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5" name="PlaceHolder 4"/>
          <p:cNvSpPr>
            <a:spLocks noGrp="1"/>
          </p:cNvSpPr>
          <p:nvPr>
            <p:ph type="dt"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AEAAE-5C5C-46DB-9E6A-D22AE0A3C2FE}"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extShape 1"/>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Textile plant case</a:t>
            </a:r>
            <a:endParaRPr kumimoji="0" lang="en-US" sz="3200" b="0" i="0" u="none" strike="noStrike" kern="1200" cap="none" spc="-1" normalizeH="0" baseline="0" noProof="0">
              <a:ln>
                <a:noFill/>
              </a:ln>
              <a:solidFill>
                <a:srgbClr val="2A105B"/>
              </a:solidFill>
              <a:effectLst/>
              <a:uLnTx/>
              <a:uFillTx/>
              <a:latin typeface="Calibri"/>
            </a:endParaRPr>
          </a:p>
        </p:txBody>
      </p:sp>
      <p:sp>
        <p:nvSpPr>
          <p:cNvPr id="356"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pic>
        <p:nvPicPr>
          <p:cNvPr id="357" name="Content Placeholder 11" descr="Diagram&#10;&#10;Description automatically generated"/>
          <p:cNvPicPr/>
          <p:nvPr/>
        </p:nvPicPr>
        <p:blipFill>
          <a:blip r:embed="rId2"/>
          <a:stretch/>
        </p:blipFill>
        <p:spPr>
          <a:xfrm>
            <a:off x="1062000" y="3344760"/>
            <a:ext cx="4733640" cy="1914120"/>
          </a:xfrm>
          <a:prstGeom prst="rect">
            <a:avLst/>
          </a:prstGeom>
          <a:ln>
            <a:noFill/>
          </a:ln>
        </p:spPr>
      </p:pic>
      <p:pic>
        <p:nvPicPr>
          <p:cNvPr id="358" name="Content Placeholder 12" descr="Diagram&#10;&#10;Description automatically generated"/>
          <p:cNvPicPr/>
          <p:nvPr/>
        </p:nvPicPr>
        <p:blipFill>
          <a:blip r:embed="rId3"/>
          <a:stretch/>
        </p:blipFill>
        <p:spPr>
          <a:xfrm>
            <a:off x="6172200" y="2886840"/>
            <a:ext cx="5181120" cy="2830320"/>
          </a:xfrm>
          <a:prstGeom prst="rect">
            <a:avLst/>
          </a:prstGeom>
          <a:ln>
            <a:noFill/>
          </a:ln>
        </p:spPr>
      </p:pic>
      <p:sp>
        <p:nvSpPr>
          <p:cNvPr id="359" name="CustomShape 3"/>
          <p:cNvSpPr/>
          <p:nvPr/>
        </p:nvSpPr>
        <p:spPr>
          <a:xfrm>
            <a:off x="2506680" y="2287440"/>
            <a:ext cx="21085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1" normalizeH="0" baseline="0" noProof="0">
                <a:ln>
                  <a:noFill/>
                </a:ln>
                <a:solidFill>
                  <a:srgbClr val="49C2D7"/>
                </a:solidFill>
                <a:effectLst/>
                <a:uLnTx/>
                <a:uFillTx/>
                <a:latin typeface="Calibri"/>
              </a:rPr>
              <a:t>First</a:t>
            </a:r>
            <a:r>
              <a:rPr kumimoji="0" lang="sv-SE" sz="1800" b="0" i="0" u="none" strike="noStrike" kern="1200" cap="none" spc="-1" normalizeH="0" baseline="0" noProof="0">
                <a:ln>
                  <a:noFill/>
                </a:ln>
                <a:solidFill>
                  <a:srgbClr val="2A105B"/>
                </a:solidFill>
                <a:effectLst/>
                <a:uLnTx/>
                <a:uFillTx/>
                <a:latin typeface="Calibri"/>
              </a:rPr>
              <a:t> </a:t>
            </a:r>
            <a:r>
              <a:rPr kumimoji="0" lang="sv-SE" sz="1800" b="1" i="0" u="none" strike="noStrike" kern="1200" cap="none" spc="-1" normalizeH="0" baseline="0" noProof="0">
                <a:ln>
                  <a:noFill/>
                </a:ln>
                <a:solidFill>
                  <a:srgbClr val="49C2D7"/>
                </a:solidFill>
                <a:effectLst/>
                <a:uLnTx/>
                <a:uFillTx/>
                <a:latin typeface="Calibri"/>
              </a:rPr>
              <a:t>stage</a:t>
            </a:r>
            <a:endParaRPr kumimoji="0" lang="en-US" sz="1800" b="0" i="0" u="none" strike="noStrike" kern="1200" cap="none" spc="-1" normalizeH="0" baseline="0" noProof="0">
              <a:ln>
                <a:noFill/>
              </a:ln>
              <a:solidFill>
                <a:prstClr val="black"/>
              </a:solidFill>
              <a:effectLst/>
              <a:uLnTx/>
              <a:uFillTx/>
              <a:latin typeface="Calibri"/>
            </a:endParaRPr>
          </a:p>
        </p:txBody>
      </p:sp>
      <p:sp>
        <p:nvSpPr>
          <p:cNvPr id="360" name="CustomShape 4"/>
          <p:cNvSpPr/>
          <p:nvPr/>
        </p:nvSpPr>
        <p:spPr>
          <a:xfrm>
            <a:off x="8108280" y="2287440"/>
            <a:ext cx="21085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1" normalizeH="0" baseline="0" noProof="0">
                <a:ln>
                  <a:noFill/>
                </a:ln>
                <a:solidFill>
                  <a:srgbClr val="49C2D7"/>
                </a:solidFill>
                <a:effectLst/>
                <a:uLnTx/>
                <a:uFillTx/>
                <a:latin typeface="Calibri"/>
              </a:rPr>
              <a:t>Second</a:t>
            </a:r>
            <a:r>
              <a:rPr kumimoji="0" lang="sv-SE" sz="1800" b="0" i="0" u="none" strike="noStrike" kern="1200" cap="none" spc="-1" normalizeH="0" baseline="0" noProof="0">
                <a:ln>
                  <a:noFill/>
                </a:ln>
                <a:solidFill>
                  <a:srgbClr val="2A105B"/>
                </a:solidFill>
                <a:effectLst/>
                <a:uLnTx/>
                <a:uFillTx/>
                <a:latin typeface="Calibri"/>
              </a:rPr>
              <a:t> </a:t>
            </a:r>
            <a:r>
              <a:rPr kumimoji="0" lang="sv-SE" sz="1800" b="1" i="0" u="none" strike="noStrike" kern="1200" cap="none" spc="-1" normalizeH="0" baseline="0" noProof="0">
                <a:ln>
                  <a:noFill/>
                </a:ln>
                <a:solidFill>
                  <a:srgbClr val="49C2D7"/>
                </a:solidFill>
                <a:effectLst/>
                <a:uLnTx/>
                <a:uFillTx/>
                <a:latin typeface="Calibri"/>
              </a:rPr>
              <a:t>stage</a:t>
            </a:r>
            <a:endParaRPr kumimoji="0" lang="en-US" sz="18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A2CEC3-669A-4324-86DE-A493ACE87AC0}"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1F1EC9-F31F-463D-BE8B-D991DAEE5ADF}"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TextShape 1"/>
          <p:cNvSpPr txBox="1"/>
          <p:nvPr/>
        </p:nvSpPr>
        <p:spPr>
          <a:xfrm>
            <a:off x="839880" y="2612520"/>
            <a:ext cx="5157360" cy="359640"/>
          </a:xfrm>
          <a:prstGeom prst="rect">
            <a:avLst/>
          </a:prstGeom>
          <a:noFill/>
          <a:ln>
            <a:noFill/>
          </a:ln>
        </p:spPr>
        <p:txBody>
          <a:bodyPr lIns="90000" tIns="45000" rIns="90000" bIns="4500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1" normalizeH="0" baseline="0" noProof="0">
              <a:ln>
                <a:noFill/>
              </a:ln>
              <a:solidFill>
                <a:srgbClr val="2A105B"/>
              </a:solidFill>
              <a:effectLst/>
              <a:uLnTx/>
              <a:uFillTx/>
              <a:latin typeface="Calibri"/>
            </a:endParaRPr>
          </a:p>
        </p:txBody>
      </p:sp>
      <p:sp>
        <p:nvSpPr>
          <p:cNvPr id="362" name="TextShape 2"/>
          <p:cNvSpPr txBox="1"/>
          <p:nvPr/>
        </p:nvSpPr>
        <p:spPr>
          <a:xfrm>
            <a:off x="6172200" y="3156120"/>
            <a:ext cx="5182920" cy="2836800"/>
          </a:xfrm>
          <a:prstGeom prst="rect">
            <a:avLst/>
          </a:prstGeom>
          <a:noFill/>
          <a:ln>
            <a:noFill/>
          </a:ln>
        </p:spPr>
        <p:txBody>
          <a:bodyPr lIns="90000" tIns="45000" rIns="90000" bIns="45000" anchor="ctr">
            <a:noAutofit/>
          </a:bodyPr>
          <a:lstStyle/>
          <a:p>
            <a:pPr marL="228600" marR="0" lvl="0" indent="-228240" algn="r"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1800" b="0" i="0" u="none" strike="noStrike" kern="1200" cap="none" spc="-1" normalizeH="0" baseline="0" noProof="0">
                <a:ln>
                  <a:noFill/>
                </a:ln>
                <a:solidFill>
                  <a:srgbClr val="2A105B"/>
                </a:solidFill>
                <a:effectLst/>
                <a:uLnTx/>
                <a:uFillTx/>
                <a:latin typeface="Calibri"/>
              </a:rPr>
              <a:t>Design of the coal mine ZB system changed substantially in the second stage</a:t>
            </a:r>
          </a:p>
          <a:p>
            <a:pPr marL="228600" marR="0" lvl="0" indent="-228240" algn="r"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1800" b="0" i="0" u="none" strike="noStrike" kern="1200" cap="none" spc="-1" normalizeH="0" baseline="0" noProof="0">
                <a:ln>
                  <a:noFill/>
                </a:ln>
                <a:solidFill>
                  <a:srgbClr val="2A105B"/>
                </a:solidFill>
                <a:effectLst/>
                <a:uLnTx/>
                <a:uFillTx/>
                <a:latin typeface="Calibri"/>
              </a:rPr>
              <a:t>Climate change and acidification impacts are 28% and 52% higher</a:t>
            </a:r>
          </a:p>
          <a:p>
            <a:pPr marL="228600" marR="0" lvl="0" indent="-228240" algn="r"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1800" b="0" i="0" u="none" strike="noStrike" kern="1200" cap="none" spc="-1" normalizeH="0" baseline="0" noProof="0">
                <a:ln>
                  <a:noFill/>
                </a:ln>
                <a:solidFill>
                  <a:srgbClr val="2A105B"/>
                </a:solidFill>
                <a:effectLst/>
                <a:uLnTx/>
                <a:uFillTx/>
                <a:latin typeface="Calibri"/>
              </a:rPr>
              <a:t>Freshwater eutrophication is 10% lower in the second stage</a:t>
            </a:r>
          </a:p>
          <a:p>
            <a:pPr marL="228600" marR="0" lvl="0" indent="-228240" algn="r"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1800" b="0" i="0" u="none" strike="noStrike" kern="1200" cap="none" spc="-1" normalizeH="0" baseline="0" noProof="0">
                <a:ln>
                  <a:noFill/>
                </a:ln>
                <a:solidFill>
                  <a:srgbClr val="2A105B"/>
                </a:solidFill>
                <a:effectLst/>
                <a:uLnTx/>
                <a:uFillTx/>
                <a:latin typeface="Calibri"/>
              </a:rPr>
              <a:t>1% difference in the mineral, fossil and renewable resource depletion </a:t>
            </a:r>
          </a:p>
        </p:txBody>
      </p:sp>
      <p:sp>
        <p:nvSpPr>
          <p:cNvPr id="363" name="TextShape 3"/>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49C2D7"/>
                </a:solidFill>
                <a:effectLst/>
                <a:uLnTx/>
                <a:uFillTx/>
                <a:latin typeface="Calibri"/>
              </a:rPr>
              <a:t>Results: Coal mine case</a:t>
            </a:r>
            <a:endParaRPr kumimoji="0" lang="en-US" sz="3200" b="0" i="0" u="none" strike="noStrike" kern="1200" cap="none" spc="-1" normalizeH="0" baseline="0" noProof="0" dirty="0">
              <a:ln>
                <a:noFill/>
              </a:ln>
              <a:solidFill>
                <a:srgbClr val="2A105B"/>
              </a:solidFill>
              <a:effectLst/>
              <a:uLnTx/>
              <a:uFillTx/>
              <a:latin typeface="Calibri"/>
            </a:endParaRPr>
          </a:p>
        </p:txBody>
      </p:sp>
      <p:sp>
        <p:nvSpPr>
          <p:cNvPr id="364" name="TextShape 4"/>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graphicFrame>
        <p:nvGraphicFramePr>
          <p:cNvPr id="365" name="Content Placeholder 10"/>
          <p:cNvGraphicFramePr/>
          <p:nvPr/>
        </p:nvGraphicFramePr>
        <p:xfrm>
          <a:off x="839880" y="3156120"/>
          <a:ext cx="5157360" cy="2836440"/>
        </p:xfrm>
        <a:graphic>
          <a:graphicData uri="http://schemas.openxmlformats.org/drawingml/2006/chart">
            <c:chart xmlns:c="http://schemas.openxmlformats.org/drawingml/2006/chart" xmlns:r="http://schemas.openxmlformats.org/officeDocument/2006/relationships" r:id="rId2"/>
          </a:graphicData>
        </a:graphic>
      </p:graphicFrame>
      <p:sp>
        <p:nvSpPr>
          <p:cNvPr id="6" name="PlaceHolder 5"/>
          <p:cNvSpPr>
            <a:spLocks noGrp="1"/>
          </p:cNvSpPr>
          <p:nvPr>
            <p:ph type="sldNum"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89419-6CD8-42DF-89B6-93D28A95AF27}"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E4969-7714-40EA-95B3-7539A676F1E8}"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TextShape 1"/>
          <p:cNvSpPr txBox="1"/>
          <p:nvPr/>
        </p:nvSpPr>
        <p:spPr>
          <a:xfrm>
            <a:off x="6172200" y="1053720"/>
            <a:ext cx="5182920" cy="1918800"/>
          </a:xfrm>
          <a:prstGeom prst="rect">
            <a:avLst/>
          </a:prstGeom>
          <a:noFill/>
          <a:ln>
            <a:noFill/>
          </a:ln>
        </p:spPr>
        <p:txBody>
          <a:bodyPr lIns="90000" tIns="45000" rIns="90000" bIns="45000" anchor="b">
            <a:noAutofit/>
          </a:bodyPr>
          <a:lstStyle/>
          <a:p>
            <a:pPr marL="285840" marR="0" lvl="0" indent="-28548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1200" b="0" i="0" u="none" strike="noStrike" kern="1200" cap="none" spc="-1" normalizeH="0" baseline="0" noProof="0">
                <a:ln>
                  <a:noFill/>
                </a:ln>
                <a:solidFill>
                  <a:srgbClr val="000000"/>
                </a:solidFill>
                <a:effectLst/>
                <a:uLnTx/>
                <a:uFillTx/>
                <a:latin typeface="Calibri"/>
              </a:rPr>
              <a:t>Electricity consumption in the treatment steps is the major contributor </a:t>
            </a:r>
            <a:endParaRPr kumimoji="0" lang="en-US" sz="1200" b="0" i="0" u="none" strike="noStrike" kern="1200" cap="none" spc="-1" normalizeH="0" baseline="0" noProof="0">
              <a:ln>
                <a:noFill/>
              </a:ln>
              <a:solidFill>
                <a:srgbClr val="2A105B"/>
              </a:solidFill>
              <a:effectLst/>
              <a:uLnTx/>
              <a:uFillTx/>
              <a:latin typeface="Calibri"/>
            </a:endParaRPr>
          </a:p>
          <a:p>
            <a:pPr marL="285840" marR="0" lvl="0" indent="-28548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1200" b="0" i="0" u="none" strike="noStrike" kern="1200" cap="none" spc="-1" normalizeH="0" baseline="0" noProof="0">
                <a:ln>
                  <a:noFill/>
                </a:ln>
                <a:solidFill>
                  <a:srgbClr val="000000"/>
                </a:solidFill>
                <a:effectLst/>
                <a:uLnTx/>
                <a:uFillTx/>
                <a:latin typeface="Calibri"/>
              </a:rPr>
              <a:t>9kWh and 11 kWh per 1 m</a:t>
            </a:r>
            <a:r>
              <a:rPr kumimoji="0" lang="en-US" sz="1200" b="0" i="0" u="none" strike="noStrike" kern="1200" cap="none" spc="-1" normalizeH="0" baseline="30000" noProof="0">
                <a:ln>
                  <a:noFill/>
                </a:ln>
                <a:solidFill>
                  <a:srgbClr val="000000"/>
                </a:solidFill>
                <a:effectLst/>
                <a:uLnTx/>
                <a:uFillTx/>
                <a:latin typeface="Calibri"/>
              </a:rPr>
              <a:t>3</a:t>
            </a:r>
            <a:r>
              <a:rPr kumimoji="0" lang="en-US" sz="1200" b="0" i="0" u="none" strike="noStrike" kern="1200" cap="none" spc="-1" normalizeH="0" baseline="0" noProof="0">
                <a:ln>
                  <a:noFill/>
                </a:ln>
                <a:solidFill>
                  <a:srgbClr val="000000"/>
                </a:solidFill>
                <a:effectLst/>
                <a:uLnTx/>
                <a:uFillTx/>
                <a:latin typeface="Calibri"/>
              </a:rPr>
              <a:t> brine in the 1</a:t>
            </a:r>
            <a:r>
              <a:rPr kumimoji="0" lang="en-US" sz="1200" b="0" i="0" u="none" strike="noStrike" kern="1200" cap="none" spc="-1" normalizeH="0" baseline="30000" noProof="0">
                <a:ln>
                  <a:noFill/>
                </a:ln>
                <a:solidFill>
                  <a:srgbClr val="000000"/>
                </a:solidFill>
                <a:effectLst/>
                <a:uLnTx/>
                <a:uFillTx/>
                <a:latin typeface="Calibri"/>
              </a:rPr>
              <a:t>st</a:t>
            </a:r>
            <a:r>
              <a:rPr kumimoji="0" lang="en-US" sz="1200" b="0" i="0" u="none" strike="noStrike" kern="1200" cap="none" spc="-1" normalizeH="0" baseline="0" noProof="0">
                <a:ln>
                  <a:noFill/>
                </a:ln>
                <a:solidFill>
                  <a:srgbClr val="000000"/>
                </a:solidFill>
                <a:effectLst/>
                <a:uLnTx/>
                <a:uFillTx/>
                <a:latin typeface="Calibri"/>
              </a:rPr>
              <a:t> and 2</a:t>
            </a:r>
            <a:r>
              <a:rPr kumimoji="0" lang="en-US" sz="1200" b="0" i="0" u="none" strike="noStrike" kern="1200" cap="none" spc="-1" normalizeH="0" baseline="30000" noProof="0">
                <a:ln>
                  <a:noFill/>
                </a:ln>
                <a:solidFill>
                  <a:srgbClr val="000000"/>
                </a:solidFill>
                <a:effectLst/>
                <a:uLnTx/>
                <a:uFillTx/>
                <a:latin typeface="Calibri"/>
              </a:rPr>
              <a:t>nd</a:t>
            </a:r>
            <a:r>
              <a:rPr kumimoji="0" lang="en-US" sz="1200" b="0" i="0" u="none" strike="noStrike" kern="1200" cap="none" spc="-1" normalizeH="0" baseline="0" noProof="0">
                <a:ln>
                  <a:noFill/>
                </a:ln>
                <a:solidFill>
                  <a:srgbClr val="000000"/>
                </a:solidFill>
                <a:effectLst/>
                <a:uLnTx/>
                <a:uFillTx/>
                <a:latin typeface="Calibri"/>
              </a:rPr>
              <a:t> stages</a:t>
            </a:r>
            <a:endParaRPr kumimoji="0" lang="en-US" sz="1200" b="0" i="0" u="none" strike="noStrike" kern="1200" cap="none" spc="-1" normalizeH="0" baseline="0" noProof="0">
              <a:ln>
                <a:noFill/>
              </a:ln>
              <a:solidFill>
                <a:srgbClr val="2A105B"/>
              </a:solidFill>
              <a:effectLst/>
              <a:uLnTx/>
              <a:uFillTx/>
              <a:latin typeface="Calibri"/>
            </a:endParaRPr>
          </a:p>
          <a:p>
            <a:pPr marL="285840" marR="0" lvl="0" indent="-28548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1200" b="0" i="0" u="none" strike="noStrike" kern="1200" cap="none" spc="-1" normalizeH="0" baseline="0" noProof="0">
                <a:ln>
                  <a:noFill/>
                </a:ln>
                <a:solidFill>
                  <a:srgbClr val="000000"/>
                </a:solidFill>
                <a:effectLst/>
                <a:uLnTx/>
                <a:uFillTx/>
                <a:latin typeface="Calibri"/>
              </a:rPr>
              <a:t>Dolomite production in the magnesium precipitation in the 1</a:t>
            </a:r>
            <a:r>
              <a:rPr kumimoji="0" lang="en-US" sz="1200" b="0" i="0" u="none" strike="noStrike" kern="1200" cap="none" spc="-1" normalizeH="0" baseline="30000" noProof="0">
                <a:ln>
                  <a:noFill/>
                </a:ln>
                <a:solidFill>
                  <a:srgbClr val="000000"/>
                </a:solidFill>
                <a:effectLst/>
                <a:uLnTx/>
                <a:uFillTx/>
                <a:latin typeface="Calibri"/>
              </a:rPr>
              <a:t>st</a:t>
            </a:r>
            <a:r>
              <a:rPr kumimoji="0" lang="en-US" sz="1200" b="0" i="0" u="none" strike="noStrike" kern="1200" cap="none" spc="-1" normalizeH="0" baseline="0" noProof="0">
                <a:ln>
                  <a:noFill/>
                </a:ln>
                <a:solidFill>
                  <a:srgbClr val="000000"/>
                </a:solidFill>
                <a:effectLst/>
                <a:uLnTx/>
                <a:uFillTx/>
                <a:latin typeface="Calibri"/>
              </a:rPr>
              <a:t> stage </a:t>
            </a:r>
            <a:endParaRPr kumimoji="0" lang="en-US" sz="1200" b="0" i="0" u="none" strike="noStrike" kern="1200" cap="none" spc="-1" normalizeH="0" baseline="0" noProof="0">
              <a:ln>
                <a:noFill/>
              </a:ln>
              <a:solidFill>
                <a:srgbClr val="2A105B"/>
              </a:solidFill>
              <a:effectLst/>
              <a:uLnTx/>
              <a:uFillTx/>
              <a:latin typeface="Calibri"/>
            </a:endParaRPr>
          </a:p>
          <a:p>
            <a:pPr marL="285840" marR="0" lvl="0" indent="-28548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1200" b="0" i="0" u="none" strike="noStrike" kern="1200" cap="none" spc="-1" normalizeH="0" baseline="0" noProof="0">
                <a:ln>
                  <a:noFill/>
                </a:ln>
                <a:solidFill>
                  <a:srgbClr val="000000"/>
                </a:solidFill>
                <a:effectLst/>
                <a:uLnTx/>
                <a:uFillTx/>
                <a:latin typeface="Calibri"/>
              </a:rPr>
              <a:t>Hydrochloric acid consumption in the decarbonation stage in the 2</a:t>
            </a:r>
            <a:r>
              <a:rPr kumimoji="0" lang="en-US" sz="1200" b="0" i="0" u="none" strike="noStrike" kern="1200" cap="none" spc="-1" normalizeH="0" baseline="30000" noProof="0">
                <a:ln>
                  <a:noFill/>
                </a:ln>
                <a:solidFill>
                  <a:srgbClr val="000000"/>
                </a:solidFill>
                <a:effectLst/>
                <a:uLnTx/>
                <a:uFillTx/>
                <a:latin typeface="Calibri"/>
              </a:rPr>
              <a:t>nd</a:t>
            </a:r>
            <a:r>
              <a:rPr kumimoji="0" lang="en-US" sz="1200" b="0" i="0" u="none" strike="noStrike" kern="1200" cap="none" spc="-1" normalizeH="0" baseline="0" noProof="0">
                <a:ln>
                  <a:noFill/>
                </a:ln>
                <a:solidFill>
                  <a:srgbClr val="000000"/>
                </a:solidFill>
                <a:effectLst/>
                <a:uLnTx/>
                <a:uFillTx/>
                <a:latin typeface="Calibri"/>
              </a:rPr>
              <a:t> stage</a:t>
            </a:r>
            <a:endParaRPr kumimoji="0" lang="en-US" sz="1200" b="0" i="0" u="none" strike="noStrike" kern="1200" cap="none" spc="-1" normalizeH="0" baseline="0" noProof="0">
              <a:ln>
                <a:noFill/>
              </a:ln>
              <a:solidFill>
                <a:srgbClr val="2A105B"/>
              </a:solidFill>
              <a:effectLst/>
              <a:uLnTx/>
              <a:uFillTx/>
              <a:latin typeface="Calibri"/>
            </a:endParaRPr>
          </a:p>
          <a:p>
            <a:pPr marL="285840" marR="0" lvl="0" indent="-28548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1200" b="0" i="0" u="none" strike="noStrike" kern="1200" cap="none" spc="-1" normalizeH="0" baseline="0" noProof="0">
                <a:ln>
                  <a:noFill/>
                </a:ln>
                <a:solidFill>
                  <a:srgbClr val="000000"/>
                </a:solidFill>
                <a:effectLst/>
                <a:uLnTx/>
                <a:uFillTx/>
                <a:latin typeface="Calibri"/>
              </a:rPr>
              <a:t>Hydrochloric consumption in the 2</a:t>
            </a:r>
            <a:r>
              <a:rPr kumimoji="0" lang="en-US" sz="1200" b="0" i="0" u="none" strike="noStrike" kern="1200" cap="none" spc="-1" normalizeH="0" baseline="30000" noProof="0">
                <a:ln>
                  <a:noFill/>
                </a:ln>
                <a:solidFill>
                  <a:srgbClr val="000000"/>
                </a:solidFill>
                <a:effectLst/>
                <a:uLnTx/>
                <a:uFillTx/>
                <a:latin typeface="Calibri"/>
              </a:rPr>
              <a:t>nd</a:t>
            </a:r>
            <a:r>
              <a:rPr kumimoji="0" lang="en-US" sz="1200" b="0" i="0" u="none" strike="noStrike" kern="1200" cap="none" spc="-1" normalizeH="0" baseline="0" noProof="0">
                <a:ln>
                  <a:noFill/>
                </a:ln>
                <a:solidFill>
                  <a:srgbClr val="000000"/>
                </a:solidFill>
                <a:effectLst/>
                <a:uLnTx/>
                <a:uFillTx/>
                <a:latin typeface="Calibri"/>
              </a:rPr>
              <a:t> stage and the increase in the electricity consumption is the main reason of the increase in the impacts</a:t>
            </a:r>
            <a:endParaRPr kumimoji="0" lang="en-US" sz="1200" b="0" i="0" u="none" strike="noStrike" kern="1200" cap="none" spc="-1" normalizeH="0" baseline="0" noProof="0">
              <a:ln>
                <a:noFill/>
              </a:ln>
              <a:solidFill>
                <a:srgbClr val="2A105B"/>
              </a:solidFill>
              <a:effectLst/>
              <a:uLnTx/>
              <a:uFillTx/>
              <a:latin typeface="Calibri"/>
            </a:endParaRPr>
          </a:p>
          <a:p>
            <a:pPr marL="285840" marR="0" lvl="0" indent="-28548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1200" b="0" i="0" u="none" strike="noStrike" kern="1200" cap="none" spc="-1" normalizeH="0" baseline="0" noProof="0">
                <a:ln>
                  <a:noFill/>
                </a:ln>
                <a:solidFill>
                  <a:srgbClr val="000000"/>
                </a:solidFill>
                <a:effectLst/>
                <a:uLnTx/>
                <a:uFillTx/>
                <a:latin typeface="Calibri"/>
              </a:rPr>
              <a:t>Sodium chloride recovery increase from 6.5 to 16.5 kg</a:t>
            </a:r>
            <a:endParaRPr kumimoji="0" lang="en-US" sz="1200" b="0" i="0" u="none" strike="noStrike" kern="1200" cap="none" spc="-1" normalizeH="0" baseline="0" noProof="0">
              <a:ln>
                <a:noFill/>
              </a:ln>
              <a:solidFill>
                <a:srgbClr val="2A105B"/>
              </a:solidFill>
              <a:effectLst/>
              <a:uLnTx/>
              <a:uFillTx/>
              <a:latin typeface="Calibri"/>
            </a:endParaRPr>
          </a:p>
          <a:p>
            <a:pPr marL="285840" marR="0" lvl="0" indent="-28548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1200" b="0" i="0" u="none" strike="noStrike" kern="1200" cap="none" spc="-1" normalizeH="0" baseline="0" noProof="0">
                <a:ln>
                  <a:noFill/>
                </a:ln>
                <a:solidFill>
                  <a:srgbClr val="000000"/>
                </a:solidFill>
                <a:effectLst/>
                <a:uLnTx/>
                <a:uFillTx/>
                <a:latin typeface="Calibri"/>
              </a:rPr>
              <a:t>The increase in deionized water and gypsum recovery doesn`t have a visible impact on the results</a:t>
            </a:r>
            <a:endParaRPr kumimoji="0" lang="en-US" sz="1200" b="0" i="0" u="none" strike="noStrike" kern="1200" cap="none" spc="-1" normalizeH="0" baseline="0" noProof="0">
              <a:ln>
                <a:noFill/>
              </a:ln>
              <a:solidFill>
                <a:srgbClr val="2A105B"/>
              </a:solidFill>
              <a:effectLst/>
              <a:uLnTx/>
              <a:uFillTx/>
              <a:latin typeface="Calibri"/>
            </a:endParaRPr>
          </a:p>
        </p:txBody>
      </p:sp>
      <p:sp>
        <p:nvSpPr>
          <p:cNvPr id="367" name="TextShape 2"/>
          <p:cNvSpPr txBox="1"/>
          <p:nvPr/>
        </p:nvSpPr>
        <p:spPr>
          <a:xfrm>
            <a:off x="831960" y="1709640"/>
            <a:ext cx="455472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49C2D7"/>
                </a:solidFill>
                <a:effectLst/>
                <a:uLnTx/>
                <a:uFillTx/>
                <a:latin typeface="Calibri"/>
              </a:rPr>
              <a:t>Results: Coal mine case</a:t>
            </a:r>
            <a:endParaRPr kumimoji="0" lang="en-US" sz="3200" b="0" i="0" u="none" strike="noStrike" kern="1200" cap="none" spc="-1" normalizeH="0" baseline="0" noProof="0" dirty="0">
              <a:ln>
                <a:noFill/>
              </a:ln>
              <a:solidFill>
                <a:srgbClr val="2A105B"/>
              </a:solidFill>
              <a:effectLst/>
              <a:uLnTx/>
              <a:uFillTx/>
              <a:latin typeface="Calibri"/>
            </a:endParaRPr>
          </a:p>
        </p:txBody>
      </p:sp>
      <p:sp>
        <p:nvSpPr>
          <p:cNvPr id="368"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000000"/>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000000"/>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graphicFrame>
        <p:nvGraphicFramePr>
          <p:cNvPr id="369" name="Content Placeholder 9"/>
          <p:cNvGraphicFramePr/>
          <p:nvPr/>
        </p:nvGraphicFramePr>
        <p:xfrm>
          <a:off x="839880" y="3156120"/>
          <a:ext cx="5157360" cy="28364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0" name="Content Placeholder 10"/>
          <p:cNvGraphicFramePr/>
          <p:nvPr/>
        </p:nvGraphicFramePr>
        <p:xfrm>
          <a:off x="6172200" y="3156120"/>
          <a:ext cx="5182920" cy="2836440"/>
        </p:xfrm>
        <a:graphic>
          <a:graphicData uri="http://schemas.openxmlformats.org/drawingml/2006/chart">
            <c:chart xmlns:c="http://schemas.openxmlformats.org/drawingml/2006/chart" xmlns:r="http://schemas.openxmlformats.org/officeDocument/2006/relationships" r:id="rId3"/>
          </a:graphicData>
        </a:graphic>
      </p:graphicFrame>
      <p:sp>
        <p:nvSpPr>
          <p:cNvPr id="5" name="PlaceHolder 4"/>
          <p:cNvSpPr>
            <a:spLocks noGrp="1"/>
          </p:cNvSpPr>
          <p:nvPr>
            <p:ph type="sldNum"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F0879-C605-4D24-BCCB-610749B07677}"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A99855-86D6-4507-8A5D-296411645242}"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TextShape 1"/>
          <p:cNvSpPr txBox="1"/>
          <p:nvPr/>
        </p:nvSpPr>
        <p:spPr>
          <a:xfrm>
            <a:off x="6172200" y="3155400"/>
            <a:ext cx="5182920" cy="2837160"/>
          </a:xfrm>
          <a:prstGeom prst="rect">
            <a:avLst/>
          </a:prstGeom>
          <a:noFill/>
          <a:ln>
            <a:noFill/>
          </a:ln>
        </p:spPr>
        <p:txBody>
          <a:bodyPr lIns="90000" tIns="45000" rIns="90000" bIns="45000" anchor="ctr">
            <a:noAutofit/>
          </a:bodyPr>
          <a:lstStyle/>
          <a:p>
            <a:pPr marL="228600" marR="0" lvl="0" indent="-228240" algn="r"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1200" b="0" i="0" u="none" strike="noStrike" kern="1200" cap="none" spc="-1" normalizeH="0" baseline="0" noProof="0">
                <a:ln>
                  <a:noFill/>
                </a:ln>
                <a:solidFill>
                  <a:srgbClr val="000000"/>
                </a:solidFill>
                <a:effectLst/>
                <a:uLnTx/>
                <a:uFillTx/>
                <a:latin typeface="Calibri"/>
              </a:rPr>
              <a:t>2</a:t>
            </a:r>
            <a:r>
              <a:rPr kumimoji="0" lang="en-US" sz="1200" b="0" i="0" u="none" strike="noStrike" kern="1200" cap="none" spc="-1" normalizeH="0" baseline="30000" noProof="0">
                <a:ln>
                  <a:noFill/>
                </a:ln>
                <a:solidFill>
                  <a:srgbClr val="000000"/>
                </a:solidFill>
                <a:effectLst/>
                <a:uLnTx/>
                <a:uFillTx/>
                <a:latin typeface="Calibri"/>
              </a:rPr>
              <a:t>nd</a:t>
            </a:r>
            <a:r>
              <a:rPr kumimoji="0" lang="en-US" sz="1200" b="0" i="0" u="none" strike="noStrike" kern="1200" cap="none" spc="-1" normalizeH="0" baseline="0" noProof="0">
                <a:ln>
                  <a:noFill/>
                </a:ln>
                <a:solidFill>
                  <a:srgbClr val="000000"/>
                </a:solidFill>
                <a:effectLst/>
                <a:uLnTx/>
                <a:uFillTx/>
                <a:latin typeface="Calibri"/>
              </a:rPr>
              <a:t> stage configuration cause more burdens in all impact categories</a:t>
            </a:r>
            <a:endParaRPr kumimoji="0" lang="en-US" sz="1200" b="0" i="0" u="none" strike="noStrike" kern="1200" cap="none" spc="-1" normalizeH="0" baseline="0" noProof="0">
              <a:ln>
                <a:noFill/>
              </a:ln>
              <a:solidFill>
                <a:srgbClr val="2A105B"/>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Calibri"/>
              </a:rPr>
              <a:t>Climate change 36%</a:t>
            </a:r>
            <a:endParaRPr kumimoji="0" lang="en-US" sz="2400" b="0" i="0" u="none" strike="noStrike" kern="1200" cap="none" spc="-1" normalizeH="0" baseline="0" noProof="0">
              <a:ln>
                <a:noFill/>
              </a:ln>
              <a:solidFill>
                <a:srgbClr val="2A105B"/>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Calibri"/>
              </a:rPr>
              <a:t>Acidification 85%  </a:t>
            </a:r>
            <a:endParaRPr kumimoji="0" lang="en-US" sz="2400" b="0" i="0" u="none" strike="noStrike" kern="1200" cap="none" spc="-1" normalizeH="0" baseline="0" noProof="0">
              <a:ln>
                <a:noFill/>
              </a:ln>
              <a:solidFill>
                <a:srgbClr val="2A105B"/>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Calibri"/>
              </a:rPr>
              <a:t>Freshwater eutrophication 78%</a:t>
            </a:r>
            <a:endParaRPr kumimoji="0" lang="en-US" sz="2400" b="0" i="0" u="none" strike="noStrike" kern="1200" cap="none" spc="-1" normalizeH="0" baseline="0" noProof="0">
              <a:ln>
                <a:noFill/>
              </a:ln>
              <a:solidFill>
                <a:srgbClr val="2A105B"/>
              </a:solidFill>
              <a:effectLst/>
              <a:uLnTx/>
              <a:uFillTx/>
              <a:latin typeface="Calibri"/>
            </a:endParaRPr>
          </a:p>
          <a:p>
            <a:pPr marL="685800" marR="0" lvl="1" indent="-228240" algn="l" defTabSz="914400" rtl="0" eaLnBrk="1" fontAlgn="auto" latinLnBrk="0" hangingPunct="1">
              <a:lnSpc>
                <a:spcPct val="90000"/>
              </a:lnSpc>
              <a:spcBef>
                <a:spcPts val="499"/>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Calibri"/>
              </a:rPr>
              <a:t>Resource depletion 25 times</a:t>
            </a:r>
            <a:endParaRPr kumimoji="0" lang="en-US" sz="2400" b="0" i="0" u="none" strike="noStrike" kern="1200" cap="none" spc="-1" normalizeH="0" baseline="0" noProof="0">
              <a:ln>
                <a:noFill/>
              </a:ln>
              <a:solidFill>
                <a:srgbClr val="2A105B"/>
              </a:solidFill>
              <a:effectLst/>
              <a:uLnTx/>
              <a:uFillTx/>
              <a:latin typeface="Calibri"/>
            </a:endParaRPr>
          </a:p>
          <a:p>
            <a:pPr marL="457200" marR="0" lvl="0" indent="0" algn="l" defTabSz="914400" rtl="0" eaLnBrk="1" fontAlgn="auto" latinLnBrk="0" hangingPunct="1">
              <a:lnSpc>
                <a:spcPct val="90000"/>
              </a:lnSpc>
              <a:spcBef>
                <a:spcPts val="499"/>
              </a:spcBef>
              <a:spcAft>
                <a:spcPts val="0"/>
              </a:spcAft>
              <a:buClrTx/>
              <a:buSzTx/>
              <a:buFontTx/>
              <a:buNone/>
              <a:tabLst>
                <a:tab pos="0" algn="l"/>
              </a:tabLst>
              <a:defRPr/>
            </a:pPr>
            <a:r>
              <a:rPr kumimoji="0" lang="en-US" sz="2400" b="0" i="0" u="none" strike="noStrike" kern="1200" cap="none" spc="-1" normalizeH="0" baseline="0" noProof="0">
                <a:ln>
                  <a:noFill/>
                </a:ln>
                <a:solidFill>
                  <a:srgbClr val="000000"/>
                </a:solidFill>
                <a:effectLst/>
                <a:uLnTx/>
                <a:uFillTx/>
                <a:latin typeface="Calibri"/>
              </a:rPr>
              <a:t>higher</a:t>
            </a:r>
            <a:endParaRPr kumimoji="0" lang="en-US" sz="2400" b="0" i="0" u="none" strike="noStrike" kern="1200" cap="none" spc="-1" normalizeH="0" baseline="0" noProof="0">
              <a:ln>
                <a:noFill/>
              </a:ln>
              <a:solidFill>
                <a:srgbClr val="2A105B"/>
              </a:solidFill>
              <a:effectLst/>
              <a:uLnTx/>
              <a:uFillTx/>
              <a:latin typeface="Calibri"/>
            </a:endParaRPr>
          </a:p>
        </p:txBody>
      </p:sp>
      <p:sp>
        <p:nvSpPr>
          <p:cNvPr id="372"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a:lnSpc>
                <a:spcPct val="90000"/>
              </a:lnSpc>
              <a:defRPr/>
            </a:pPr>
            <a:r>
              <a:rPr kumimoji="0" lang="en-US" sz="3200" b="1" i="0" u="none" strike="noStrike" kern="1200" cap="none" spc="-1" normalizeH="0" baseline="0" noProof="0" dirty="0">
                <a:ln>
                  <a:noFill/>
                </a:ln>
                <a:solidFill>
                  <a:srgbClr val="49C2D7"/>
                </a:solidFill>
                <a:effectLst/>
                <a:uLnTx/>
                <a:uFillTx/>
                <a:latin typeface="Calibri"/>
              </a:rPr>
              <a:t>Results: Textile plant case</a:t>
            </a:r>
            <a:endParaRPr kumimoji="0" lang="en-US" sz="3200" b="0" i="0" u="none" strike="noStrike" kern="1200" cap="none" spc="-1" normalizeH="0" baseline="0" noProof="0" dirty="0">
              <a:ln>
                <a:noFill/>
              </a:ln>
              <a:solidFill>
                <a:srgbClr val="2A105B"/>
              </a:solidFill>
              <a:effectLst/>
              <a:uLnTx/>
              <a:uFillTx/>
              <a:latin typeface="Calibri"/>
            </a:endParaRPr>
          </a:p>
        </p:txBody>
      </p:sp>
      <p:sp>
        <p:nvSpPr>
          <p:cNvPr id="373"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000000"/>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000000"/>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graphicFrame>
        <p:nvGraphicFramePr>
          <p:cNvPr id="374" name="Content Placeholder 9"/>
          <p:cNvGraphicFramePr/>
          <p:nvPr/>
        </p:nvGraphicFramePr>
        <p:xfrm>
          <a:off x="839880" y="3156120"/>
          <a:ext cx="5157360" cy="2836440"/>
        </p:xfrm>
        <a:graphic>
          <a:graphicData uri="http://schemas.openxmlformats.org/drawingml/2006/chart">
            <c:chart xmlns:c="http://schemas.openxmlformats.org/drawingml/2006/chart" xmlns:r="http://schemas.openxmlformats.org/officeDocument/2006/relationships" r:id="rId2"/>
          </a:graphicData>
        </a:graphic>
      </p:graphicFrame>
      <p:sp>
        <p:nvSpPr>
          <p:cNvPr id="5" name="PlaceHolder 4"/>
          <p:cNvSpPr>
            <a:spLocks noGrp="1"/>
          </p:cNvSpPr>
          <p:nvPr>
            <p:ph type="sldNum"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BB7C3-22C8-4419-8574-81EB9FC71504}"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C3C57A-8D47-41F7-B91E-B065D49839DF}"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extShape 1"/>
          <p:cNvSpPr txBox="1"/>
          <p:nvPr/>
        </p:nvSpPr>
        <p:spPr>
          <a:xfrm>
            <a:off x="6172200" y="795240"/>
            <a:ext cx="5182920" cy="2633400"/>
          </a:xfrm>
          <a:prstGeom prst="rect">
            <a:avLst/>
          </a:prstGeom>
          <a:noFill/>
          <a:ln>
            <a:noFill/>
          </a:ln>
        </p:spPr>
        <p:txBody>
          <a:bodyPr lIns="90000" tIns="45000" rIns="90000" bIns="45000" anchor="b">
            <a:noAutofit/>
          </a:bodyPr>
          <a:lstStyle/>
          <a:p>
            <a:pPr marL="285840" marR="0" lvl="0" indent="-28548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1200" b="0" i="0" u="none" strike="noStrike" kern="1200" cap="none" spc="-1" normalizeH="0" baseline="0" noProof="0">
                <a:ln>
                  <a:noFill/>
                </a:ln>
                <a:solidFill>
                  <a:srgbClr val="2A105B"/>
                </a:solidFill>
                <a:effectLst/>
                <a:uLnTx/>
                <a:uFillTx/>
                <a:latin typeface="Calibri"/>
              </a:rPr>
              <a:t>Electricity consumption in the treatment steps is the major contributor </a:t>
            </a:r>
          </a:p>
          <a:p>
            <a:pPr marL="285840" marR="0" lvl="0" indent="-28548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1200" b="0" i="0" u="none" strike="noStrike" kern="1200" cap="none" spc="-1" normalizeH="0" baseline="0" noProof="0">
                <a:ln>
                  <a:noFill/>
                </a:ln>
                <a:solidFill>
                  <a:srgbClr val="2A105B"/>
                </a:solidFill>
                <a:effectLst/>
                <a:uLnTx/>
                <a:uFillTx/>
                <a:latin typeface="Calibri"/>
              </a:rPr>
              <a:t>19 kWh and 22 kWh per 1 m</a:t>
            </a:r>
            <a:r>
              <a:rPr kumimoji="0" lang="en-US" sz="1200" b="0" i="0" u="none" strike="noStrike" kern="1200" cap="none" spc="-1" normalizeH="0" baseline="30000" noProof="0">
                <a:ln>
                  <a:noFill/>
                </a:ln>
                <a:solidFill>
                  <a:srgbClr val="2A105B"/>
                </a:solidFill>
                <a:effectLst/>
                <a:uLnTx/>
                <a:uFillTx/>
                <a:latin typeface="Calibri"/>
              </a:rPr>
              <a:t>3</a:t>
            </a:r>
            <a:r>
              <a:rPr kumimoji="0" lang="en-US" sz="1200" b="0" i="0" u="none" strike="noStrike" kern="1200" cap="none" spc="-1" normalizeH="0" baseline="0" noProof="0">
                <a:ln>
                  <a:noFill/>
                </a:ln>
                <a:solidFill>
                  <a:srgbClr val="2A105B"/>
                </a:solidFill>
                <a:effectLst/>
                <a:uLnTx/>
                <a:uFillTx/>
                <a:latin typeface="Calibri"/>
              </a:rPr>
              <a:t> brine in the 1</a:t>
            </a:r>
            <a:r>
              <a:rPr kumimoji="0" lang="en-US" sz="1200" b="0" i="0" u="none" strike="noStrike" kern="1200" cap="none" spc="-1" normalizeH="0" baseline="30000" noProof="0">
                <a:ln>
                  <a:noFill/>
                </a:ln>
                <a:solidFill>
                  <a:srgbClr val="2A105B"/>
                </a:solidFill>
                <a:effectLst/>
                <a:uLnTx/>
                <a:uFillTx/>
                <a:latin typeface="Calibri"/>
              </a:rPr>
              <a:t>st</a:t>
            </a:r>
            <a:r>
              <a:rPr kumimoji="0" lang="en-US" sz="1200" b="0" i="0" u="none" strike="noStrike" kern="1200" cap="none" spc="-1" normalizeH="0" baseline="0" noProof="0">
                <a:ln>
                  <a:noFill/>
                </a:ln>
                <a:solidFill>
                  <a:srgbClr val="2A105B"/>
                </a:solidFill>
                <a:effectLst/>
                <a:uLnTx/>
                <a:uFillTx/>
                <a:latin typeface="Calibri"/>
              </a:rPr>
              <a:t> and 2</a:t>
            </a:r>
            <a:r>
              <a:rPr kumimoji="0" lang="en-US" sz="1200" b="0" i="0" u="none" strike="noStrike" kern="1200" cap="none" spc="-1" normalizeH="0" baseline="30000" noProof="0">
                <a:ln>
                  <a:noFill/>
                </a:ln>
                <a:solidFill>
                  <a:srgbClr val="2A105B"/>
                </a:solidFill>
                <a:effectLst/>
                <a:uLnTx/>
                <a:uFillTx/>
                <a:latin typeface="Calibri"/>
              </a:rPr>
              <a:t>nd</a:t>
            </a:r>
            <a:r>
              <a:rPr kumimoji="0" lang="en-US" sz="1200" b="0" i="0" u="none" strike="noStrike" kern="1200" cap="none" spc="-1" normalizeH="0" baseline="0" noProof="0">
                <a:ln>
                  <a:noFill/>
                </a:ln>
                <a:solidFill>
                  <a:srgbClr val="2A105B"/>
                </a:solidFill>
                <a:effectLst/>
                <a:uLnTx/>
                <a:uFillTx/>
                <a:latin typeface="Calibri"/>
              </a:rPr>
              <a:t> stages</a:t>
            </a:r>
          </a:p>
          <a:p>
            <a:pPr marL="285840" marR="0" lvl="0" indent="-28548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1200" b="0" i="0" u="none" strike="noStrike" kern="1200" cap="none" spc="-1" normalizeH="0" baseline="0" noProof="0">
                <a:ln>
                  <a:noFill/>
                </a:ln>
                <a:solidFill>
                  <a:srgbClr val="2A105B"/>
                </a:solidFill>
                <a:effectLst/>
                <a:uLnTx/>
                <a:uFillTx/>
                <a:latin typeface="Calibri"/>
              </a:rPr>
              <a:t>Compressed air consumption in ozonation unit in the 2</a:t>
            </a:r>
            <a:r>
              <a:rPr kumimoji="0" lang="en-US" sz="1200" b="0" i="0" u="none" strike="noStrike" kern="1200" cap="none" spc="-1" normalizeH="0" baseline="30000" noProof="0">
                <a:ln>
                  <a:noFill/>
                </a:ln>
                <a:solidFill>
                  <a:srgbClr val="2A105B"/>
                </a:solidFill>
                <a:effectLst/>
                <a:uLnTx/>
                <a:uFillTx/>
                <a:latin typeface="Calibri"/>
              </a:rPr>
              <a:t>nd</a:t>
            </a:r>
            <a:r>
              <a:rPr kumimoji="0" lang="en-US" sz="1200" b="0" i="0" u="none" strike="noStrike" kern="1200" cap="none" spc="-1" normalizeH="0" baseline="0" noProof="0">
                <a:ln>
                  <a:noFill/>
                </a:ln>
                <a:solidFill>
                  <a:srgbClr val="2A105B"/>
                </a:solidFill>
                <a:effectLst/>
                <a:uLnTx/>
                <a:uFillTx/>
                <a:latin typeface="Calibri"/>
              </a:rPr>
              <a:t> stage</a:t>
            </a:r>
          </a:p>
          <a:p>
            <a:pPr marL="285840" marR="0" lvl="0" indent="-28548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1200" b="0" i="0" u="none" strike="noStrike" kern="1200" cap="none" spc="-1" normalizeH="0" baseline="0" noProof="0">
                <a:ln>
                  <a:noFill/>
                </a:ln>
                <a:solidFill>
                  <a:srgbClr val="2A105B"/>
                </a:solidFill>
                <a:effectLst/>
                <a:uLnTx/>
                <a:uFillTx/>
                <a:latin typeface="Calibri"/>
              </a:rPr>
              <a:t>Recovered sodium chloride is the same on both stages</a:t>
            </a:r>
          </a:p>
          <a:p>
            <a:pPr marL="285840" marR="0" lvl="0" indent="-28548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1200" b="0" i="0" u="none" strike="noStrike" kern="1200" cap="none" spc="-1" normalizeH="0" baseline="0" noProof="0">
                <a:ln>
                  <a:noFill/>
                </a:ln>
                <a:solidFill>
                  <a:srgbClr val="2A105B"/>
                </a:solidFill>
                <a:effectLst/>
                <a:uLnTx/>
                <a:uFillTx/>
                <a:latin typeface="Calibri"/>
              </a:rPr>
              <a:t>The increase in recovered water from 0.6 to 0.861 m3 in the second stage does not result in any visible improvement on the impacts </a:t>
            </a: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en-US" sz="12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200" b="0" i="0" u="none" strike="noStrike" kern="1200" cap="none" spc="-1" normalizeH="0" baseline="0" noProof="0">
              <a:ln>
                <a:noFill/>
              </a:ln>
              <a:solidFill>
                <a:srgbClr val="2A105B"/>
              </a:solidFill>
              <a:effectLst/>
              <a:uLnTx/>
              <a:uFillTx/>
              <a:latin typeface="Calibri"/>
            </a:endParaRPr>
          </a:p>
        </p:txBody>
      </p:sp>
      <p:sp>
        <p:nvSpPr>
          <p:cNvPr id="376" name="TextShape 2"/>
          <p:cNvSpPr txBox="1"/>
          <p:nvPr/>
        </p:nvSpPr>
        <p:spPr>
          <a:xfrm>
            <a:off x="831960" y="1709640"/>
            <a:ext cx="4783320" cy="719640"/>
          </a:xfrm>
          <a:prstGeom prst="rect">
            <a:avLst/>
          </a:prstGeom>
          <a:noFill/>
          <a:ln>
            <a:noFill/>
          </a:ln>
        </p:spPr>
        <p:txBody>
          <a:bodyPr lIns="90000" tIns="45000" rIns="90000" bIns="45000" anchor="ctr">
            <a:noAutofit/>
          </a:bodyPr>
          <a:lstStyle/>
          <a:p>
            <a:pPr>
              <a:lnSpc>
                <a:spcPct val="90000"/>
              </a:lnSpc>
              <a:defRPr/>
            </a:pPr>
            <a:r>
              <a:rPr kumimoji="0" lang="en-US" sz="3200" b="1" i="0" u="none" strike="noStrike" kern="1200" cap="none" spc="-1" normalizeH="0" baseline="0" noProof="0" dirty="0">
                <a:ln>
                  <a:noFill/>
                </a:ln>
                <a:solidFill>
                  <a:srgbClr val="49C2D7"/>
                </a:solidFill>
                <a:effectLst/>
                <a:uLnTx/>
                <a:uFillTx/>
                <a:latin typeface="Calibri"/>
              </a:rPr>
              <a:t>Results: Textile plant case</a:t>
            </a:r>
            <a:endParaRPr kumimoji="0" lang="en-US" sz="3200" b="0" i="0" u="none" strike="noStrike" kern="1200" cap="none" spc="-1" normalizeH="0" baseline="0" noProof="0" dirty="0">
              <a:ln>
                <a:noFill/>
              </a:ln>
              <a:solidFill>
                <a:srgbClr val="2A105B"/>
              </a:solidFill>
              <a:effectLst/>
              <a:uLnTx/>
              <a:uFillTx/>
              <a:latin typeface="Calibri"/>
            </a:endParaRPr>
          </a:p>
        </p:txBody>
      </p:sp>
      <p:sp>
        <p:nvSpPr>
          <p:cNvPr id="377"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000000"/>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000000"/>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graphicFrame>
        <p:nvGraphicFramePr>
          <p:cNvPr id="378" name="Content Placeholder 11"/>
          <p:cNvGraphicFramePr/>
          <p:nvPr/>
        </p:nvGraphicFramePr>
        <p:xfrm>
          <a:off x="839880" y="3156120"/>
          <a:ext cx="5157360" cy="28364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9" name="Content Placeholder 12"/>
          <p:cNvGraphicFramePr/>
          <p:nvPr/>
        </p:nvGraphicFramePr>
        <p:xfrm>
          <a:off x="6172200" y="3156120"/>
          <a:ext cx="5182920" cy="3015000"/>
        </p:xfrm>
        <a:graphic>
          <a:graphicData uri="http://schemas.openxmlformats.org/drawingml/2006/chart">
            <c:chart xmlns:c="http://schemas.openxmlformats.org/drawingml/2006/chart" xmlns:r="http://schemas.openxmlformats.org/officeDocument/2006/relationships" r:id="rId3"/>
          </a:graphicData>
        </a:graphic>
      </p:graphicFrame>
      <p:sp>
        <p:nvSpPr>
          <p:cNvPr id="5" name="PlaceHolder 4"/>
          <p:cNvSpPr>
            <a:spLocks noGrp="1"/>
          </p:cNvSpPr>
          <p:nvPr>
            <p:ph type="sldNum"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9E8EE-A664-40BB-AB91-0BFB64964B99}"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6C9E-670A-4167-800D-361E3F3940C7}"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0" name="Table 1"/>
          <p:cNvGraphicFramePr/>
          <p:nvPr/>
        </p:nvGraphicFramePr>
        <p:xfrm>
          <a:off x="838080" y="2493360"/>
          <a:ext cx="10515240" cy="2079819"/>
        </p:xfrm>
        <a:graphic>
          <a:graphicData uri="http://schemas.openxmlformats.org/drawingml/2006/table">
            <a:tbl>
              <a:tblPr/>
              <a:tblGrid>
                <a:gridCol w="2584440">
                  <a:extLst>
                    <a:ext uri="{9D8B030D-6E8A-4147-A177-3AD203B41FA5}">
                      <a16:colId xmlns:a16="http://schemas.microsoft.com/office/drawing/2014/main" val="20000"/>
                    </a:ext>
                  </a:extLst>
                </a:gridCol>
                <a:gridCol w="2069280">
                  <a:extLst>
                    <a:ext uri="{9D8B030D-6E8A-4147-A177-3AD203B41FA5}">
                      <a16:colId xmlns:a16="http://schemas.microsoft.com/office/drawing/2014/main" val="20001"/>
                    </a:ext>
                  </a:extLst>
                </a:gridCol>
                <a:gridCol w="1899000">
                  <a:extLst>
                    <a:ext uri="{9D8B030D-6E8A-4147-A177-3AD203B41FA5}">
                      <a16:colId xmlns:a16="http://schemas.microsoft.com/office/drawing/2014/main" val="20002"/>
                    </a:ext>
                  </a:extLst>
                </a:gridCol>
                <a:gridCol w="2064960">
                  <a:extLst>
                    <a:ext uri="{9D8B030D-6E8A-4147-A177-3AD203B41FA5}">
                      <a16:colId xmlns:a16="http://schemas.microsoft.com/office/drawing/2014/main" val="20003"/>
                    </a:ext>
                  </a:extLst>
                </a:gridCol>
                <a:gridCol w="1897560">
                  <a:extLst>
                    <a:ext uri="{9D8B030D-6E8A-4147-A177-3AD203B41FA5}">
                      <a16:colId xmlns:a16="http://schemas.microsoft.com/office/drawing/2014/main" val="20004"/>
                    </a:ext>
                  </a:extLst>
                </a:gridCol>
              </a:tblGrid>
              <a:tr h="252000">
                <a:tc rowSpan="2">
                  <a:txBody>
                    <a:bodyPr/>
                    <a:lstStyle/>
                    <a:p>
                      <a:pPr algn="just">
                        <a:lnSpc>
                          <a:spcPts val="1400"/>
                        </a:lnSpc>
                        <a:spcAft>
                          <a:spcPts val="601"/>
                        </a:spcAft>
                      </a:pPr>
                      <a:r>
                        <a:rPr lang="sv-SE" sz="1400" b="1" strike="noStrike" spc="-1">
                          <a:solidFill>
                            <a:srgbClr val="FFFFFF"/>
                          </a:solidFill>
                          <a:latin typeface="Calibri"/>
                        </a:rPr>
                        <a:t>Parameter</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gridSpan="4">
                  <a:txBody>
                    <a:bodyPr/>
                    <a:lstStyle/>
                    <a:p>
                      <a:pPr algn="just">
                        <a:lnSpc>
                          <a:spcPts val="1400"/>
                        </a:lnSpc>
                        <a:spcAft>
                          <a:spcPts val="601"/>
                        </a:spcAft>
                      </a:pPr>
                      <a:r>
                        <a:rPr lang="sv-SE" sz="1400" b="1" strike="noStrike" spc="-1">
                          <a:solidFill>
                            <a:srgbClr val="FFFFFF"/>
                          </a:solidFill>
                          <a:latin typeface="Calibri"/>
                        </a:rPr>
                        <a:t>Sensitivity Ratio</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38160">
                      <a:solidFill>
                        <a:srgbClr val="FFFFFF"/>
                      </a:solidFill>
                    </a:lnB>
                    <a:solidFill>
                      <a:srgbClr val="5B9BD5"/>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0"/>
                  </a:ext>
                </a:extLst>
              </a:tr>
              <a:tr h="356040">
                <a:tc vMerge="1">
                  <a:txBody>
                    <a:bodyPr/>
                    <a:lstStyle/>
                    <a:p>
                      <a:endParaRPr lang="en-US"/>
                    </a:p>
                  </a:txBody>
                  <a:tcPr marL="90000" marR="90000">
                    <a:solidFill>
                      <a:srgbClr val="729FCF"/>
                    </a:solidFill>
                  </a:tcPr>
                </a:tc>
                <a:tc>
                  <a:txBody>
                    <a:bodyPr/>
                    <a:lstStyle/>
                    <a:p>
                      <a:pPr>
                        <a:lnSpc>
                          <a:spcPts val="1400"/>
                        </a:lnSpc>
                        <a:spcAft>
                          <a:spcPts val="601"/>
                        </a:spcAft>
                      </a:pPr>
                      <a:r>
                        <a:rPr lang="sv-SE" sz="1400" b="0" strike="noStrike" spc="-1">
                          <a:solidFill>
                            <a:srgbClr val="000000"/>
                          </a:solidFill>
                          <a:latin typeface="Calibri"/>
                        </a:rPr>
                        <a:t>Coal mine first stage </a:t>
                      </a:r>
                      <a:endParaRPr lang="en-US" sz="1400" b="0" strike="noStrike" spc="-1">
                        <a:latin typeface="Calibri"/>
                      </a:endParaRPr>
                    </a:p>
                  </a:txBody>
                  <a:tcPr marL="17640" marR="176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1DEEF"/>
                    </a:solidFill>
                  </a:tcPr>
                </a:tc>
                <a:tc>
                  <a:txBody>
                    <a:bodyPr/>
                    <a:lstStyle/>
                    <a:p>
                      <a:pPr>
                        <a:lnSpc>
                          <a:spcPts val="1400"/>
                        </a:lnSpc>
                        <a:spcAft>
                          <a:spcPts val="601"/>
                        </a:spcAft>
                      </a:pPr>
                      <a:r>
                        <a:rPr lang="sv-SE" sz="1400" b="0" strike="noStrike" spc="-1">
                          <a:solidFill>
                            <a:srgbClr val="000000"/>
                          </a:solidFill>
                          <a:latin typeface="Calibri"/>
                        </a:rPr>
                        <a:t>Coal mine second stage</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ts val="1400"/>
                        </a:lnSpc>
                        <a:spcAft>
                          <a:spcPts val="601"/>
                        </a:spcAft>
                      </a:pPr>
                      <a:r>
                        <a:rPr lang="sv-SE" sz="1400" b="0" strike="noStrike" spc="-1">
                          <a:solidFill>
                            <a:srgbClr val="000000"/>
                          </a:solidFill>
                          <a:latin typeface="Calibri"/>
                        </a:rPr>
                        <a:t>Textile plant first stage</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nSpc>
                          <a:spcPts val="1400"/>
                        </a:lnSpc>
                        <a:spcAft>
                          <a:spcPts val="601"/>
                        </a:spcAft>
                      </a:pPr>
                      <a:r>
                        <a:rPr lang="sv-SE" sz="1400" b="0" strike="noStrike" spc="-1">
                          <a:solidFill>
                            <a:srgbClr val="000000"/>
                          </a:solidFill>
                          <a:latin typeface="Calibri"/>
                        </a:rPr>
                        <a:t>Textile plant second stage</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1"/>
                  </a:ext>
                </a:extLst>
              </a:tr>
              <a:tr h="252000">
                <a:tc>
                  <a:txBody>
                    <a:bodyPr/>
                    <a:lstStyle/>
                    <a:p>
                      <a:pPr algn="just">
                        <a:lnSpc>
                          <a:spcPts val="1400"/>
                        </a:lnSpc>
                        <a:spcAft>
                          <a:spcPts val="601"/>
                        </a:spcAft>
                      </a:pPr>
                      <a:r>
                        <a:rPr lang="sv-SE" sz="1400" b="1" strike="noStrike" spc="-1">
                          <a:solidFill>
                            <a:srgbClr val="FFFFFF"/>
                          </a:solidFill>
                          <a:latin typeface="Calibri"/>
                        </a:rPr>
                        <a:t>Electricity</a:t>
                      </a:r>
                      <a:endParaRPr lang="en-US" sz="1400" b="0" strike="noStrike" spc="-1">
                        <a:latin typeface="Calibri"/>
                      </a:endParaRPr>
                    </a:p>
                  </a:txBody>
                  <a:tcPr marL="17640" marR="176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5B9BD5"/>
                    </a:solidFill>
                  </a:tcPr>
                </a:tc>
                <a:tc>
                  <a:txBody>
                    <a:bodyPr/>
                    <a:lstStyle/>
                    <a:p>
                      <a:pPr algn="just">
                        <a:lnSpc>
                          <a:spcPts val="1400"/>
                        </a:lnSpc>
                        <a:spcAft>
                          <a:spcPts val="601"/>
                        </a:spcAft>
                      </a:pPr>
                      <a:r>
                        <a:rPr lang="sv-SE" sz="1400" b="0" strike="noStrike" spc="-1">
                          <a:solidFill>
                            <a:srgbClr val="000000"/>
                          </a:solidFill>
                          <a:latin typeface="Calibri"/>
                        </a:rPr>
                        <a:t>0.89</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gn="just">
                        <a:lnSpc>
                          <a:spcPts val="1400"/>
                        </a:lnSpc>
                        <a:spcAft>
                          <a:spcPts val="601"/>
                        </a:spcAft>
                      </a:pPr>
                      <a:r>
                        <a:rPr lang="sv-SE" sz="1400" b="0" strike="noStrike" spc="-1">
                          <a:solidFill>
                            <a:srgbClr val="000000"/>
                          </a:solidFill>
                          <a:latin typeface="Calibri"/>
                        </a:rPr>
                        <a:t>0.85</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gn="just">
                        <a:lnSpc>
                          <a:spcPts val="1400"/>
                        </a:lnSpc>
                        <a:spcAft>
                          <a:spcPts val="601"/>
                        </a:spcAft>
                      </a:pPr>
                      <a:r>
                        <a:rPr lang="sv-SE" sz="1400" b="0" strike="noStrike" spc="-1">
                          <a:solidFill>
                            <a:srgbClr val="000000"/>
                          </a:solidFill>
                          <a:latin typeface="Calibri"/>
                        </a:rPr>
                        <a:t>0.88</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gn="just">
                        <a:lnSpc>
                          <a:spcPts val="1400"/>
                        </a:lnSpc>
                        <a:spcAft>
                          <a:spcPts val="601"/>
                        </a:spcAft>
                      </a:pPr>
                      <a:r>
                        <a:rPr lang="sv-SE" sz="1400" b="0" strike="noStrike" spc="-1">
                          <a:solidFill>
                            <a:srgbClr val="000000"/>
                          </a:solidFill>
                          <a:latin typeface="Calibri"/>
                        </a:rPr>
                        <a:t>0.75</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2"/>
                  </a:ext>
                </a:extLst>
              </a:tr>
              <a:tr h="252000">
                <a:tc>
                  <a:txBody>
                    <a:bodyPr/>
                    <a:lstStyle/>
                    <a:p>
                      <a:pPr algn="just">
                        <a:lnSpc>
                          <a:spcPts val="1400"/>
                        </a:lnSpc>
                        <a:spcAft>
                          <a:spcPts val="601"/>
                        </a:spcAft>
                      </a:pPr>
                      <a:r>
                        <a:rPr lang="sv-SE" sz="1400" b="1" strike="noStrike" spc="-1">
                          <a:solidFill>
                            <a:srgbClr val="FFFFFF"/>
                          </a:solidFill>
                          <a:latin typeface="Calibri"/>
                        </a:rPr>
                        <a:t>Sodium chloride</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5B9BD5"/>
                    </a:solidFill>
                  </a:tcPr>
                </a:tc>
                <a:tc>
                  <a:txBody>
                    <a:bodyPr/>
                    <a:lstStyle/>
                    <a:p>
                      <a:pPr algn="just">
                        <a:lnSpc>
                          <a:spcPts val="1400"/>
                        </a:lnSpc>
                        <a:spcAft>
                          <a:spcPts val="601"/>
                        </a:spcAft>
                      </a:pPr>
                      <a:r>
                        <a:rPr lang="sv-SE" sz="1400" b="0" strike="noStrike" spc="-1">
                          <a:solidFill>
                            <a:srgbClr val="000000"/>
                          </a:solidFill>
                          <a:latin typeface="Calibri"/>
                        </a:rPr>
                        <a:t>0.11</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gn="just">
                        <a:lnSpc>
                          <a:spcPts val="1400"/>
                        </a:lnSpc>
                        <a:spcAft>
                          <a:spcPts val="601"/>
                        </a:spcAft>
                      </a:pPr>
                      <a:r>
                        <a:rPr lang="sv-SE" sz="1400" b="0" strike="noStrike" spc="-1">
                          <a:solidFill>
                            <a:srgbClr val="000000"/>
                          </a:solidFill>
                          <a:latin typeface="Calibri"/>
                        </a:rPr>
                        <a:t>0.21</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gn="just">
                        <a:lnSpc>
                          <a:spcPts val="1400"/>
                        </a:lnSpc>
                        <a:spcAft>
                          <a:spcPts val="601"/>
                        </a:spcAft>
                      </a:pPr>
                      <a:r>
                        <a:rPr lang="sv-SE" sz="1400" b="0" strike="noStrike" spc="-1">
                          <a:solidFill>
                            <a:srgbClr val="000000"/>
                          </a:solidFill>
                          <a:latin typeface="Calibri"/>
                        </a:rPr>
                        <a:t>0.04</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gn="just">
                        <a:lnSpc>
                          <a:spcPts val="1400"/>
                        </a:lnSpc>
                        <a:spcAft>
                          <a:spcPts val="601"/>
                        </a:spcAft>
                      </a:pPr>
                      <a:r>
                        <a:rPr lang="sv-SE" sz="1400" b="0" strike="noStrike" spc="-1">
                          <a:solidFill>
                            <a:srgbClr val="000000"/>
                          </a:solidFill>
                          <a:latin typeface="Calibri"/>
                        </a:rPr>
                        <a:t>0.04</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3"/>
                  </a:ext>
                </a:extLst>
              </a:tr>
              <a:tr h="252000">
                <a:tc>
                  <a:txBody>
                    <a:bodyPr/>
                    <a:lstStyle/>
                    <a:p>
                      <a:pPr algn="just">
                        <a:lnSpc>
                          <a:spcPts val="1400"/>
                        </a:lnSpc>
                        <a:spcAft>
                          <a:spcPts val="601"/>
                        </a:spcAft>
                      </a:pPr>
                      <a:r>
                        <a:rPr lang="sv-SE" sz="1400" b="1" strike="noStrike" spc="-1">
                          <a:solidFill>
                            <a:srgbClr val="FFFFFF"/>
                          </a:solidFill>
                          <a:latin typeface="Calibri"/>
                        </a:rPr>
                        <a:t>Magnesium hydroxide </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5B9BD5"/>
                    </a:solidFill>
                  </a:tcPr>
                </a:tc>
                <a:tc>
                  <a:txBody>
                    <a:bodyPr/>
                    <a:lstStyle/>
                    <a:p>
                      <a:pPr algn="just">
                        <a:lnSpc>
                          <a:spcPts val="1400"/>
                        </a:lnSpc>
                        <a:spcAft>
                          <a:spcPts val="601"/>
                        </a:spcAft>
                      </a:pPr>
                      <a:r>
                        <a:rPr lang="sv-SE" sz="1400" b="0" strike="noStrike" spc="-1">
                          <a:solidFill>
                            <a:srgbClr val="000000"/>
                          </a:solidFill>
                          <a:latin typeface="Calibri"/>
                        </a:rPr>
                        <a:t>0.21</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gn="just">
                        <a:lnSpc>
                          <a:spcPts val="1400"/>
                        </a:lnSpc>
                        <a:spcAft>
                          <a:spcPts val="601"/>
                        </a:spcAft>
                      </a:pPr>
                      <a:r>
                        <a:rPr lang="sv-SE" sz="1400" b="0" strike="noStrike" spc="-1">
                          <a:solidFill>
                            <a:srgbClr val="000000"/>
                          </a:solidFill>
                          <a:latin typeface="Calibri"/>
                        </a:rPr>
                        <a:t>0.07</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gn="just">
                        <a:lnSpc>
                          <a:spcPts val="1400"/>
                        </a:lnSpc>
                        <a:spcAft>
                          <a:spcPts val="601"/>
                        </a:spcAft>
                      </a:pPr>
                      <a:r>
                        <a:rPr lang="sv-SE" sz="1400" b="0" strike="noStrike" spc="-1">
                          <a:solidFill>
                            <a:srgbClr val="000000"/>
                          </a:solidFill>
                          <a:latin typeface="Calibri"/>
                        </a:rPr>
                        <a:t>-</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gn="just">
                        <a:lnSpc>
                          <a:spcPts val="1400"/>
                        </a:lnSpc>
                        <a:spcAft>
                          <a:spcPts val="601"/>
                        </a:spcAft>
                      </a:pPr>
                      <a:r>
                        <a:rPr lang="sv-SE" sz="1400" b="0" strike="noStrike" spc="-1">
                          <a:solidFill>
                            <a:srgbClr val="000000"/>
                          </a:solidFill>
                          <a:latin typeface="Calibri"/>
                        </a:rPr>
                        <a:t>-</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4"/>
                  </a:ext>
                </a:extLst>
              </a:tr>
              <a:tr h="252000">
                <a:tc>
                  <a:txBody>
                    <a:bodyPr/>
                    <a:lstStyle/>
                    <a:p>
                      <a:pPr algn="just">
                        <a:lnSpc>
                          <a:spcPts val="1400"/>
                        </a:lnSpc>
                        <a:spcAft>
                          <a:spcPts val="601"/>
                        </a:spcAft>
                      </a:pPr>
                      <a:r>
                        <a:rPr lang="sv-SE" sz="1400" b="1" strike="noStrike" spc="-1">
                          <a:solidFill>
                            <a:srgbClr val="FFFFFF"/>
                          </a:solidFill>
                          <a:latin typeface="Calibri"/>
                        </a:rPr>
                        <a:t>Deionised water</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5B9BD5"/>
                    </a:solidFill>
                  </a:tcPr>
                </a:tc>
                <a:tc>
                  <a:txBody>
                    <a:bodyPr/>
                    <a:lstStyle/>
                    <a:p>
                      <a:pPr algn="just">
                        <a:lnSpc>
                          <a:spcPts val="1400"/>
                        </a:lnSpc>
                        <a:spcAft>
                          <a:spcPts val="601"/>
                        </a:spcAft>
                      </a:pPr>
                      <a:r>
                        <a:rPr lang="sv-SE" sz="1400" b="0" strike="noStrike" spc="-1">
                          <a:solidFill>
                            <a:srgbClr val="000000"/>
                          </a:solidFill>
                          <a:latin typeface="Calibri"/>
                        </a:rPr>
                        <a:t>&lt;0.01</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gn="just">
                        <a:lnSpc>
                          <a:spcPts val="1400"/>
                        </a:lnSpc>
                        <a:spcAft>
                          <a:spcPts val="601"/>
                        </a:spcAft>
                      </a:pPr>
                      <a:r>
                        <a:rPr lang="sv-SE" sz="1400" b="0" strike="noStrike" spc="-1">
                          <a:solidFill>
                            <a:srgbClr val="000000"/>
                          </a:solidFill>
                          <a:latin typeface="Calibri"/>
                        </a:rPr>
                        <a:t>0.02</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gn="just">
                        <a:lnSpc>
                          <a:spcPts val="1400"/>
                        </a:lnSpc>
                        <a:spcAft>
                          <a:spcPts val="601"/>
                        </a:spcAft>
                      </a:pPr>
                      <a:r>
                        <a:rPr lang="sv-SE" sz="1400" b="0" strike="noStrike" spc="-1">
                          <a:solidFill>
                            <a:srgbClr val="000000"/>
                          </a:solidFill>
                          <a:latin typeface="Calibri"/>
                        </a:rPr>
                        <a:t>0.01</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tc>
                  <a:txBody>
                    <a:bodyPr/>
                    <a:lstStyle/>
                    <a:p>
                      <a:pPr algn="just">
                        <a:lnSpc>
                          <a:spcPts val="1400"/>
                        </a:lnSpc>
                        <a:spcAft>
                          <a:spcPts val="601"/>
                        </a:spcAft>
                      </a:pPr>
                      <a:r>
                        <a:rPr lang="sv-SE" sz="1400" b="0" strike="noStrike" spc="-1">
                          <a:solidFill>
                            <a:srgbClr val="000000"/>
                          </a:solidFill>
                          <a:latin typeface="Calibri"/>
                        </a:rPr>
                        <a:t>0.02</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D1DEEF"/>
                    </a:solidFill>
                  </a:tcPr>
                </a:tc>
                <a:extLst>
                  <a:ext uri="{0D108BD9-81ED-4DB2-BD59-A6C34878D82A}">
                    <a16:rowId xmlns:a16="http://schemas.microsoft.com/office/drawing/2014/main" val="10005"/>
                  </a:ext>
                </a:extLst>
              </a:tr>
              <a:tr h="252000">
                <a:tc>
                  <a:txBody>
                    <a:bodyPr/>
                    <a:lstStyle/>
                    <a:p>
                      <a:pPr algn="just">
                        <a:lnSpc>
                          <a:spcPts val="1400"/>
                        </a:lnSpc>
                        <a:spcAft>
                          <a:spcPts val="601"/>
                        </a:spcAft>
                      </a:pPr>
                      <a:r>
                        <a:rPr lang="sv-SE" sz="1400" b="1" strike="noStrike" spc="-1">
                          <a:solidFill>
                            <a:srgbClr val="FFFFFF"/>
                          </a:solidFill>
                          <a:latin typeface="Calibri"/>
                        </a:rPr>
                        <a:t>Gypsum</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5B9BD5"/>
                    </a:solidFill>
                  </a:tcPr>
                </a:tc>
                <a:tc>
                  <a:txBody>
                    <a:bodyPr/>
                    <a:lstStyle/>
                    <a:p>
                      <a:pPr algn="just">
                        <a:lnSpc>
                          <a:spcPts val="1400"/>
                        </a:lnSpc>
                        <a:spcAft>
                          <a:spcPts val="601"/>
                        </a:spcAft>
                      </a:pPr>
                      <a:r>
                        <a:rPr lang="sv-SE" sz="1400" b="0" strike="noStrike" spc="-1">
                          <a:solidFill>
                            <a:srgbClr val="000000"/>
                          </a:solidFill>
                          <a:latin typeface="Calibri"/>
                        </a:rPr>
                        <a:t>&lt;0.01</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gn="just">
                        <a:lnSpc>
                          <a:spcPts val="1400"/>
                        </a:lnSpc>
                        <a:spcAft>
                          <a:spcPts val="601"/>
                        </a:spcAft>
                      </a:pPr>
                      <a:r>
                        <a:rPr lang="sv-SE" sz="1400" b="0" strike="noStrike" spc="-1">
                          <a:solidFill>
                            <a:srgbClr val="000000"/>
                          </a:solidFill>
                          <a:latin typeface="Calibri"/>
                        </a:rPr>
                        <a:t>&lt;0.01</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gn="just">
                        <a:lnSpc>
                          <a:spcPts val="1400"/>
                        </a:lnSpc>
                        <a:spcAft>
                          <a:spcPts val="601"/>
                        </a:spcAft>
                      </a:pPr>
                      <a:r>
                        <a:rPr lang="sv-SE" sz="1400" b="0" strike="noStrike" spc="-1">
                          <a:solidFill>
                            <a:srgbClr val="000000"/>
                          </a:solidFill>
                          <a:latin typeface="Calibri"/>
                        </a:rPr>
                        <a:t>-</a:t>
                      </a:r>
                      <a:endParaRPr lang="en-US" sz="1400" b="0" strike="noStrike" spc="-1">
                        <a:latin typeface="Calibri"/>
                      </a:endParaRPr>
                    </a:p>
                  </a:txBody>
                  <a:tcPr marL="17640" marR="1764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tc>
                  <a:txBody>
                    <a:bodyPr/>
                    <a:lstStyle/>
                    <a:p>
                      <a:pPr algn="just">
                        <a:lnSpc>
                          <a:spcPts val="1400"/>
                        </a:lnSpc>
                        <a:spcAft>
                          <a:spcPts val="601"/>
                        </a:spcAft>
                      </a:pPr>
                      <a:r>
                        <a:rPr lang="sv-SE" sz="1400" b="0" strike="noStrike" spc="-1">
                          <a:solidFill>
                            <a:srgbClr val="000000"/>
                          </a:solidFill>
                          <a:latin typeface="Calibri"/>
                        </a:rPr>
                        <a:t>-</a:t>
                      </a:r>
                      <a:endParaRPr lang="en-US" sz="14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FF7"/>
                    </a:solidFill>
                  </a:tcPr>
                </a:tc>
                <a:extLst>
                  <a:ext uri="{0D108BD9-81ED-4DB2-BD59-A6C34878D82A}">
                    <a16:rowId xmlns:a16="http://schemas.microsoft.com/office/drawing/2014/main" val="10006"/>
                  </a:ext>
                </a:extLst>
              </a:tr>
            </a:tbl>
          </a:graphicData>
        </a:graphic>
      </p:graphicFrame>
      <p:sp>
        <p:nvSpPr>
          <p:cNvPr id="381"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a:lnSpc>
                <a:spcPct val="90000"/>
              </a:lnSpc>
              <a:defRPr/>
            </a:pPr>
            <a:r>
              <a:rPr lang="en-US" sz="3200" b="1" spc="-1" dirty="0">
                <a:solidFill>
                  <a:srgbClr val="49C2D7"/>
                </a:solidFill>
                <a:latin typeface="Calibri"/>
              </a:rPr>
              <a:t>Sensitivity and uncertainty analysis for climate change</a:t>
            </a:r>
            <a:endParaRPr kumimoji="0" lang="en-US" sz="3200" b="0" i="0" u="none" strike="noStrike" kern="1200" cap="none" spc="-1" normalizeH="0" baseline="0" noProof="0" dirty="0">
              <a:ln>
                <a:noFill/>
              </a:ln>
              <a:solidFill>
                <a:srgbClr val="2A105B"/>
              </a:solidFill>
              <a:effectLst/>
              <a:uLnTx/>
              <a:uFillTx/>
              <a:latin typeface="Calibri"/>
            </a:endParaRPr>
          </a:p>
        </p:txBody>
      </p:sp>
      <p:sp>
        <p:nvSpPr>
          <p:cNvPr id="382"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000000"/>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000000"/>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383" name="CustomShape 4"/>
          <p:cNvSpPr/>
          <p:nvPr/>
        </p:nvSpPr>
        <p:spPr>
          <a:xfrm>
            <a:off x="1023840" y="4661280"/>
            <a:ext cx="10058040" cy="131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marR="0" lvl="0" indent="-34272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000" b="0" i="0" u="none" strike="noStrike" kern="1200" cap="none" spc="-1" normalizeH="0" baseline="0" noProof="0">
                <a:ln>
                  <a:noFill/>
                </a:ln>
                <a:solidFill>
                  <a:srgbClr val="000000"/>
                </a:solidFill>
                <a:effectLst/>
                <a:uLnTx/>
                <a:uFillTx/>
                <a:latin typeface="Calibri"/>
              </a:rPr>
              <a:t>Climate change results are very sensitive to electricity consumption</a:t>
            </a:r>
            <a:endParaRPr kumimoji="0" lang="en-US" sz="2000" b="0" i="0" u="none" strike="noStrike" kern="1200" cap="none" spc="-1" normalizeH="0" baseline="0" noProof="0">
              <a:ln>
                <a:noFill/>
              </a:ln>
              <a:solidFill>
                <a:prstClr val="black"/>
              </a:solidFill>
              <a:effectLst/>
              <a:uLnTx/>
              <a:uFillTx/>
              <a:latin typeface="Calibri"/>
            </a:endParaRPr>
          </a:p>
          <a:p>
            <a:pPr marL="343080" marR="0" lvl="0" indent="-34272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000" b="0" i="0" u="none" strike="noStrike" kern="1200" cap="none" spc="-1" normalizeH="0" baseline="0" noProof="0">
                <a:ln>
                  <a:noFill/>
                </a:ln>
                <a:solidFill>
                  <a:srgbClr val="000000"/>
                </a:solidFill>
                <a:effectLst/>
                <a:uLnTx/>
                <a:uFillTx/>
                <a:latin typeface="Calibri"/>
              </a:rPr>
              <a:t>+-10% variation of electricity consumption cause 7.5 to 8.9% variation of the results</a:t>
            </a:r>
            <a:endParaRPr kumimoji="0" lang="en-US" sz="2000" b="0" i="0" u="none" strike="noStrike" kern="1200" cap="none" spc="-1" normalizeH="0" baseline="0" noProof="0">
              <a:ln>
                <a:noFill/>
              </a:ln>
              <a:solidFill>
                <a:prstClr val="black"/>
              </a:solidFill>
              <a:effectLst/>
              <a:uLnTx/>
              <a:uFillTx/>
              <a:latin typeface="Calibri"/>
            </a:endParaRPr>
          </a:p>
          <a:p>
            <a:pPr marL="343080" marR="0" lvl="0" indent="-34272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US" sz="2000" b="0" i="0" u="none" strike="noStrike" kern="1200" cap="none" spc="-1" normalizeH="0" baseline="0" noProof="0">
                <a:ln>
                  <a:noFill/>
                </a:ln>
                <a:solidFill>
                  <a:srgbClr val="000000"/>
                </a:solidFill>
                <a:effectLst/>
                <a:uLnTx/>
                <a:uFillTx/>
                <a:latin typeface="Calibri"/>
              </a:rPr>
              <a:t>Amount of sodium chloride recovery impacts the climate change results less in the textile plant case compared to coal mine case</a:t>
            </a:r>
            <a:endParaRPr kumimoji="0" lang="en-US" sz="20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B1B27-3ABE-4FEA-8A10-18F9349EBC8F}"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67735-F31B-40B0-ACCC-EC03FF64C342}"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extShape 1"/>
          <p:cNvSpPr txBox="1"/>
          <p:nvPr/>
        </p:nvSpPr>
        <p:spPr>
          <a:xfrm>
            <a:off x="838080" y="2611080"/>
            <a:ext cx="1051524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800" b="0" i="0" u="none" strike="noStrike" kern="1200" cap="none" spc="-1" normalizeH="0" baseline="0" noProof="0">
                <a:ln>
                  <a:noFill/>
                </a:ln>
                <a:solidFill>
                  <a:srgbClr val="000000"/>
                </a:solidFill>
                <a:effectLst/>
                <a:uLnTx/>
                <a:uFillTx/>
                <a:latin typeface="Calibri"/>
              </a:rPr>
              <a:t>LCAs investigated in this study were conducted simultaneously with the development of ZB technologies from (TRL) 2-3 to TRL 4-5.</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800" b="0" i="0" u="none" strike="noStrike" kern="1200" cap="none" spc="-1" normalizeH="0" baseline="0" noProof="0">
                <a:ln>
                  <a:noFill/>
                </a:ln>
                <a:solidFill>
                  <a:srgbClr val="000000"/>
                </a:solidFill>
                <a:effectLst/>
                <a:uLnTx/>
                <a:uFillTx/>
                <a:latin typeface="Calibri"/>
              </a:rPr>
              <a:t>The results were of limited use for the process design team. </a:t>
            </a:r>
            <a:endParaRPr kumimoji="0" lang="en-US" sz="28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800" b="0" i="0" u="none" strike="noStrike" kern="1200" cap="none" spc="-1" normalizeH="0" baseline="0" noProof="0">
                <a:ln>
                  <a:noFill/>
                </a:ln>
                <a:solidFill>
                  <a:srgbClr val="000000"/>
                </a:solidFill>
                <a:effectLst/>
                <a:uLnTx/>
                <a:uFillTx/>
                <a:latin typeface="Calibri"/>
              </a:rPr>
              <a:t>The main focus, during the pilot stage was solving technical issues and minimizing energy consumption. </a:t>
            </a:r>
            <a:endParaRPr kumimoji="0" lang="en-US" sz="2800" b="0" i="0" u="none" strike="noStrike" kern="1200" cap="none" spc="-1" normalizeH="0" baseline="0" noProof="0">
              <a:ln>
                <a:noFill/>
              </a:ln>
              <a:solidFill>
                <a:srgbClr val="2A105B"/>
              </a:solidFill>
              <a:effectLst/>
              <a:uLnTx/>
              <a:uFillTx/>
              <a:latin typeface="Calibri"/>
            </a:endParaRPr>
          </a:p>
        </p:txBody>
      </p:sp>
      <p:sp>
        <p:nvSpPr>
          <p:cNvPr id="385"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49C2D7"/>
                </a:solidFill>
                <a:effectLst/>
                <a:uLnTx/>
                <a:uFillTx/>
                <a:latin typeface="Calibri"/>
              </a:rPr>
              <a:t>Key challenges in early application of LCA</a:t>
            </a:r>
            <a:endParaRPr kumimoji="0" lang="en-US" sz="3200" b="0" i="0" u="none" strike="noStrike" kern="1200" cap="none" spc="-1" normalizeH="0" baseline="0" noProof="0" dirty="0">
              <a:ln>
                <a:noFill/>
              </a:ln>
              <a:solidFill>
                <a:srgbClr val="2A105B"/>
              </a:solidFill>
              <a:effectLst/>
              <a:uLnTx/>
              <a:uFillTx/>
              <a:latin typeface="Calibri"/>
            </a:endParaRPr>
          </a:p>
        </p:txBody>
      </p:sp>
      <p:sp>
        <p:nvSpPr>
          <p:cNvPr id="386"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000000"/>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000000"/>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30202-A529-46B8-BD94-C409F1C9E109}"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B1DDB-8C75-4F78-8166-2F79163EA852}"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extShape 1"/>
          <p:cNvSpPr txBox="1"/>
          <p:nvPr/>
        </p:nvSpPr>
        <p:spPr>
          <a:xfrm>
            <a:off x="838080" y="2611080"/>
            <a:ext cx="10515240" cy="3381480"/>
          </a:xfrm>
          <a:prstGeom prst="rect">
            <a:avLst/>
          </a:prstGeom>
          <a:noFill/>
          <a:ln>
            <a:noFill/>
          </a:ln>
        </p:spPr>
        <p:txBody>
          <a:bodyPr lIns="90000" tIns="45000" rIns="90000" bIns="45000">
            <a:noAutofit/>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Calibri"/>
              </a:rPr>
              <a:t>Experimental data was combined with simulations and engineering based calculations for scaling up the proposed treatment systems to industrial scale.</a:t>
            </a:r>
            <a:endParaRPr kumimoji="0" lang="en-US" sz="24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Calibri"/>
              </a:rPr>
              <a:t>In ZB case studies scaling up was executed in collaboration with technology developers as recommended.</a:t>
            </a:r>
            <a:endParaRPr kumimoji="0" lang="en-US" sz="24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Calibri"/>
              </a:rPr>
              <a:t>Data availability issue was overcome by the close collaboration of technology developers, pilot plant implementers and LCA team.</a:t>
            </a:r>
            <a:endParaRPr kumimoji="0" lang="en-US" sz="2400" b="0" i="0" u="none" strike="noStrike" kern="1200" cap="none" spc="-1" normalizeH="0" baseline="0" noProof="0">
              <a:ln>
                <a:noFill/>
              </a:ln>
              <a:solidFill>
                <a:srgbClr val="2A105B"/>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en-US" sz="2400" b="0" i="0" u="none" strike="noStrike" kern="1200" cap="none" spc="-1" normalizeH="0" baseline="0" noProof="0">
                <a:ln>
                  <a:noFill/>
                </a:ln>
                <a:solidFill>
                  <a:srgbClr val="000000"/>
                </a:solidFill>
                <a:effectLst/>
                <a:uLnTx/>
                <a:uFillTx/>
                <a:latin typeface="Calibri"/>
              </a:rPr>
              <a:t>Background electricity production processes (which determine the mix of coal and other sources) have a crucial impact on the LCA results. </a:t>
            </a:r>
            <a:endParaRPr kumimoji="0" lang="en-US" sz="2400" b="0" i="0" u="none" strike="noStrike" kern="1200" cap="none" spc="-1" normalizeH="0" baseline="0" noProof="0">
              <a:ln>
                <a:noFill/>
              </a:ln>
              <a:solidFill>
                <a:srgbClr val="2A105B"/>
              </a:solidFill>
              <a:effectLst/>
              <a:uLnTx/>
              <a:uFillTx/>
              <a:latin typeface="Calibri"/>
            </a:endParaRPr>
          </a:p>
        </p:txBody>
      </p:sp>
      <p:sp>
        <p:nvSpPr>
          <p:cNvPr id="388" name="TextShape 2"/>
          <p:cNvSpPr txBox="1"/>
          <p:nvPr/>
        </p:nvSpPr>
        <p:spPr>
          <a:xfrm>
            <a:off x="831960" y="17096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49C2D7"/>
                </a:solidFill>
                <a:effectLst/>
                <a:uLnTx/>
                <a:uFillTx/>
                <a:latin typeface="Calibri"/>
              </a:rPr>
              <a:t>Key challenges in early application of LCA</a:t>
            </a:r>
            <a:endParaRPr kumimoji="0" lang="en-US" sz="3200" b="0" i="0" u="none" strike="noStrike" kern="1200" cap="none" spc="-1" normalizeH="0" baseline="0" noProof="0" dirty="0">
              <a:ln>
                <a:noFill/>
              </a:ln>
              <a:solidFill>
                <a:srgbClr val="2A105B"/>
              </a:solidFill>
              <a:effectLst/>
              <a:uLnTx/>
              <a:uFillTx/>
              <a:latin typeface="Calibri"/>
            </a:endParaRPr>
          </a:p>
        </p:txBody>
      </p:sp>
      <p:sp>
        <p:nvSpPr>
          <p:cNvPr id="389"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000000"/>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000000"/>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8E844-78B7-4EEA-9559-492D06048E0B}"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81BA8D-E480-4B16-92B3-0948185B04F4}"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D3C3E318-5B0A-4765-8C60-4C0165B0B65E}"/>
              </a:ext>
            </a:extLst>
          </p:cNvPr>
          <p:cNvSpPr>
            <a:spLocks noGrp="1" noChangeArrowheads="1"/>
          </p:cNvSpPr>
          <p:nvPr>
            <p:ph type="title"/>
          </p:nvPr>
        </p:nvSpPr>
        <p:spPr>
          <a:xfrm>
            <a:off x="1600200" y="214314"/>
            <a:ext cx="7886700" cy="585787"/>
          </a:xfrm>
          <a:ln/>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altLang="en-US" sz="2000" dirty="0">
                <a:solidFill>
                  <a:srgbClr val="4472C4"/>
                </a:solidFill>
              </a:rPr>
              <a:t>Contents</a:t>
            </a:r>
            <a:br>
              <a:rPr lang="en-US" altLang="en-US" sz="2000" dirty="0">
                <a:solidFill>
                  <a:srgbClr val="4472C4"/>
                </a:solidFill>
              </a:rPr>
            </a:br>
            <a:r>
              <a:rPr lang="en-US" altLang="en-US" sz="2000" dirty="0">
                <a:solidFill>
                  <a:srgbClr val="5B9BD5"/>
                </a:solidFill>
              </a:rPr>
              <a:t>Overview of topics to be presented</a:t>
            </a:r>
          </a:p>
        </p:txBody>
      </p:sp>
      <p:pic>
        <p:nvPicPr>
          <p:cNvPr id="5122" name="Picture 2">
            <a:extLst>
              <a:ext uri="{FF2B5EF4-FFF2-40B4-BE49-F238E27FC236}">
                <a16:creationId xmlns:a16="http://schemas.microsoft.com/office/drawing/2014/main" id="{36994DC4-83DD-4214-9C52-3BB284E47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Rectangle 3">
            <a:extLst>
              <a:ext uri="{FF2B5EF4-FFF2-40B4-BE49-F238E27FC236}">
                <a16:creationId xmlns:a16="http://schemas.microsoft.com/office/drawing/2014/main" id="{778AC1C1-56CA-4719-A8F8-9B1921887014}"/>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5124" name="Rectangle 4">
            <a:extLst>
              <a:ext uri="{FF2B5EF4-FFF2-40B4-BE49-F238E27FC236}">
                <a16:creationId xmlns:a16="http://schemas.microsoft.com/office/drawing/2014/main" id="{FC2AB9F8-5493-46E3-9B09-B64B96EC116E}"/>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5125" name="Rectangle 5">
            <a:extLst>
              <a:ext uri="{FF2B5EF4-FFF2-40B4-BE49-F238E27FC236}">
                <a16:creationId xmlns:a16="http://schemas.microsoft.com/office/drawing/2014/main" id="{D9FC4908-B99C-48F6-8EE7-762469FA0C51}"/>
              </a:ext>
            </a:extLst>
          </p:cNvPr>
          <p:cNvSpPr>
            <a:spLocks noChangeArrowheads="1"/>
          </p:cNvSpPr>
          <p:nvPr/>
        </p:nvSpPr>
        <p:spPr bwMode="auto">
          <a:xfrm>
            <a:off x="2417764" y="1263651"/>
            <a:ext cx="5570537" cy="444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342900" indent="-341313">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Calibri" panose="020F0502020204030204" pitchFamily="34" charset="0"/>
                <a:cs typeface="Noto Sans SC Regular" charset="0"/>
              </a:defRPr>
            </a:lvl9pPr>
          </a:lstStyle>
          <a:p>
            <a:pPr hangingPunct="1">
              <a:lnSpc>
                <a:spcPct val="150000"/>
              </a:lnSpc>
            </a:pPr>
            <a:r>
              <a:rPr lang="en-GB" altLang="en-US" sz="2400" b="1" dirty="0"/>
              <a:t>Topics</a:t>
            </a:r>
            <a:r>
              <a:rPr lang="en-GB" altLang="en-US" sz="1600" b="1" dirty="0"/>
              <a:t> </a:t>
            </a:r>
          </a:p>
          <a:p>
            <a:pPr hangingPunct="1">
              <a:lnSpc>
                <a:spcPct val="250000"/>
              </a:lnSpc>
              <a:buFont typeface="Times New Roman" panose="02020603050405020304" pitchFamily="18" charset="0"/>
              <a:buAutoNum type="arabicPeriod"/>
            </a:pPr>
            <a:r>
              <a:rPr lang="en-US" altLang="en-US" sz="2000" dirty="0"/>
              <a:t>Zero Brine Project: Case Study Description</a:t>
            </a:r>
          </a:p>
          <a:p>
            <a:pPr hangingPunct="1">
              <a:lnSpc>
                <a:spcPct val="250000"/>
              </a:lnSpc>
              <a:buFont typeface="Times New Roman" panose="02020603050405020304" pitchFamily="18" charset="0"/>
              <a:buAutoNum type="arabicPeriod"/>
            </a:pPr>
            <a:r>
              <a:rPr lang="en-US" altLang="en-US" sz="2000" dirty="0"/>
              <a:t>Lab-Scale Research Objectives</a:t>
            </a:r>
          </a:p>
          <a:p>
            <a:pPr hangingPunct="1">
              <a:lnSpc>
                <a:spcPct val="250000"/>
              </a:lnSpc>
              <a:buFont typeface="Times New Roman" panose="02020603050405020304" pitchFamily="18" charset="0"/>
              <a:buAutoNum type="arabicPeriod"/>
            </a:pPr>
            <a:r>
              <a:rPr lang="en-US" altLang="en-US" sz="2000" dirty="0"/>
              <a:t>Material and Methods</a:t>
            </a:r>
          </a:p>
          <a:p>
            <a:pPr hangingPunct="1">
              <a:lnSpc>
                <a:spcPct val="250000"/>
              </a:lnSpc>
              <a:buFont typeface="Times New Roman" panose="02020603050405020304" pitchFamily="18" charset="0"/>
              <a:buAutoNum type="arabicPeriod"/>
            </a:pPr>
            <a:r>
              <a:rPr lang="en-US" altLang="en-US" sz="2000" dirty="0"/>
              <a:t>Results</a:t>
            </a:r>
          </a:p>
          <a:p>
            <a:pPr hangingPunct="1">
              <a:lnSpc>
                <a:spcPct val="250000"/>
              </a:lnSpc>
              <a:buFont typeface="Times New Roman" panose="02020603050405020304" pitchFamily="18" charset="0"/>
              <a:buAutoNum type="arabicPeriod"/>
            </a:pPr>
            <a:r>
              <a:rPr lang="en-US" altLang="en-US" sz="2000" dirty="0"/>
              <a:t>Conclusions</a:t>
            </a:r>
          </a:p>
        </p:txBody>
      </p:sp>
      <p:sp>
        <p:nvSpPr>
          <p:cNvPr id="5126" name="Text Box 6">
            <a:extLst>
              <a:ext uri="{FF2B5EF4-FFF2-40B4-BE49-F238E27FC236}">
                <a16:creationId xmlns:a16="http://schemas.microsoft.com/office/drawing/2014/main" id="{1B032F09-EE4E-4C5B-92D0-F1C01612974B}"/>
              </a:ext>
            </a:extLst>
          </p:cNvPr>
          <p:cNvSpPr txBox="1">
            <a:spLocks noChangeArrowheads="1"/>
          </p:cNvSpPr>
          <p:nvPr/>
        </p:nvSpPr>
        <p:spPr bwMode="auto">
          <a:xfrm>
            <a:off x="8466138" y="6461126"/>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80A01928-5126-4388-A479-6910E31C7AC2}" type="slidenum">
              <a:rPr lang="en-US" altLang="en-US" sz="1200">
                <a:solidFill>
                  <a:srgbClr val="8B8B8B"/>
                </a:solidFill>
                <a:cs typeface="DejaVu Sans" charset="0"/>
              </a:rPr>
              <a:pPr algn="r" hangingPunct="1">
                <a:lnSpc>
                  <a:spcPct val="100000"/>
                </a:lnSpc>
              </a:pPr>
              <a:t>5</a:t>
            </a:fld>
            <a:endParaRPr lang="en-US" altLang="en-US" sz="1200">
              <a:solidFill>
                <a:srgbClr val="8B8B8B"/>
              </a:solidFill>
              <a:cs typeface="DejaVu Sans" charset="0"/>
            </a:endParaRP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A2E6-8021-40BC-8945-287F72A7901D}"/>
              </a:ext>
            </a:extLst>
          </p:cNvPr>
          <p:cNvSpPr>
            <a:spLocks noGrp="1"/>
          </p:cNvSpPr>
          <p:nvPr>
            <p:ph type="ctrTitle"/>
          </p:nvPr>
        </p:nvSpPr>
        <p:spPr/>
        <p:txBody>
          <a:bodyPr/>
          <a:lstStyle/>
          <a:p>
            <a:r>
              <a:rPr lang="en-GB" dirty="0"/>
              <a:t>LUNCH BREAK</a:t>
            </a:r>
          </a:p>
        </p:txBody>
      </p:sp>
      <p:sp>
        <p:nvSpPr>
          <p:cNvPr id="3" name="Subtitle 2">
            <a:extLst>
              <a:ext uri="{FF2B5EF4-FFF2-40B4-BE49-F238E27FC236}">
                <a16:creationId xmlns:a16="http://schemas.microsoft.com/office/drawing/2014/main" id="{00ECFB35-3FC8-40CD-A14F-02879A75FDA6}"/>
              </a:ext>
            </a:extLst>
          </p:cNvPr>
          <p:cNvSpPr>
            <a:spLocks noGrp="1"/>
          </p:cNvSpPr>
          <p:nvPr>
            <p:ph type="subTitle" idx="1"/>
          </p:nvPr>
        </p:nvSpPr>
        <p:spPr/>
        <p:txBody>
          <a:bodyPr/>
          <a:lstStyle/>
          <a:p>
            <a:r>
              <a:rPr lang="en-GB" dirty="0"/>
              <a:t>12:45-13:45</a:t>
            </a:r>
          </a:p>
        </p:txBody>
      </p:sp>
    </p:spTree>
    <p:extLst>
      <p:ext uri="{BB962C8B-B14F-4D97-AF65-F5344CB8AC3E}">
        <p14:creationId xmlns:p14="http://schemas.microsoft.com/office/powerpoint/2010/main" val="2125796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A2E6-8021-40BC-8945-287F72A7901D}"/>
              </a:ext>
            </a:extLst>
          </p:cNvPr>
          <p:cNvSpPr>
            <a:spLocks noGrp="1"/>
          </p:cNvSpPr>
          <p:nvPr>
            <p:ph type="ctrTitle"/>
          </p:nvPr>
        </p:nvSpPr>
        <p:spPr/>
        <p:txBody>
          <a:bodyPr/>
          <a:lstStyle/>
          <a:p>
            <a:r>
              <a:rPr lang="en-GB" dirty="0"/>
              <a:t>ZERO BRINE RESEARCH</a:t>
            </a:r>
            <a:br>
              <a:rPr lang="en-GB" dirty="0"/>
            </a:br>
            <a:r>
              <a:rPr lang="en-GB" dirty="0"/>
              <a:t>Special Issue Part II</a:t>
            </a:r>
          </a:p>
        </p:txBody>
      </p:sp>
      <p:sp>
        <p:nvSpPr>
          <p:cNvPr id="3" name="Subtitle 2">
            <a:extLst>
              <a:ext uri="{FF2B5EF4-FFF2-40B4-BE49-F238E27FC236}">
                <a16:creationId xmlns:a16="http://schemas.microsoft.com/office/drawing/2014/main" id="{00ECFB35-3FC8-40CD-A14F-02879A75FDA6}"/>
              </a:ext>
            </a:extLst>
          </p:cNvPr>
          <p:cNvSpPr>
            <a:spLocks noGrp="1"/>
          </p:cNvSpPr>
          <p:nvPr>
            <p:ph type="subTitle" idx="1"/>
          </p:nvPr>
        </p:nvSpPr>
        <p:spPr/>
        <p:txBody>
          <a:bodyPr/>
          <a:lstStyle/>
          <a:p>
            <a:r>
              <a:rPr lang="en-GB" dirty="0"/>
              <a:t>AFTERNOON SESSION</a:t>
            </a:r>
          </a:p>
        </p:txBody>
      </p:sp>
    </p:spTree>
    <p:extLst>
      <p:ext uri="{BB962C8B-B14F-4D97-AF65-F5344CB8AC3E}">
        <p14:creationId xmlns:p14="http://schemas.microsoft.com/office/powerpoint/2010/main" val="1080840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p:txBody>
          <a:bodyPr/>
          <a:lstStyle/>
          <a:p>
            <a:r>
              <a:rPr lang="en-GB" dirty="0"/>
              <a:t>Amir Haidari was born in Afghanistan and has been living in the Netherlands for more than 20 years. In 2011, he graduated specialized in the topic of zero brine in horticulture. He got his doctoral degree on improvements of reverse osmosis membrane construction. In 2016, he became the coordinator of ZERO BRINE project. After four-years of working on ZERO BRINE, he changed his carrier towards industry. Since 2020, he is the Manager of Process Technology and Innovation at </a:t>
            </a:r>
            <a:r>
              <a:rPr lang="en-GB" dirty="0" err="1"/>
              <a:t>Hatenboer</a:t>
            </a:r>
            <a:r>
              <a:rPr lang="en-GB" dirty="0"/>
              <a:t>-Water.</a:t>
            </a:r>
            <a:endParaRPr lang="en-US" dirty="0"/>
          </a:p>
        </p:txBody>
      </p:sp>
      <p:pic>
        <p:nvPicPr>
          <p:cNvPr id="10" name="Picture Placeholder 9" descr="A person wearing a white shirt&#10;&#10;Description automatically generated with medium confidence">
            <a:extLst>
              <a:ext uri="{FF2B5EF4-FFF2-40B4-BE49-F238E27FC236}">
                <a16:creationId xmlns:a16="http://schemas.microsoft.com/office/drawing/2014/main" id="{25F0D59C-6799-43B7-A3EB-E38C6A452617}"/>
              </a:ext>
            </a:extLst>
          </p:cNvPr>
          <p:cNvPicPr>
            <a:picLocks noGrp="1" noChangeAspect="1"/>
          </p:cNvPicPr>
          <p:nvPr>
            <p:ph type="pic" sz="quarter" idx="10"/>
          </p:nvPr>
        </p:nvPicPr>
        <p:blipFill rotWithShape="1">
          <a:blip r:embed="rId3"/>
          <a:srcRect t="3292" b="10042"/>
          <a:stretch/>
        </p:blipFill>
        <p:spPr>
          <a:xfrm>
            <a:off x="371474" y="368299"/>
            <a:ext cx="2185117" cy="2185119"/>
          </a:xfrm>
        </p:spPr>
      </p:pic>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Amir Haidari</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a:xfrm>
            <a:off x="2984291" y="1264664"/>
            <a:ext cx="7118714" cy="389542"/>
          </a:xfrm>
        </p:spPr>
        <p:txBody>
          <a:bodyPr/>
          <a:lstStyle/>
          <a:p>
            <a:r>
              <a:rPr lang="en-US" dirty="0"/>
              <a:t>Process Technology &amp; Innovation Manager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err="1"/>
              <a:t>Hatenboer</a:t>
            </a:r>
            <a:r>
              <a:rPr lang="en-US" dirty="0"/>
              <a:t>-Water</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646331"/>
          </a:xfrm>
          <a:prstGeom prst="rect">
            <a:avLst/>
          </a:prstGeom>
          <a:noFill/>
        </p:spPr>
        <p:txBody>
          <a:bodyPr wrap="square" rtlCol="0">
            <a:spAutoFit/>
          </a:bodyPr>
          <a:lstStyle/>
          <a:p>
            <a:pPr algn="ctr"/>
            <a:r>
              <a:rPr lang="en-GB" b="1" dirty="0"/>
              <a:t>ZERO BRINE SPECIAL ISSUE – PART II – Amir Haidari</a:t>
            </a:r>
          </a:p>
        </p:txBody>
      </p:sp>
    </p:spTree>
    <p:extLst>
      <p:ext uri="{BB962C8B-B14F-4D97-AF65-F5344CB8AC3E}">
        <p14:creationId xmlns:p14="http://schemas.microsoft.com/office/powerpoint/2010/main" val="1299032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1523880" y="1371600"/>
            <a:ext cx="9143640" cy="2356920"/>
          </a:xfrm>
          <a:prstGeom prst="rect">
            <a:avLst/>
          </a:prstGeom>
          <a:noFill/>
          <a:ln>
            <a:noFill/>
          </a:ln>
        </p:spPr>
        <p:txBody>
          <a:bodyPr lIns="90000" tIns="45000" rIns="90000" bIns="4500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1" normalizeH="0" baseline="0" noProof="0">
                <a:ln>
                  <a:noFill/>
                </a:ln>
                <a:solidFill>
                  <a:srgbClr val="49C2D7"/>
                </a:solidFill>
                <a:effectLst/>
                <a:uLnTx/>
                <a:uFillTx/>
                <a:latin typeface="Calibri"/>
              </a:rPr>
              <a:t>High silica concentration in RO concentrate </a:t>
            </a:r>
            <a:endParaRPr kumimoji="0" lang="en-US" sz="5400" b="0" i="0" u="none" strike="noStrike" kern="1200" cap="none" spc="-1" normalizeH="0" baseline="0" noProof="0">
              <a:ln>
                <a:noFill/>
              </a:ln>
              <a:solidFill>
                <a:srgbClr val="2A105B"/>
              </a:solidFill>
              <a:effectLst/>
              <a:uLnTx/>
              <a:uFillTx/>
              <a:latin typeface="Calibri"/>
            </a:endParaRPr>
          </a:p>
        </p:txBody>
      </p:sp>
      <p:sp>
        <p:nvSpPr>
          <p:cNvPr id="146" name="TextShape 2"/>
          <p:cNvSpPr txBox="1"/>
          <p:nvPr/>
        </p:nvSpPr>
        <p:spPr>
          <a:xfrm>
            <a:off x="1523880" y="3840480"/>
            <a:ext cx="9143640" cy="1938528"/>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0" i="0" u="none" strike="noStrike" kern="1200" cap="none" spc="-1" normalizeH="0" baseline="0" noProof="0" dirty="0">
                <a:ln>
                  <a:noFill/>
                </a:ln>
                <a:solidFill>
                  <a:srgbClr val="2A105B"/>
                </a:solidFill>
                <a:effectLst/>
                <a:uLnTx/>
                <a:uFillTx/>
                <a:latin typeface="Calibri"/>
              </a:rPr>
              <a:t>RO as pretreatment to EFC</a:t>
            </a: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lang="en-US" sz="2400" spc="-1" dirty="0">
              <a:solidFill>
                <a:srgbClr val="2A105B"/>
              </a:solidFill>
              <a:latin typeface="Calibri"/>
            </a:endParaRPr>
          </a:p>
          <a:p>
            <a:pPr marL="0" marR="0" lvl="0" indent="0" algn="ctr" defTabSz="914400" rtl="0" eaLnBrk="1" fontAlgn="auto" latinLnBrk="0" hangingPunct="1">
              <a:lnSpc>
                <a:spcPct val="90000"/>
              </a:lnSpc>
              <a:spcBef>
                <a:spcPts val="0"/>
              </a:spcBef>
              <a:spcAft>
                <a:spcPts val="0"/>
              </a:spcAft>
              <a:buClrTx/>
              <a:buSzTx/>
              <a:buFontTx/>
              <a:buNone/>
              <a:tabLst/>
              <a:defRPr/>
            </a:pPr>
            <a:endParaRPr lang="en-US" sz="2400" spc="-1" dirty="0">
              <a:solidFill>
                <a:srgbClr val="2A105B"/>
              </a:solidFill>
              <a:latin typeface="Calibri"/>
            </a:endParaRPr>
          </a:p>
          <a:p>
            <a:pPr marL="0" marR="0" lvl="0" indent="0" algn="ctr" defTabSz="914400" rtl="0" eaLnBrk="1" fontAlgn="auto" latinLnBrk="0" hangingPunct="1">
              <a:lnSpc>
                <a:spcPct val="90000"/>
              </a:lnSpc>
              <a:spcBef>
                <a:spcPts val="0"/>
              </a:spcBef>
              <a:spcAft>
                <a:spcPts val="0"/>
              </a:spcAft>
              <a:buClrTx/>
              <a:buSzTx/>
              <a:buFontTx/>
              <a:buNone/>
              <a:tabLst/>
              <a:defRPr/>
            </a:pPr>
            <a:r>
              <a:rPr lang="en-US" sz="2400" spc="-1" dirty="0">
                <a:solidFill>
                  <a:srgbClr val="2A105B"/>
                </a:solidFill>
                <a:latin typeface="Calibri"/>
              </a:rPr>
              <a:t>Amir Haidari </a:t>
            </a:r>
          </a:p>
          <a:p>
            <a:pPr marL="0" marR="0" lvl="0" indent="0" algn="ctr" defTabSz="914400" rtl="0" eaLnBrk="1" fontAlgn="auto" latinLnBrk="0" hangingPunct="1">
              <a:lnSpc>
                <a:spcPct val="90000"/>
              </a:lnSpc>
              <a:spcBef>
                <a:spcPts val="0"/>
              </a:spcBef>
              <a:spcAft>
                <a:spcPts val="0"/>
              </a:spcAft>
              <a:buClrTx/>
              <a:buSzTx/>
              <a:buFontTx/>
              <a:buNone/>
              <a:tabLst/>
              <a:defRPr/>
            </a:pPr>
            <a:r>
              <a:rPr lang="en-US" sz="2400" spc="-1" dirty="0">
                <a:solidFill>
                  <a:srgbClr val="2A105B"/>
                </a:solidFill>
                <a:latin typeface="Calibri"/>
                <a:hlinkClick r:id="rId3">
                  <a:extLst>
                    <a:ext uri="{A12FA001-AC4F-418D-AE19-62706E023703}">
                      <ahyp:hlinkClr xmlns:ahyp="http://schemas.microsoft.com/office/drawing/2018/hyperlinkcolor" val="tx"/>
                    </a:ext>
                  </a:extLst>
                </a:hlinkClick>
              </a:rPr>
              <a:t>amir.haidari@hatenboer-water.com</a:t>
            </a:r>
            <a:endParaRPr lang="en-US" sz="2400" spc="-1" dirty="0">
              <a:solidFill>
                <a:srgbClr val="2A105B"/>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lang="en-US" sz="2400" spc="-1" dirty="0">
              <a:solidFill>
                <a:srgbClr val="2A105B"/>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lang="en-US" sz="2400" spc="-1" dirty="0">
              <a:solidFill>
                <a:srgbClr val="2A105B"/>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sz="2400" b="0" i="0" u="none" strike="noStrike" kern="1200" cap="none" spc="-1" normalizeH="0" baseline="0" noProof="0" dirty="0">
              <a:ln>
                <a:noFill/>
              </a:ln>
              <a:solidFill>
                <a:prstClr val="black"/>
              </a:solidFill>
              <a:effectLst/>
              <a:uLnTx/>
              <a:uFillTx/>
              <a:latin typeface="Calibri"/>
            </a:endParaRPr>
          </a:p>
        </p:txBody>
      </p:sp>
      <p:sp>
        <p:nvSpPr>
          <p:cNvPr id="147" name="TextShape 3"/>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5" name="PlaceHolder 4"/>
          <p:cNvSpPr>
            <a:spLocks noGrp="1"/>
          </p:cNvSpPr>
          <p:nvPr>
            <p:ph type="sldNum"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FEAB6-28FA-4263-BD0A-49176BAF9FCC}"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2070D-129E-4F0C-8655-89A26C6A419B}"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Shape 1"/>
          <p:cNvSpPr txBox="1"/>
          <p:nvPr/>
        </p:nvSpPr>
        <p:spPr>
          <a:xfrm>
            <a:off x="839880" y="3038040"/>
            <a:ext cx="3931920" cy="2830320"/>
          </a:xfrm>
          <a:prstGeom prst="rect">
            <a:avLst/>
          </a:prstGeom>
          <a:noFill/>
          <a:ln>
            <a:noFill/>
          </a:ln>
        </p:spPr>
        <p:txBody>
          <a:bodyPr lIns="90000" tIns="45000" rIns="90000" bIns="45000">
            <a:noAutofit/>
          </a:bodyPr>
          <a:lstStyle/>
          <a:p>
            <a:pPr marL="285840" marR="0" lvl="0" indent="-285480" algn="l" defTabSz="914400" rtl="0" eaLnBrk="1" fontAlgn="auto" latinLnBrk="0" hangingPunct="1">
              <a:lnSpc>
                <a:spcPct val="90000"/>
              </a:lnSpc>
              <a:spcBef>
                <a:spcPts val="1001"/>
              </a:spcBef>
              <a:spcAft>
                <a:spcPts val="0"/>
              </a:spcAft>
              <a:buClr>
                <a:srgbClr val="2A105B"/>
              </a:buClr>
              <a:buSzTx/>
              <a:buFont typeface="Arial"/>
              <a:buChar char="-"/>
              <a:tabLst/>
              <a:defRPr/>
            </a:pPr>
            <a:r>
              <a:rPr kumimoji="0" lang="en-US" sz="1600" b="0" i="0" u="none" strike="noStrike" kern="1200" cap="none" spc="-1" normalizeH="0" baseline="0" noProof="0">
                <a:ln>
                  <a:noFill/>
                </a:ln>
                <a:solidFill>
                  <a:srgbClr val="2A105B"/>
                </a:solidFill>
                <a:effectLst/>
                <a:uLnTx/>
                <a:uFillTx/>
                <a:latin typeface="Calibri"/>
              </a:rPr>
              <a:t>Amir Haidari: manager of R&amp;D at Hatenboer-water</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285840" marR="0" lvl="0" indent="-285480" algn="l" defTabSz="914400" rtl="0" eaLnBrk="1" fontAlgn="auto" latinLnBrk="0" hangingPunct="1">
              <a:lnSpc>
                <a:spcPct val="90000"/>
              </a:lnSpc>
              <a:spcBef>
                <a:spcPts val="1001"/>
              </a:spcBef>
              <a:spcAft>
                <a:spcPts val="0"/>
              </a:spcAft>
              <a:buClr>
                <a:srgbClr val="2A105B"/>
              </a:buClr>
              <a:buSzTx/>
              <a:buFont typeface="Arial"/>
              <a:buChar char="-"/>
              <a:tabLst>
                <a:tab pos="0" algn="l"/>
              </a:tabLst>
              <a:defRPr/>
            </a:pPr>
            <a:r>
              <a:rPr kumimoji="0" lang="en-US" sz="1600" b="0" i="0" u="none" strike="noStrike" kern="1200" cap="none" spc="-1" normalizeH="0" baseline="0" noProof="0">
                <a:ln>
                  <a:noFill/>
                </a:ln>
                <a:solidFill>
                  <a:srgbClr val="2A105B"/>
                </a:solidFill>
                <a:effectLst/>
                <a:uLnTx/>
                <a:uFillTx/>
                <a:latin typeface="Calibri"/>
              </a:rPr>
              <a:t>Bas Heijman: </a:t>
            </a:r>
            <a:r>
              <a:rPr kumimoji="0" lang="en-GB" sz="1600" b="0" i="0" u="none" strike="noStrike" kern="1200" cap="none" spc="-1" normalizeH="0" baseline="0" noProof="0">
                <a:ln>
                  <a:noFill/>
                </a:ln>
                <a:solidFill>
                  <a:srgbClr val="2A105B"/>
                </a:solidFill>
                <a:effectLst/>
                <a:uLnTx/>
                <a:uFillTx/>
                <a:latin typeface="Calibri"/>
              </a:rPr>
              <a:t>Associate professor at Delft University of Technology</a:t>
            </a: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285840" marR="0" lvl="0" indent="-285480" algn="l" defTabSz="914400" rtl="0" eaLnBrk="1" fontAlgn="auto" latinLnBrk="0" hangingPunct="1">
              <a:lnSpc>
                <a:spcPct val="90000"/>
              </a:lnSpc>
              <a:spcBef>
                <a:spcPts val="1001"/>
              </a:spcBef>
              <a:spcAft>
                <a:spcPts val="0"/>
              </a:spcAft>
              <a:buClr>
                <a:srgbClr val="2A105B"/>
              </a:buClr>
              <a:buSzTx/>
              <a:buFont typeface="Arial"/>
              <a:buChar char="-"/>
              <a:tabLst>
                <a:tab pos="0" algn="l"/>
              </a:tabLst>
              <a:defRPr/>
            </a:pPr>
            <a:r>
              <a:rPr kumimoji="0" lang="en-US" sz="1600" b="0" i="0" u="none" strike="noStrike" kern="1200" cap="none" spc="-1" normalizeH="0" baseline="0" noProof="0">
                <a:ln>
                  <a:noFill/>
                </a:ln>
                <a:solidFill>
                  <a:srgbClr val="2A105B"/>
                </a:solidFill>
                <a:effectLst/>
                <a:uLnTx/>
                <a:uFillTx/>
                <a:latin typeface="Calibri"/>
              </a:rPr>
              <a:t>Geert-Jan Witkamp: </a:t>
            </a:r>
            <a:r>
              <a:rPr kumimoji="0" lang="en-GB" sz="1600" b="0" i="0" u="none" strike="noStrike" kern="1200" cap="none" spc="-1" normalizeH="0" baseline="0" noProof="0">
                <a:ln>
                  <a:noFill/>
                </a:ln>
                <a:solidFill>
                  <a:srgbClr val="2A105B"/>
                </a:solidFill>
                <a:effectLst/>
                <a:uLnTx/>
                <a:uFillTx/>
                <a:latin typeface="Calibri"/>
              </a:rPr>
              <a:t>Professor, Environmental Science and Engineering at KAUST</a:t>
            </a:r>
            <a:r>
              <a:rPr kumimoji="0" lang="en-US" sz="1600" b="0" i="0" u="none" strike="noStrike" kern="1200" cap="none" spc="-1" normalizeH="0" baseline="0" noProof="0">
                <a:ln>
                  <a:noFill/>
                </a:ln>
                <a:solidFill>
                  <a:srgbClr val="2A105B"/>
                </a:solidFill>
                <a:effectLst/>
                <a:uLnTx/>
                <a:uFillTx/>
                <a:latin typeface="Calibri"/>
              </a:rPr>
              <a:t> </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p:txBody>
      </p:sp>
      <p:sp>
        <p:nvSpPr>
          <p:cNvPr id="149"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50"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Introduction </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51" name="Picture 2"/>
          <p:cNvPicPr/>
          <p:nvPr/>
        </p:nvPicPr>
        <p:blipFill>
          <a:blip r:embed="rId3"/>
          <a:stretch/>
        </p:blipFill>
        <p:spPr>
          <a:xfrm>
            <a:off x="9277920" y="2744640"/>
            <a:ext cx="2077200" cy="2077200"/>
          </a:xfrm>
          <a:prstGeom prst="rect">
            <a:avLst/>
          </a:prstGeom>
          <a:ln>
            <a:noFill/>
          </a:ln>
        </p:spPr>
      </p:pic>
      <p:pic>
        <p:nvPicPr>
          <p:cNvPr id="152" name="Picture 4"/>
          <p:cNvPicPr/>
          <p:nvPr/>
        </p:nvPicPr>
        <p:blipFill>
          <a:blip r:embed="rId4"/>
          <a:stretch/>
        </p:blipFill>
        <p:spPr>
          <a:xfrm>
            <a:off x="7250760" y="2744640"/>
            <a:ext cx="1940040" cy="2121840"/>
          </a:xfrm>
          <a:prstGeom prst="rect">
            <a:avLst/>
          </a:prstGeom>
          <a:ln>
            <a:noFill/>
          </a:ln>
        </p:spPr>
      </p:pic>
      <p:pic>
        <p:nvPicPr>
          <p:cNvPr id="153" name="Picture 6" descr="Amir Haidari | TU Delft Online"/>
          <p:cNvPicPr/>
          <p:nvPr/>
        </p:nvPicPr>
        <p:blipFill>
          <a:blip r:embed="rId5"/>
          <a:stretch/>
        </p:blipFill>
        <p:spPr>
          <a:xfrm>
            <a:off x="5315400" y="2744640"/>
            <a:ext cx="1802520" cy="2142720"/>
          </a:xfrm>
          <a:prstGeom prst="rect">
            <a:avLst/>
          </a:prstGeom>
          <a:ln>
            <a:noFill/>
          </a:ln>
        </p:spPr>
      </p:pic>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270C6-26CD-4EE9-8F0D-0D20811B945F}"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7AFEA-F387-4DCE-A54A-696999793D5C}"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Eutectic Freeze Crystallization (EFC) is one the instrument used during ZEOR BRINE project </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p:txBody>
      </p:sp>
      <p:sp>
        <p:nvSpPr>
          <p:cNvPr id="155"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pic>
        <p:nvPicPr>
          <p:cNvPr id="156" name="Picture 6"/>
          <p:cNvPicPr/>
          <p:nvPr/>
        </p:nvPicPr>
        <p:blipFill>
          <a:blip r:embed="rId3"/>
          <a:stretch/>
        </p:blipFill>
        <p:spPr>
          <a:xfrm>
            <a:off x="5183280" y="1709640"/>
            <a:ext cx="6171840" cy="4150800"/>
          </a:xfrm>
          <a:prstGeom prst="rect">
            <a:avLst/>
          </a:prstGeom>
          <a:ln>
            <a:noFill/>
          </a:ln>
        </p:spPr>
      </p:pic>
      <p:sp>
        <p:nvSpPr>
          <p:cNvPr id="157"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Introduction </a:t>
            </a:r>
            <a:endParaRPr kumimoji="0" lang="en-US" sz="3200" b="0" i="0" u="none" strike="noStrike" kern="1200" cap="none" spc="-1" normalizeH="0" baseline="0" noProof="0">
              <a:ln>
                <a:noFill/>
              </a:ln>
              <a:solidFill>
                <a:srgbClr val="2A105B"/>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21C5D-D72F-48F1-BA47-1BBD82DFF104}"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55429-595C-4906-90D2-7E69283C66B6}"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wheel(1)">
                                      <p:cBhvr additive="repl">
                                        <p:cTn id="7" dur="2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1400"/>
              </a:spcAft>
              <a:buClrTx/>
              <a:buSzTx/>
              <a:buFontTx/>
              <a:buNone/>
              <a:tabLst>
                <a:tab pos="0" algn="l"/>
              </a:tabLst>
              <a:defRPr/>
            </a:pPr>
            <a:r>
              <a:rPr kumimoji="0" lang="en-US" sz="1600" b="0" i="0" u="none" strike="noStrike" kern="1200" cap="none" spc="-1" normalizeH="0" baseline="0" noProof="0" dirty="0">
                <a:ln>
                  <a:noFill/>
                </a:ln>
                <a:solidFill>
                  <a:srgbClr val="2A105B"/>
                </a:solidFill>
                <a:effectLst/>
                <a:uLnTx/>
                <a:uFillTx/>
                <a:latin typeface="Calibri"/>
              </a:rPr>
              <a:t>A: </a:t>
            </a:r>
            <a:r>
              <a:rPr lang="en-US" sz="1600" spc="-1" dirty="0">
                <a:solidFill>
                  <a:srgbClr val="2A105B"/>
                </a:solidFill>
                <a:latin typeface="Calibri"/>
              </a:rPr>
              <a:t>S</a:t>
            </a:r>
            <a:r>
              <a:rPr kumimoji="0" lang="en-US" sz="1600" b="0" i="0" u="none" strike="noStrike" kern="1200" cap="none" spc="-1" normalizeH="0" baseline="0" noProof="0" dirty="0" err="1">
                <a:ln>
                  <a:noFill/>
                </a:ln>
                <a:solidFill>
                  <a:srgbClr val="2A105B"/>
                </a:solidFill>
                <a:effectLst/>
                <a:uLnTx/>
                <a:uFillTx/>
                <a:latin typeface="Calibri"/>
              </a:rPr>
              <a:t>olution</a:t>
            </a:r>
            <a:endParaRPr kumimoji="0" lang="en-US" sz="1600" b="0" i="0" u="none" strike="noStrike" kern="1200" cap="none" spc="-1" normalizeH="0" baseline="0" noProof="0" dirty="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1400"/>
              </a:spcAft>
              <a:buClrTx/>
              <a:buSzTx/>
              <a:buFontTx/>
              <a:buNone/>
              <a:tabLst>
                <a:tab pos="0" algn="l"/>
              </a:tabLst>
              <a:defRPr/>
            </a:pPr>
            <a:r>
              <a:rPr kumimoji="0" lang="en-US" sz="1600" b="0" i="0" u="none" strike="noStrike" kern="1200" cap="none" spc="-1" normalizeH="0" baseline="0" noProof="0" dirty="0">
                <a:ln>
                  <a:noFill/>
                </a:ln>
                <a:solidFill>
                  <a:srgbClr val="2A105B"/>
                </a:solidFill>
                <a:effectLst/>
                <a:uLnTx/>
                <a:uFillTx/>
                <a:latin typeface="Calibri"/>
              </a:rPr>
              <a:t>B: Formation of ice</a:t>
            </a:r>
          </a:p>
          <a:p>
            <a:pPr marL="0" marR="0" lvl="0" indent="0" algn="l" defTabSz="914400" rtl="0" eaLnBrk="1" fontAlgn="auto" latinLnBrk="0" hangingPunct="1">
              <a:lnSpc>
                <a:spcPct val="90000"/>
              </a:lnSpc>
              <a:spcBef>
                <a:spcPts val="1001"/>
              </a:spcBef>
              <a:spcAft>
                <a:spcPts val="1400"/>
              </a:spcAft>
              <a:buClrTx/>
              <a:buSzTx/>
              <a:buFontTx/>
              <a:buNone/>
              <a:tabLst>
                <a:tab pos="0" algn="l"/>
              </a:tabLst>
              <a:defRPr/>
            </a:pPr>
            <a:r>
              <a:rPr kumimoji="0" lang="en-US" sz="1600" b="0" i="0" u="none" strike="noStrike" kern="1200" cap="none" spc="-1" normalizeH="0" baseline="0" noProof="0" dirty="0">
                <a:ln>
                  <a:noFill/>
                </a:ln>
                <a:solidFill>
                  <a:srgbClr val="2A105B"/>
                </a:solidFill>
                <a:effectLst/>
                <a:uLnTx/>
                <a:uFillTx/>
                <a:latin typeface="Calibri"/>
              </a:rPr>
              <a:t>C: Increase concentration </a:t>
            </a:r>
          </a:p>
          <a:p>
            <a:pPr marL="0" marR="0" lvl="0" indent="0" algn="l" defTabSz="914400" rtl="0" eaLnBrk="1" fontAlgn="auto" latinLnBrk="0" hangingPunct="1">
              <a:lnSpc>
                <a:spcPct val="90000"/>
              </a:lnSpc>
              <a:spcBef>
                <a:spcPts val="1001"/>
              </a:spcBef>
              <a:spcAft>
                <a:spcPts val="1400"/>
              </a:spcAft>
              <a:buClrTx/>
              <a:buSzTx/>
              <a:buFontTx/>
              <a:buNone/>
              <a:tabLst>
                <a:tab pos="0" algn="l"/>
              </a:tabLst>
              <a:defRPr/>
            </a:pPr>
            <a:r>
              <a:rPr kumimoji="0" lang="en-US" sz="1600" b="0" i="0" u="none" strike="noStrike" kern="1200" cap="none" spc="-1" normalizeH="0" baseline="0" noProof="0" dirty="0">
                <a:ln>
                  <a:noFill/>
                </a:ln>
                <a:solidFill>
                  <a:srgbClr val="2A105B"/>
                </a:solidFill>
                <a:effectLst/>
                <a:uLnTx/>
                <a:uFillTx/>
                <a:latin typeface="Calibri"/>
              </a:rPr>
              <a:t>D: Saturation solution, start formation of salts (Eutectic point) </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dirty="0">
              <a:ln>
                <a:noFill/>
              </a:ln>
              <a:solidFill>
                <a:srgbClr val="2A105B"/>
              </a:solidFill>
              <a:effectLst/>
              <a:uLnTx/>
              <a:uFillTx/>
              <a:latin typeface="Calibri"/>
            </a:endParaRPr>
          </a:p>
        </p:txBody>
      </p:sp>
      <p:sp>
        <p:nvSpPr>
          <p:cNvPr id="159"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pic>
        <p:nvPicPr>
          <p:cNvPr id="160" name="Picture 6"/>
          <p:cNvPicPr/>
          <p:nvPr/>
        </p:nvPicPr>
        <p:blipFill>
          <a:blip r:embed="rId3"/>
          <a:stretch/>
        </p:blipFill>
        <p:spPr>
          <a:xfrm>
            <a:off x="5183280" y="1709640"/>
            <a:ext cx="6212160" cy="4150800"/>
          </a:xfrm>
          <a:prstGeom prst="rect">
            <a:avLst/>
          </a:prstGeom>
          <a:ln>
            <a:solidFill>
              <a:schemeClr val="bg2">
                <a:lumMod val="75000"/>
              </a:schemeClr>
            </a:solidFill>
          </a:ln>
        </p:spPr>
      </p:pic>
      <p:sp>
        <p:nvSpPr>
          <p:cNvPr id="161"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Introduction </a:t>
            </a:r>
            <a:endParaRPr kumimoji="0" lang="en-US" sz="3200" b="0" i="0" u="none" strike="noStrike" kern="1200" cap="none" spc="-1" normalizeH="0" baseline="0" noProof="0">
              <a:ln>
                <a:noFill/>
              </a:ln>
              <a:solidFill>
                <a:srgbClr val="2A105B"/>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F218B-ADA6-4890-92E4-5762773B4EAD}"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B3A96-1326-4434-BE8B-7D275E17CE24}"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High concentration and RO </a:t>
            </a:r>
            <a:r>
              <a:rPr kumimoji="0" lang="en-US" sz="1600" b="0" i="0" u="none" strike="noStrike" kern="1200" cap="none" spc="-1" normalizeH="0" baseline="0" noProof="0">
                <a:ln>
                  <a:noFill/>
                </a:ln>
                <a:solidFill>
                  <a:srgbClr val="2A105B"/>
                </a:solidFill>
                <a:effectLst/>
                <a:uLnTx/>
                <a:uFillTx/>
                <a:latin typeface="Wingdings"/>
              </a:rPr>
              <a:t></a:t>
            </a:r>
            <a:r>
              <a:rPr kumimoji="0" lang="en-US" sz="1600" b="0" i="0" u="none" strike="noStrike" kern="1200" cap="none" spc="-1" normalizeH="0" baseline="0" noProof="0">
                <a:ln>
                  <a:noFill/>
                </a:ln>
                <a:solidFill>
                  <a:srgbClr val="2A105B"/>
                </a:solidFill>
                <a:effectLst/>
                <a:uLnTx/>
                <a:uFillTx/>
                <a:latin typeface="Calibri"/>
              </a:rPr>
              <a:t> Scaling </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Calcium, Magnesium, Silica</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Recovery of RO is limited to particularly silica</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The silica concentration may not exceed 120 mg/L</a:t>
            </a:r>
          </a:p>
        </p:txBody>
      </p:sp>
      <p:sp>
        <p:nvSpPr>
          <p:cNvPr id="163"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64"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Introduction </a:t>
            </a:r>
            <a:endParaRPr kumimoji="0" lang="en-US" sz="3200" b="0" i="0" u="none" strike="noStrike" kern="1200" cap="none" spc="-1" normalizeH="0" baseline="0" noProof="0">
              <a:ln>
                <a:noFill/>
              </a:ln>
              <a:solidFill>
                <a:srgbClr val="2A105B"/>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A3E3D-998B-48A6-A60E-17A18F4BEE53}"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5932F-3397-4946-BAB8-04EE29C7AE4E}"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Our feed water: SiO2 = 45-65 mg/L</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When removing the positively charged cation is 120 mg/L SiO2 valid? </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Soften the water </a:t>
            </a:r>
            <a:r>
              <a:rPr kumimoji="0" lang="en-US" sz="1600" b="0" i="0" u="none" strike="noStrike" kern="1200" cap="none" spc="-1" normalizeH="0" baseline="0" noProof="0">
                <a:ln>
                  <a:noFill/>
                </a:ln>
                <a:solidFill>
                  <a:srgbClr val="2A105B"/>
                </a:solidFill>
                <a:effectLst/>
                <a:uLnTx/>
                <a:uFillTx/>
                <a:latin typeface="Wingdings"/>
              </a:rPr>
              <a:t></a:t>
            </a:r>
            <a:r>
              <a:rPr kumimoji="0" lang="en-US" sz="1600" b="0" i="0" u="none" strike="noStrike" kern="1200" cap="none" spc="-1" normalizeH="0" baseline="0" noProof="0">
                <a:ln>
                  <a:noFill/>
                </a:ln>
                <a:solidFill>
                  <a:srgbClr val="2A105B"/>
                </a:solidFill>
                <a:effectLst/>
                <a:uLnTx/>
                <a:uFillTx/>
                <a:latin typeface="Calibri"/>
              </a:rPr>
              <a:t> Can 120mg/L be exceeded </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p:txBody>
      </p:sp>
      <p:sp>
        <p:nvSpPr>
          <p:cNvPr id="166"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67"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Setup </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68" name="Picture 8"/>
          <p:cNvPicPr/>
          <p:nvPr/>
        </p:nvPicPr>
        <p:blipFill>
          <a:blip r:embed="rId3"/>
          <a:stretch/>
        </p:blipFill>
        <p:spPr>
          <a:xfrm>
            <a:off x="5156280" y="2533680"/>
            <a:ext cx="6171840" cy="2125080"/>
          </a:xfrm>
          <a:prstGeom prst="rect">
            <a:avLst/>
          </a:prstGeom>
          <a:ln>
            <a:noFill/>
          </a:ln>
        </p:spPr>
      </p:pic>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97051-DE92-41E5-8D27-20F4EC9D5D46}"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E0039-451E-46F6-A4D2-E7D1EB77A8AA}"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During the recirculation of permeate the mass transfer coefficient of the membrane is measured </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During discharge of the permeate, the concentration factor is increased </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The experiment is repeated three times to ensure the results  </a:t>
            </a:r>
          </a:p>
        </p:txBody>
      </p:sp>
      <p:sp>
        <p:nvSpPr>
          <p:cNvPr id="170"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71"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Method </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72" name="Picture 7"/>
          <p:cNvPicPr/>
          <p:nvPr/>
        </p:nvPicPr>
        <p:blipFill>
          <a:blip r:embed="rId3"/>
          <a:stretch/>
        </p:blipFill>
        <p:spPr>
          <a:xfrm>
            <a:off x="5156280" y="1709640"/>
            <a:ext cx="6171840" cy="4150800"/>
          </a:xfrm>
          <a:prstGeom prst="rect">
            <a:avLst/>
          </a:prstGeom>
          <a:ln>
            <a:noFill/>
          </a:ln>
        </p:spPr>
      </p:pic>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68E36-B1E5-46EB-8205-65968942547D}"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07631-76DA-45B4-9F9D-5A475B620967}"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7774D1D-4DAA-4E90-8E22-8ED7FF8F9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Rectangle 2">
            <a:extLst>
              <a:ext uri="{FF2B5EF4-FFF2-40B4-BE49-F238E27FC236}">
                <a16:creationId xmlns:a16="http://schemas.microsoft.com/office/drawing/2014/main" id="{D3511C04-FDBF-4A02-975E-AF9D781E705E}"/>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6147" name="Rectangle 3">
            <a:extLst>
              <a:ext uri="{FF2B5EF4-FFF2-40B4-BE49-F238E27FC236}">
                <a16:creationId xmlns:a16="http://schemas.microsoft.com/office/drawing/2014/main" id="{5E059253-499B-4053-AF87-DCB64D5343D1}"/>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6148" name="Rectangle 4">
            <a:extLst>
              <a:ext uri="{FF2B5EF4-FFF2-40B4-BE49-F238E27FC236}">
                <a16:creationId xmlns:a16="http://schemas.microsoft.com/office/drawing/2014/main" id="{4851DB7C-99F0-46CC-970F-CBEBEBC3DFC0}"/>
              </a:ext>
            </a:extLst>
          </p:cNvPr>
          <p:cNvSpPr>
            <a:spLocks noChangeArrowheads="1"/>
          </p:cNvSpPr>
          <p:nvPr/>
        </p:nvSpPr>
        <p:spPr bwMode="auto">
          <a:xfrm>
            <a:off x="6055519" y="5095876"/>
            <a:ext cx="4821238" cy="140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12725" indent="-212725">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9pPr>
          </a:lstStyle>
          <a:p>
            <a:pPr hangingPunct="1">
              <a:lnSpc>
                <a:spcPct val="100000"/>
              </a:lnSpc>
            </a:pPr>
            <a:r>
              <a:rPr lang="en-US" altLang="en-US" b="1" dirty="0"/>
              <a:t>Objectives of the case study</a:t>
            </a:r>
          </a:p>
          <a:p>
            <a:pPr hangingPunct="1">
              <a:lnSpc>
                <a:spcPct val="100000"/>
              </a:lnSpc>
              <a:buFont typeface="Wingdings" panose="05000000000000000000" pitchFamily="2" charset="2"/>
              <a:buChar char=""/>
            </a:pPr>
            <a:r>
              <a:rPr lang="en-US" altLang="en-US" dirty="0"/>
              <a:t>Recovery and reuse of NaCl as IEX regenerant</a:t>
            </a:r>
          </a:p>
          <a:p>
            <a:pPr hangingPunct="1">
              <a:lnSpc>
                <a:spcPct val="100000"/>
              </a:lnSpc>
              <a:buFont typeface="Wingdings" panose="05000000000000000000" pitchFamily="2" charset="2"/>
              <a:buChar char=""/>
            </a:pPr>
            <a:r>
              <a:rPr lang="en-US" altLang="en-US" dirty="0"/>
              <a:t>Recovery of Mg(OH)</a:t>
            </a:r>
            <a:r>
              <a:rPr lang="en-US" altLang="en-US" sz="1600" baseline="-25000" dirty="0"/>
              <a:t>2</a:t>
            </a:r>
            <a:r>
              <a:rPr lang="en-US" altLang="en-US" dirty="0"/>
              <a:t> and Ca(OH)</a:t>
            </a:r>
            <a:r>
              <a:rPr lang="en-US" altLang="en-US" baseline="-25000" dirty="0"/>
              <a:t>2</a:t>
            </a:r>
          </a:p>
          <a:p>
            <a:pPr hangingPunct="1">
              <a:lnSpc>
                <a:spcPct val="100000"/>
              </a:lnSpc>
              <a:buFont typeface="Wingdings" panose="05000000000000000000" pitchFamily="2" charset="2"/>
              <a:buChar char=""/>
            </a:pPr>
            <a:r>
              <a:rPr lang="en-US" altLang="en-US" dirty="0"/>
              <a:t>Recovery of water</a:t>
            </a:r>
          </a:p>
          <a:p>
            <a:pPr hangingPunct="1">
              <a:lnSpc>
                <a:spcPct val="100000"/>
              </a:lnSpc>
              <a:buClrTx/>
              <a:buSzTx/>
              <a:buFontTx/>
              <a:buNone/>
            </a:pPr>
            <a:endParaRPr lang="el-GR" altLang="en-US" sz="1200" dirty="0"/>
          </a:p>
        </p:txBody>
      </p:sp>
      <p:sp>
        <p:nvSpPr>
          <p:cNvPr id="6149" name="Rectangle 5">
            <a:extLst>
              <a:ext uri="{FF2B5EF4-FFF2-40B4-BE49-F238E27FC236}">
                <a16:creationId xmlns:a16="http://schemas.microsoft.com/office/drawing/2014/main" id="{C57BAD91-D86B-4E14-B25F-093647214E7E}"/>
              </a:ext>
            </a:extLst>
          </p:cNvPr>
          <p:cNvSpPr>
            <a:spLocks noChangeArrowheads="1"/>
          </p:cNvSpPr>
          <p:nvPr/>
        </p:nvSpPr>
        <p:spPr bwMode="auto">
          <a:xfrm>
            <a:off x="1524000" y="5075702"/>
            <a:ext cx="470535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Calibri" panose="020F0502020204030204" pitchFamily="34" charset="0"/>
                <a:cs typeface="Noto Sans SC Regular" charset="0"/>
              </a:defRPr>
            </a:lvl9pPr>
          </a:lstStyle>
          <a:p>
            <a:pPr hangingPunct="1">
              <a:lnSpc>
                <a:spcPct val="100000"/>
              </a:lnSpc>
            </a:pPr>
            <a:r>
              <a:rPr lang="en-US" altLang="en-US" b="1" dirty="0"/>
              <a:t>Nanofiltration</a:t>
            </a:r>
          </a:p>
          <a:p>
            <a:pPr hangingPunct="1">
              <a:lnSpc>
                <a:spcPct val="100000"/>
              </a:lnSpc>
              <a:buFont typeface="Wingdings" panose="05000000000000000000" pitchFamily="2" charset="2"/>
              <a:buChar char=""/>
            </a:pPr>
            <a:r>
              <a:rPr lang="en-US" altLang="en-US" dirty="0"/>
              <a:t>First step of the treatment of the IEX regeneration stream</a:t>
            </a:r>
          </a:p>
          <a:p>
            <a:pPr hangingPunct="1">
              <a:lnSpc>
                <a:spcPct val="100000"/>
              </a:lnSpc>
              <a:buFont typeface="Wingdings" panose="05000000000000000000" pitchFamily="2" charset="2"/>
              <a:buChar char=""/>
            </a:pPr>
            <a:r>
              <a:rPr lang="en-US" altLang="en-US" dirty="0"/>
              <a:t>Separation of monovalent &amp; divalent ions</a:t>
            </a:r>
          </a:p>
        </p:txBody>
      </p:sp>
      <p:pic>
        <p:nvPicPr>
          <p:cNvPr id="6150" name="Picture 6">
            <a:extLst>
              <a:ext uri="{FF2B5EF4-FFF2-40B4-BE49-F238E27FC236}">
                <a16:creationId xmlns:a16="http://schemas.microsoft.com/office/drawing/2014/main" id="{314578BC-AD68-4708-8742-F9E5A1609B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9888" y="1236664"/>
            <a:ext cx="8882062" cy="3756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1" name="Picture 7">
            <a:extLst>
              <a:ext uri="{FF2B5EF4-FFF2-40B4-BE49-F238E27FC236}">
                <a16:creationId xmlns:a16="http://schemas.microsoft.com/office/drawing/2014/main" id="{F4067F73-5BA2-437A-A188-36AF6D6835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2675" y="117475"/>
            <a:ext cx="661988" cy="704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2" name="Rectangle 8">
            <a:extLst>
              <a:ext uri="{FF2B5EF4-FFF2-40B4-BE49-F238E27FC236}">
                <a16:creationId xmlns:a16="http://schemas.microsoft.com/office/drawing/2014/main" id="{35AF0839-BA27-40EE-95A1-B5568BD748AB}"/>
              </a:ext>
            </a:extLst>
          </p:cNvPr>
          <p:cNvSpPr>
            <a:spLocks noChangeArrowheads="1"/>
          </p:cNvSpPr>
          <p:nvPr/>
        </p:nvSpPr>
        <p:spPr bwMode="auto">
          <a:xfrm>
            <a:off x="1600200" y="214314"/>
            <a:ext cx="7886700"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a:solidFill>
                  <a:srgbClr val="000000"/>
                </a:solidFill>
                <a:latin typeface="Calibri" panose="020F0502020204030204" pitchFamily="34" charset="0"/>
                <a:cs typeface="Noto Sans SC Regular" charset="0"/>
              </a:defRPr>
            </a:lvl9pPr>
          </a:lstStyle>
          <a:p>
            <a:pPr hangingPunct="1">
              <a:lnSpc>
                <a:spcPct val="90000"/>
              </a:lnSpc>
            </a:pPr>
            <a:r>
              <a:rPr lang="en-US" altLang="en-US" sz="2000" b="1">
                <a:solidFill>
                  <a:srgbClr val="4472C4"/>
                </a:solidFill>
              </a:rPr>
              <a:t>1. Zero Brine Project: Case study description</a:t>
            </a:r>
            <a:br>
              <a:rPr lang="en-US" altLang="en-US" sz="2000" b="1">
                <a:solidFill>
                  <a:srgbClr val="4472C4"/>
                </a:solidFill>
              </a:rPr>
            </a:br>
            <a:r>
              <a:rPr lang="en-US" altLang="en-US" sz="2000" b="1">
                <a:solidFill>
                  <a:srgbClr val="5B9BD5"/>
                </a:solidFill>
              </a:rPr>
              <a:t>1.1 Treatment line of the IEX brine</a:t>
            </a:r>
          </a:p>
        </p:txBody>
      </p:sp>
      <p:sp>
        <p:nvSpPr>
          <p:cNvPr id="6153" name="Text Box 9">
            <a:extLst>
              <a:ext uri="{FF2B5EF4-FFF2-40B4-BE49-F238E27FC236}">
                <a16:creationId xmlns:a16="http://schemas.microsoft.com/office/drawing/2014/main" id="{45811D1E-25F2-4A05-846F-29822302FC0E}"/>
              </a:ext>
            </a:extLst>
          </p:cNvPr>
          <p:cNvSpPr txBox="1">
            <a:spLocks noChangeArrowheads="1"/>
          </p:cNvSpPr>
          <p:nvPr/>
        </p:nvSpPr>
        <p:spPr bwMode="auto">
          <a:xfrm>
            <a:off x="8466138" y="6492876"/>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64F698C5-B740-464C-8D63-011C6A46CB5A}" type="slidenum">
              <a:rPr lang="en-US" altLang="en-US" sz="1200">
                <a:solidFill>
                  <a:srgbClr val="8B8B8B"/>
                </a:solidFill>
                <a:cs typeface="DejaVu Sans" charset="0"/>
              </a:rPr>
              <a:pPr algn="r" hangingPunct="1">
                <a:lnSpc>
                  <a:spcPct val="100000"/>
                </a:lnSpc>
              </a:pPr>
              <a:t>6</a:t>
            </a:fld>
            <a:endParaRPr lang="en-US" altLang="en-US" sz="1200">
              <a:solidFill>
                <a:srgbClr val="8B8B8B"/>
              </a:solidFill>
              <a:cs typeface="DejaVu Sans" charset="0"/>
            </a:endParaRPr>
          </a:p>
        </p:txBody>
      </p:sp>
      <p:sp>
        <p:nvSpPr>
          <p:cNvPr id="6154" name="AutoShape 10">
            <a:extLst>
              <a:ext uri="{FF2B5EF4-FFF2-40B4-BE49-F238E27FC236}">
                <a16:creationId xmlns:a16="http://schemas.microsoft.com/office/drawing/2014/main" id="{5F4314F4-DB56-474A-B79E-30BB9D12F37D}"/>
              </a:ext>
            </a:extLst>
          </p:cNvPr>
          <p:cNvSpPr>
            <a:spLocks noChangeArrowheads="1"/>
          </p:cNvSpPr>
          <p:nvPr/>
        </p:nvSpPr>
        <p:spPr bwMode="auto">
          <a:xfrm>
            <a:off x="4724400" y="1665288"/>
            <a:ext cx="1271588" cy="392112"/>
          </a:xfrm>
          <a:custGeom>
            <a:avLst/>
            <a:gdLst>
              <a:gd name="G0" fmla="*/ 3535 1 2"/>
              <a:gd name="G1" fmla="*/ 1 48365 11520"/>
              <a:gd name="G2" fmla="*/ G1 32767 1"/>
              <a:gd name="G3" fmla="*/ G2 1 32767"/>
              <a:gd name="G4" fmla="cos G0 G3"/>
              <a:gd name="G5" fmla="*/ 1088 1 2"/>
              <a:gd name="G6" fmla="*/ 1 48365 11520"/>
              <a:gd name="G7" fmla="*/ G6 32767 1"/>
              <a:gd name="G8" fmla="*/ G7 1 32767"/>
              <a:gd name="G9" fmla="sin G5 G8"/>
              <a:gd name="G10" fmla="*/ 3535 1 2"/>
              <a:gd name="G11" fmla="+- G10 0 G4"/>
              <a:gd name="G12" fmla="+- G10 G4 0"/>
              <a:gd name="G13" fmla="+- G12 0 0"/>
              <a:gd name="G14" fmla="*/ 1088 1 2"/>
              <a:gd name="G15" fmla="+- G14 0 G9"/>
              <a:gd name="G16" fmla="+- G14 G9 0"/>
              <a:gd name="G17" fmla="+- G16 0 0"/>
              <a:gd name="G18" fmla="+- 1088 0 0"/>
              <a:gd name="G19" fmla="+- 3535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44"/>
                </a:moveTo>
                <a:lnTo>
                  <a:pt x="1768" y="544"/>
                </a:lnTo>
                <a:lnTo>
                  <a:pt x="180" y="90"/>
                </a:lnTo>
                <a:lnTo>
                  <a:pt x="1768" y="544"/>
                </a:lnTo>
                <a:lnTo>
                  <a:pt x="270" y="90"/>
                </a:lnTo>
                <a:close/>
              </a:path>
            </a:pathLst>
          </a:custGeom>
          <a:noFill/>
          <a:ln w="12600" cap="flat">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The difference between three experiments was due to concentration difference between calcium and magnesium.  </a:t>
            </a: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p:txBody>
      </p:sp>
      <p:sp>
        <p:nvSpPr>
          <p:cNvPr id="174"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75"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Method (Experiments)  </a:t>
            </a:r>
            <a:endParaRPr kumimoji="0" lang="en-US" sz="3200" b="0" i="0" u="none" strike="noStrike" kern="1200" cap="none" spc="-1" normalizeH="0" baseline="0" noProof="0">
              <a:ln>
                <a:noFill/>
              </a:ln>
              <a:solidFill>
                <a:srgbClr val="2A105B"/>
              </a:solidFill>
              <a:effectLst/>
              <a:uLnTx/>
              <a:uFillTx/>
              <a:latin typeface="Calibri"/>
            </a:endParaRPr>
          </a:p>
        </p:txBody>
      </p:sp>
      <p:graphicFrame>
        <p:nvGraphicFramePr>
          <p:cNvPr id="176" name="Table 4"/>
          <p:cNvGraphicFramePr/>
          <p:nvPr/>
        </p:nvGraphicFramePr>
        <p:xfrm>
          <a:off x="5346360" y="3038040"/>
          <a:ext cx="6171840" cy="1112400"/>
        </p:xfrm>
        <a:graphic>
          <a:graphicData uri="http://schemas.openxmlformats.org/drawingml/2006/table">
            <a:tbl>
              <a:tblPr/>
              <a:tblGrid>
                <a:gridCol w="1542960">
                  <a:extLst>
                    <a:ext uri="{9D8B030D-6E8A-4147-A177-3AD203B41FA5}">
                      <a16:colId xmlns:a16="http://schemas.microsoft.com/office/drawing/2014/main" val="20000"/>
                    </a:ext>
                  </a:extLst>
                </a:gridCol>
                <a:gridCol w="1542960">
                  <a:extLst>
                    <a:ext uri="{9D8B030D-6E8A-4147-A177-3AD203B41FA5}">
                      <a16:colId xmlns:a16="http://schemas.microsoft.com/office/drawing/2014/main" val="20001"/>
                    </a:ext>
                  </a:extLst>
                </a:gridCol>
                <a:gridCol w="1542960">
                  <a:extLst>
                    <a:ext uri="{9D8B030D-6E8A-4147-A177-3AD203B41FA5}">
                      <a16:colId xmlns:a16="http://schemas.microsoft.com/office/drawing/2014/main" val="20002"/>
                    </a:ext>
                  </a:extLst>
                </a:gridCol>
                <a:gridCol w="1542960">
                  <a:extLst>
                    <a:ext uri="{9D8B030D-6E8A-4147-A177-3AD203B41FA5}">
                      <a16:colId xmlns:a16="http://schemas.microsoft.com/office/drawing/2014/main" val="20003"/>
                    </a:ext>
                  </a:extLst>
                </a:gridCol>
              </a:tblGrid>
              <a:tr h="370800">
                <a:tc>
                  <a:txBody>
                    <a:bodyPr/>
                    <a:lstStyle/>
                    <a:p>
                      <a:pPr>
                        <a:lnSpc>
                          <a:spcPct val="100000"/>
                        </a:lnSpc>
                      </a:pPr>
                      <a:r>
                        <a:rPr lang="en-GB" sz="1800" b="1" strike="noStrike" spc="-1">
                          <a:solidFill>
                            <a:srgbClr val="FFFFFF"/>
                          </a:solidFill>
                          <a:latin typeface="Calibri"/>
                        </a:rPr>
                        <a:t>Parameter</a:t>
                      </a:r>
                      <a:endParaRPr lang="en-US" sz="1800" b="0" strike="noStrike" spc="-1">
                        <a:latin typeface="Calibri"/>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E6007E"/>
                    </a:solidFill>
                  </a:tcPr>
                </a:tc>
                <a:tc>
                  <a:txBody>
                    <a:bodyPr/>
                    <a:lstStyle/>
                    <a:p>
                      <a:pPr>
                        <a:lnSpc>
                          <a:spcPct val="100000"/>
                        </a:lnSpc>
                      </a:pPr>
                      <a:r>
                        <a:rPr lang="en-GB" sz="1800" b="1" strike="noStrike" spc="-1">
                          <a:solidFill>
                            <a:srgbClr val="FFFFFF"/>
                          </a:solidFill>
                          <a:latin typeface="Calibri"/>
                        </a:rPr>
                        <a:t>Ex 01</a:t>
                      </a:r>
                      <a:endParaRPr lang="en-US" sz="1800" b="0" strike="noStrike" spc="-1">
                        <a:latin typeface="Calibri"/>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E6007E"/>
                    </a:solidFill>
                  </a:tcPr>
                </a:tc>
                <a:tc>
                  <a:txBody>
                    <a:bodyPr/>
                    <a:lstStyle/>
                    <a:p>
                      <a:pPr>
                        <a:lnSpc>
                          <a:spcPct val="100000"/>
                        </a:lnSpc>
                      </a:pPr>
                      <a:r>
                        <a:rPr lang="en-GB" sz="1800" b="1" strike="noStrike" spc="-1">
                          <a:solidFill>
                            <a:srgbClr val="FFFFFF"/>
                          </a:solidFill>
                          <a:latin typeface="Calibri"/>
                        </a:rPr>
                        <a:t>Ex 02</a:t>
                      </a:r>
                      <a:endParaRPr lang="en-US" sz="1800" b="0" strike="noStrike" spc="-1">
                        <a:latin typeface="Calibri"/>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E6007E"/>
                    </a:solidFill>
                  </a:tcPr>
                </a:tc>
                <a:tc>
                  <a:txBody>
                    <a:bodyPr/>
                    <a:lstStyle/>
                    <a:p>
                      <a:pPr>
                        <a:lnSpc>
                          <a:spcPct val="100000"/>
                        </a:lnSpc>
                      </a:pPr>
                      <a:r>
                        <a:rPr lang="en-GB" sz="1800" b="1" strike="noStrike" spc="-1">
                          <a:solidFill>
                            <a:srgbClr val="FFFFFF"/>
                          </a:solidFill>
                          <a:latin typeface="Calibri"/>
                        </a:rPr>
                        <a:t>Ex 03</a:t>
                      </a:r>
                      <a:endParaRPr lang="en-US" sz="1800" b="0" strike="noStrike" spc="-1">
                        <a:latin typeface="Calibri"/>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E6007E"/>
                    </a:solidFill>
                  </a:tcPr>
                </a:tc>
                <a:extLst>
                  <a:ext uri="{0D108BD9-81ED-4DB2-BD59-A6C34878D82A}">
                    <a16:rowId xmlns:a16="http://schemas.microsoft.com/office/drawing/2014/main" val="10000"/>
                  </a:ext>
                </a:extLst>
              </a:tr>
              <a:tr h="370800">
                <a:tc>
                  <a:txBody>
                    <a:bodyPr/>
                    <a:lstStyle/>
                    <a:p>
                      <a:pPr>
                        <a:lnSpc>
                          <a:spcPct val="100000"/>
                        </a:lnSpc>
                      </a:pPr>
                      <a:r>
                        <a:rPr lang="en-GB" sz="1800" b="0" strike="noStrike" spc="-1">
                          <a:solidFill>
                            <a:srgbClr val="2A105B"/>
                          </a:solidFill>
                          <a:latin typeface="Calibri"/>
                        </a:rPr>
                        <a:t>Ca</a:t>
                      </a:r>
                      <a:r>
                        <a:rPr lang="en-GB" sz="1800" b="0" strike="noStrike" spc="-1" baseline="30000">
                          <a:solidFill>
                            <a:srgbClr val="2A105B"/>
                          </a:solidFill>
                          <a:latin typeface="Calibri"/>
                        </a:rPr>
                        <a:t>2+</a:t>
                      </a:r>
                      <a:endParaRPr lang="en-US" sz="1800" b="0" strike="noStrike" spc="-1">
                        <a:latin typeface="Calibri"/>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5CCD7"/>
                    </a:solidFill>
                  </a:tcPr>
                </a:tc>
                <a:tc>
                  <a:txBody>
                    <a:bodyPr/>
                    <a:lstStyle/>
                    <a:p>
                      <a:pPr>
                        <a:lnSpc>
                          <a:spcPct val="100000"/>
                        </a:lnSpc>
                      </a:pPr>
                      <a:r>
                        <a:rPr lang="en-GB" sz="1800" b="0" strike="noStrike" spc="-1">
                          <a:solidFill>
                            <a:srgbClr val="2A105B"/>
                          </a:solidFill>
                          <a:latin typeface="Calibri"/>
                        </a:rPr>
                        <a:t>0.43</a:t>
                      </a:r>
                      <a:endParaRPr lang="en-US" sz="1800" b="0" strike="noStrike" spc="-1">
                        <a:latin typeface="Calibri"/>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5CCD7"/>
                    </a:solidFill>
                  </a:tcPr>
                </a:tc>
                <a:tc>
                  <a:txBody>
                    <a:bodyPr/>
                    <a:lstStyle/>
                    <a:p>
                      <a:pPr>
                        <a:lnSpc>
                          <a:spcPct val="100000"/>
                        </a:lnSpc>
                      </a:pPr>
                      <a:r>
                        <a:rPr lang="en-GB" sz="1800" b="0" strike="noStrike" spc="-1">
                          <a:solidFill>
                            <a:srgbClr val="2A105B"/>
                          </a:solidFill>
                          <a:latin typeface="Calibri"/>
                        </a:rPr>
                        <a:t>7</a:t>
                      </a:r>
                      <a:endParaRPr lang="en-US" sz="1800" b="0" strike="noStrike" spc="-1">
                        <a:latin typeface="Calibri"/>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5CCD7"/>
                    </a:solidFill>
                  </a:tcPr>
                </a:tc>
                <a:tc>
                  <a:txBody>
                    <a:bodyPr/>
                    <a:lstStyle/>
                    <a:p>
                      <a:pPr>
                        <a:lnSpc>
                          <a:spcPct val="100000"/>
                        </a:lnSpc>
                      </a:pPr>
                      <a:r>
                        <a:rPr lang="en-GB" sz="1800" b="0" strike="noStrike" spc="-1">
                          <a:solidFill>
                            <a:srgbClr val="2A105B"/>
                          </a:solidFill>
                          <a:latin typeface="Calibri"/>
                        </a:rPr>
                        <a:t>50</a:t>
                      </a:r>
                      <a:endParaRPr lang="en-US" sz="1800" b="0" strike="noStrike" spc="-1">
                        <a:latin typeface="Calibri"/>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5CCD7"/>
                    </a:solidFill>
                  </a:tcPr>
                </a:tc>
                <a:extLst>
                  <a:ext uri="{0D108BD9-81ED-4DB2-BD59-A6C34878D82A}">
                    <a16:rowId xmlns:a16="http://schemas.microsoft.com/office/drawing/2014/main" val="10001"/>
                  </a:ext>
                </a:extLst>
              </a:tr>
              <a:tr h="370800">
                <a:tc>
                  <a:txBody>
                    <a:bodyPr/>
                    <a:lstStyle/>
                    <a:p>
                      <a:pPr>
                        <a:lnSpc>
                          <a:spcPct val="100000"/>
                        </a:lnSpc>
                      </a:pPr>
                      <a:r>
                        <a:rPr lang="en-GB" sz="1800" b="0" strike="noStrike" spc="-1">
                          <a:solidFill>
                            <a:srgbClr val="2A105B"/>
                          </a:solidFill>
                          <a:latin typeface="Calibri"/>
                        </a:rPr>
                        <a:t>Mg</a:t>
                      </a:r>
                      <a:r>
                        <a:rPr lang="en-GB" sz="1800" b="0" strike="noStrike" spc="-1" baseline="30000">
                          <a:solidFill>
                            <a:srgbClr val="2A105B"/>
                          </a:solidFill>
                          <a:latin typeface="Calibri"/>
                        </a:rPr>
                        <a:t>2+</a:t>
                      </a:r>
                      <a:endParaRPr lang="en-US" sz="1800" b="0" strike="noStrike" spc="-1">
                        <a:latin typeface="Calibri"/>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AE7EC"/>
                    </a:solidFill>
                  </a:tcPr>
                </a:tc>
                <a:tc>
                  <a:txBody>
                    <a:bodyPr/>
                    <a:lstStyle/>
                    <a:p>
                      <a:pPr>
                        <a:lnSpc>
                          <a:spcPct val="100000"/>
                        </a:lnSpc>
                      </a:pPr>
                      <a:r>
                        <a:rPr lang="en-GB" sz="1800" b="0" strike="noStrike" spc="-1">
                          <a:solidFill>
                            <a:srgbClr val="2A105B"/>
                          </a:solidFill>
                          <a:latin typeface="Calibri"/>
                        </a:rPr>
                        <a:t>0.16</a:t>
                      </a:r>
                      <a:endParaRPr lang="en-US" sz="1800" b="0" strike="noStrike" spc="-1">
                        <a:latin typeface="Calibri"/>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AE7EC"/>
                    </a:solidFill>
                  </a:tcPr>
                </a:tc>
                <a:tc>
                  <a:txBody>
                    <a:bodyPr/>
                    <a:lstStyle/>
                    <a:p>
                      <a:pPr>
                        <a:lnSpc>
                          <a:spcPct val="100000"/>
                        </a:lnSpc>
                      </a:pPr>
                      <a:r>
                        <a:rPr lang="en-GB" sz="1800" b="0" strike="noStrike" spc="-1">
                          <a:solidFill>
                            <a:srgbClr val="2A105B"/>
                          </a:solidFill>
                          <a:latin typeface="Calibri"/>
                        </a:rPr>
                        <a:t>29</a:t>
                      </a:r>
                      <a:endParaRPr lang="en-US" sz="1800" b="0" strike="noStrike" spc="-1">
                        <a:latin typeface="Calibri"/>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AE7EC"/>
                    </a:solidFill>
                  </a:tcPr>
                </a:tc>
                <a:tc>
                  <a:txBody>
                    <a:bodyPr/>
                    <a:lstStyle/>
                    <a:p>
                      <a:pPr>
                        <a:lnSpc>
                          <a:spcPct val="100000"/>
                        </a:lnSpc>
                      </a:pPr>
                      <a:r>
                        <a:rPr lang="en-GB" sz="1800" b="0" strike="noStrike" spc="-1">
                          <a:solidFill>
                            <a:srgbClr val="2A105B"/>
                          </a:solidFill>
                          <a:latin typeface="Calibri"/>
                        </a:rPr>
                        <a:t>74</a:t>
                      </a:r>
                      <a:endParaRPr lang="en-US" sz="1800" b="0" strike="noStrike" spc="-1">
                        <a:latin typeface="Calibri"/>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AE7EC"/>
                    </a:solidFill>
                  </a:tcPr>
                </a:tc>
                <a:extLst>
                  <a:ext uri="{0D108BD9-81ED-4DB2-BD59-A6C34878D82A}">
                    <a16:rowId xmlns:a16="http://schemas.microsoft.com/office/drawing/2014/main" val="10002"/>
                  </a:ext>
                </a:extLst>
              </a:tr>
            </a:tbl>
          </a:graphicData>
        </a:graphic>
      </p:graphicFrame>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5F886-C9E1-42DD-A191-5FDB7BE96DFE}"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E8CBE6-614B-422F-B47B-1D2144B0B890}"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The results from all three experiment were the same up to concentration factor of 3.00</a:t>
            </a:r>
          </a:p>
        </p:txBody>
      </p:sp>
      <p:sp>
        <p:nvSpPr>
          <p:cNvPr id="178"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79"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(Experiment 02)  </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80" name="Picture 9"/>
          <p:cNvPicPr/>
          <p:nvPr/>
        </p:nvPicPr>
        <p:blipFill>
          <a:blip r:embed="rId3"/>
          <a:stretch/>
        </p:blipFill>
        <p:spPr>
          <a:xfrm>
            <a:off x="5296680" y="1795320"/>
            <a:ext cx="5976720" cy="3969360"/>
          </a:xfrm>
          <a:prstGeom prst="rect">
            <a:avLst/>
          </a:prstGeom>
          <a:ln>
            <a:noFill/>
          </a:ln>
        </p:spPr>
      </p:pic>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056AF-2A08-4E8B-89F8-B1C989DD326A}"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F6C69-5B66-46C1-9ECB-89AC0F6BACC8}"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Increase of Ca and Mg results in decrease of Mass Transfer Coefficient </a:t>
            </a:r>
          </a:p>
        </p:txBody>
      </p:sp>
      <p:sp>
        <p:nvSpPr>
          <p:cNvPr id="182"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83"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(highest concentration factor)  </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84" name="Picture 8"/>
          <p:cNvPicPr/>
          <p:nvPr/>
        </p:nvPicPr>
        <p:blipFill>
          <a:blip r:embed="rId3"/>
          <a:stretch/>
        </p:blipFill>
        <p:spPr>
          <a:xfrm>
            <a:off x="5156280" y="1709640"/>
            <a:ext cx="6222240" cy="4150800"/>
          </a:xfrm>
          <a:prstGeom prst="rect">
            <a:avLst/>
          </a:prstGeom>
          <a:ln>
            <a:noFill/>
          </a:ln>
        </p:spPr>
      </p:pic>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AE4BE-39C8-41F9-B6A7-9436F4F1FCDB}"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35136-4553-494F-99C1-6E45B9D56670}"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US" sz="1600" b="0" i="0" u="none" strike="noStrike" kern="1200" cap="none" spc="-1" normalizeH="0" baseline="0" noProof="0">
                <a:ln>
                  <a:noFill/>
                </a:ln>
                <a:solidFill>
                  <a:srgbClr val="2A105B"/>
                </a:solidFill>
                <a:effectLst/>
                <a:uLnTx/>
                <a:uFillTx/>
                <a:latin typeface="Calibri"/>
              </a:rPr>
              <a:t>Scaling under electron microscope </a:t>
            </a:r>
          </a:p>
        </p:txBody>
      </p:sp>
      <p:sp>
        <p:nvSpPr>
          <p:cNvPr id="186"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87"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(fouling visualization)  </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88" name="Picture 9"/>
          <p:cNvPicPr/>
          <p:nvPr/>
        </p:nvPicPr>
        <p:blipFill>
          <a:blip r:embed="rId3"/>
          <a:stretch/>
        </p:blipFill>
        <p:spPr>
          <a:xfrm>
            <a:off x="5183280" y="2982240"/>
            <a:ext cx="6188400" cy="1578240"/>
          </a:xfrm>
          <a:prstGeom prst="rect">
            <a:avLst/>
          </a:prstGeom>
          <a:ln>
            <a:noFill/>
          </a:ln>
        </p:spPr>
      </p:pic>
      <p:sp>
        <p:nvSpPr>
          <p:cNvPr id="189" name="CustomShape 4"/>
          <p:cNvSpPr/>
          <p:nvPr/>
        </p:nvSpPr>
        <p:spPr>
          <a:xfrm>
            <a:off x="5371200" y="4686480"/>
            <a:ext cx="63950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a:ln>
                  <a:noFill/>
                </a:ln>
                <a:solidFill>
                  <a:srgbClr val="2A105B"/>
                </a:solidFill>
                <a:effectLst/>
                <a:uLnTx/>
                <a:uFillTx/>
                <a:latin typeface="Calibri"/>
                <a:ea typeface="Calibri"/>
              </a:rPr>
              <a:t>A = x2000, B = x5000 and C = x10000</a:t>
            </a:r>
            <a:endParaRPr kumimoji="0" lang="en-US" sz="18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96883-6C26-44DA-8A7A-1DD49DA2E64E}"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FA191-B2D1-4C55-9E8B-B21E98E48588}"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2800" b="0" i="0" u="none" strike="noStrike" kern="1200" cap="none" spc="-1" normalizeH="0" baseline="0" noProof="0">
              <a:ln>
                <a:noFill/>
              </a:ln>
              <a:solidFill>
                <a:srgbClr val="2A105B"/>
              </a:solidFill>
              <a:effectLst/>
              <a:uLnTx/>
              <a:uFillTx/>
              <a:latin typeface="Calibri"/>
            </a:endParaRPr>
          </a:p>
        </p:txBody>
      </p:sp>
      <p:sp>
        <p:nvSpPr>
          <p:cNvPr id="191"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92" name="TextShape 3"/>
          <p:cNvSpPr txBox="1"/>
          <p:nvPr/>
        </p:nvSpPr>
        <p:spPr>
          <a:xfrm>
            <a:off x="812880" y="1719000"/>
            <a:ext cx="3958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49C2D7"/>
                </a:solidFill>
                <a:effectLst/>
                <a:uLnTx/>
                <a:uFillTx/>
                <a:latin typeface="Calibri"/>
              </a:rPr>
              <a:t>Results: Destruction </a:t>
            </a:r>
            <a:endParaRPr kumimoji="0" lang="en-US" sz="3200" b="0" i="0" u="none" strike="noStrike" kern="1200" cap="none" spc="-1" normalizeH="0" baseline="0" noProof="0" dirty="0">
              <a:ln>
                <a:noFill/>
              </a:ln>
              <a:solidFill>
                <a:srgbClr val="2A105B"/>
              </a:solidFill>
              <a:effectLst/>
              <a:uLnTx/>
              <a:uFillTx/>
              <a:latin typeface="Calibri"/>
            </a:endParaRPr>
          </a:p>
        </p:txBody>
      </p:sp>
      <p:graphicFrame>
        <p:nvGraphicFramePr>
          <p:cNvPr id="193" name="Table 4"/>
          <p:cNvGraphicFramePr/>
          <p:nvPr/>
        </p:nvGraphicFramePr>
        <p:xfrm>
          <a:off x="5347440" y="2206800"/>
          <a:ext cx="6447600" cy="2444040"/>
        </p:xfrm>
        <a:graphic>
          <a:graphicData uri="http://schemas.openxmlformats.org/drawingml/2006/table">
            <a:tbl>
              <a:tblPr/>
              <a:tblGrid>
                <a:gridCol w="1888560">
                  <a:extLst>
                    <a:ext uri="{9D8B030D-6E8A-4147-A177-3AD203B41FA5}">
                      <a16:colId xmlns:a16="http://schemas.microsoft.com/office/drawing/2014/main" val="20000"/>
                    </a:ext>
                  </a:extLst>
                </a:gridCol>
                <a:gridCol w="1230480">
                  <a:extLst>
                    <a:ext uri="{9D8B030D-6E8A-4147-A177-3AD203B41FA5}">
                      <a16:colId xmlns:a16="http://schemas.microsoft.com/office/drawing/2014/main" val="20001"/>
                    </a:ext>
                  </a:extLst>
                </a:gridCol>
                <a:gridCol w="1547280">
                  <a:extLst>
                    <a:ext uri="{9D8B030D-6E8A-4147-A177-3AD203B41FA5}">
                      <a16:colId xmlns:a16="http://schemas.microsoft.com/office/drawing/2014/main" val="20002"/>
                    </a:ext>
                  </a:extLst>
                </a:gridCol>
                <a:gridCol w="1781280">
                  <a:extLst>
                    <a:ext uri="{9D8B030D-6E8A-4147-A177-3AD203B41FA5}">
                      <a16:colId xmlns:a16="http://schemas.microsoft.com/office/drawing/2014/main" val="20003"/>
                    </a:ext>
                  </a:extLst>
                </a:gridCol>
              </a:tblGrid>
              <a:tr h="448920">
                <a:tc>
                  <a:txBody>
                    <a:bodyPr/>
                    <a:lstStyle/>
                    <a:p>
                      <a:pPr>
                        <a:lnSpc>
                          <a:spcPct val="107000"/>
                        </a:lnSpc>
                        <a:spcAft>
                          <a:spcPts val="799"/>
                        </a:spcAft>
                      </a:pPr>
                      <a:r>
                        <a:rPr lang="en-GB" sz="1800" b="1" strike="noStrike" spc="-1">
                          <a:solidFill>
                            <a:srgbClr val="FFFFFF"/>
                          </a:solidFill>
                          <a:latin typeface="Calibri"/>
                        </a:rPr>
                        <a:t>Chemical element</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E6007E"/>
                    </a:solidFill>
                  </a:tcPr>
                </a:tc>
                <a:tc>
                  <a:txBody>
                    <a:bodyPr/>
                    <a:lstStyle/>
                    <a:p>
                      <a:pPr>
                        <a:lnSpc>
                          <a:spcPct val="107000"/>
                        </a:lnSpc>
                        <a:spcAft>
                          <a:spcPts val="799"/>
                        </a:spcAft>
                      </a:pPr>
                      <a:r>
                        <a:rPr lang="en-GB" sz="1800" b="1" strike="noStrike" spc="-1">
                          <a:solidFill>
                            <a:srgbClr val="FFFFFF"/>
                          </a:solidFill>
                          <a:latin typeface="Calibri"/>
                        </a:rPr>
                        <a:t>Symbol</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E6007E"/>
                    </a:solidFill>
                  </a:tcPr>
                </a:tc>
                <a:tc gridSpan="2">
                  <a:txBody>
                    <a:bodyPr/>
                    <a:lstStyle/>
                    <a:p>
                      <a:pPr algn="ctr">
                        <a:lnSpc>
                          <a:spcPct val="107000"/>
                        </a:lnSpc>
                        <a:spcAft>
                          <a:spcPts val="799"/>
                        </a:spcAft>
                      </a:pPr>
                      <a:r>
                        <a:rPr lang="en-GB" sz="1800" b="1" strike="noStrike" spc="-1">
                          <a:solidFill>
                            <a:srgbClr val="FFFFFF"/>
                          </a:solidFill>
                          <a:latin typeface="Calibri"/>
                        </a:rPr>
                        <a:t>Amount [µg/cm</a:t>
                      </a:r>
                      <a:r>
                        <a:rPr lang="en-GB" sz="1800" b="1" strike="noStrike" spc="-1" baseline="30000">
                          <a:solidFill>
                            <a:srgbClr val="FFFFFF"/>
                          </a:solidFill>
                          <a:latin typeface="Calibri"/>
                        </a:rPr>
                        <a:t>2</a:t>
                      </a:r>
                      <a:r>
                        <a:rPr lang="en-GB" sz="1800" b="1" strike="noStrike" spc="-1">
                          <a:solidFill>
                            <a:srgbClr val="FFFFFF"/>
                          </a:solidFill>
                          <a:latin typeface="Calibri"/>
                        </a:rPr>
                        <a:t>]</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38160">
                      <a:solidFill>
                        <a:srgbClr val="FFFFFF"/>
                      </a:solidFill>
                    </a:lnB>
                    <a:solidFill>
                      <a:srgbClr val="E6007E"/>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0"/>
                  </a:ext>
                </a:extLst>
              </a:tr>
              <a:tr h="448920">
                <a:tc>
                  <a:txBody>
                    <a:bodyPr/>
                    <a:lstStyle/>
                    <a:p>
                      <a:pPr>
                        <a:lnSpc>
                          <a:spcPct val="107000"/>
                        </a:lnSpc>
                        <a:spcAft>
                          <a:spcPts val="799"/>
                        </a:spcAft>
                      </a:pPr>
                      <a:r>
                        <a:rPr lang="en-GB" sz="1800" b="1" strike="noStrike" spc="-1">
                          <a:solidFill>
                            <a:srgbClr val="FFFFFF"/>
                          </a:solidFill>
                          <a:latin typeface="Calibri"/>
                        </a:rPr>
                        <a:t> </a:t>
                      </a:r>
                      <a:endParaRPr lang="en-US" sz="1800" b="0" strike="noStrike" spc="-1">
                        <a:latin typeface="Calibri"/>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E6007E"/>
                    </a:solidFill>
                  </a:tcPr>
                </a:tc>
                <a:tc>
                  <a:txBody>
                    <a:bodyPr/>
                    <a:lstStyle/>
                    <a:p>
                      <a:pPr>
                        <a:lnSpc>
                          <a:spcPct val="107000"/>
                        </a:lnSpc>
                        <a:spcAft>
                          <a:spcPts val="799"/>
                        </a:spcAft>
                      </a:pPr>
                      <a:r>
                        <a:rPr lang="en-GB" sz="1800" b="0" strike="noStrike" spc="-1">
                          <a:solidFill>
                            <a:srgbClr val="2A105B"/>
                          </a:solidFill>
                          <a:latin typeface="Calibri"/>
                        </a:rPr>
                        <a:t> </a:t>
                      </a:r>
                      <a:endParaRPr lang="en-US" sz="1800" b="0" strike="noStrike" spc="-1">
                        <a:latin typeface="Calibri"/>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5CCD7"/>
                    </a:solidFill>
                  </a:tcPr>
                </a:tc>
                <a:tc>
                  <a:txBody>
                    <a:bodyPr/>
                    <a:lstStyle/>
                    <a:p>
                      <a:pPr>
                        <a:lnSpc>
                          <a:spcPct val="107000"/>
                        </a:lnSpc>
                        <a:spcAft>
                          <a:spcPts val="799"/>
                        </a:spcAft>
                      </a:pPr>
                      <a:r>
                        <a:rPr lang="en-GB" sz="1800" b="0" strike="noStrike" spc="-1">
                          <a:solidFill>
                            <a:srgbClr val="2A105B"/>
                          </a:solidFill>
                          <a:latin typeface="Calibri"/>
                        </a:rPr>
                        <a:t>Clean Coupon</a:t>
                      </a:r>
                      <a:endParaRPr lang="en-US" sz="1800" b="0" strike="noStrike" spc="-1">
                        <a:latin typeface="Calibri"/>
                      </a:endParaRPr>
                    </a:p>
                  </a:txBody>
                  <a:tcPr marL="68400" marR="684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5CCD7"/>
                    </a:solidFill>
                  </a:tcPr>
                </a:tc>
                <a:tc>
                  <a:txBody>
                    <a:bodyPr/>
                    <a:lstStyle/>
                    <a:p>
                      <a:pPr>
                        <a:lnSpc>
                          <a:spcPct val="107000"/>
                        </a:lnSpc>
                        <a:spcAft>
                          <a:spcPts val="799"/>
                        </a:spcAft>
                      </a:pPr>
                      <a:r>
                        <a:rPr lang="en-GB" sz="1800" b="0" strike="noStrike" spc="-1">
                          <a:solidFill>
                            <a:srgbClr val="2A105B"/>
                          </a:solidFill>
                          <a:latin typeface="Calibri"/>
                        </a:rPr>
                        <a:t>Fouled Coupon</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5CCD7"/>
                    </a:solidFill>
                  </a:tcPr>
                </a:tc>
                <a:extLst>
                  <a:ext uri="{0D108BD9-81ED-4DB2-BD59-A6C34878D82A}">
                    <a16:rowId xmlns:a16="http://schemas.microsoft.com/office/drawing/2014/main" val="10001"/>
                  </a:ext>
                </a:extLst>
              </a:tr>
              <a:tr h="386280">
                <a:tc>
                  <a:txBody>
                    <a:bodyPr/>
                    <a:lstStyle/>
                    <a:p>
                      <a:pPr>
                        <a:lnSpc>
                          <a:spcPct val="107000"/>
                        </a:lnSpc>
                        <a:spcAft>
                          <a:spcPts val="799"/>
                        </a:spcAft>
                      </a:pPr>
                      <a:r>
                        <a:rPr lang="en-GB" sz="1800" b="1" strike="noStrike" spc="-1">
                          <a:solidFill>
                            <a:srgbClr val="FFFFFF"/>
                          </a:solidFill>
                          <a:latin typeface="Calibri"/>
                        </a:rPr>
                        <a:t>iron</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6007E"/>
                    </a:solidFill>
                  </a:tcPr>
                </a:tc>
                <a:tc>
                  <a:txBody>
                    <a:bodyPr/>
                    <a:lstStyle/>
                    <a:p>
                      <a:pPr>
                        <a:lnSpc>
                          <a:spcPct val="107000"/>
                        </a:lnSpc>
                        <a:spcAft>
                          <a:spcPts val="799"/>
                        </a:spcAft>
                      </a:pPr>
                      <a:r>
                        <a:rPr lang="en-GB" sz="1800" b="0" strike="noStrike" spc="-1">
                          <a:solidFill>
                            <a:srgbClr val="2A105B"/>
                          </a:solidFill>
                          <a:latin typeface="Calibri"/>
                        </a:rPr>
                        <a:t>Fe</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AE7EC"/>
                    </a:solidFill>
                  </a:tcPr>
                </a:tc>
                <a:tc>
                  <a:txBody>
                    <a:bodyPr/>
                    <a:lstStyle/>
                    <a:p>
                      <a:pPr>
                        <a:lnSpc>
                          <a:spcPct val="107000"/>
                        </a:lnSpc>
                        <a:spcAft>
                          <a:spcPts val="799"/>
                        </a:spcAft>
                      </a:pPr>
                      <a:r>
                        <a:rPr lang="en-GB" sz="1800" b="0" strike="noStrike" spc="-1">
                          <a:solidFill>
                            <a:srgbClr val="2A105B"/>
                          </a:solidFill>
                          <a:latin typeface="Calibri"/>
                        </a:rPr>
                        <a:t>0.41</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AE7EC"/>
                    </a:solidFill>
                  </a:tcPr>
                </a:tc>
                <a:tc>
                  <a:txBody>
                    <a:bodyPr/>
                    <a:lstStyle/>
                    <a:p>
                      <a:pPr>
                        <a:lnSpc>
                          <a:spcPct val="107000"/>
                        </a:lnSpc>
                        <a:spcAft>
                          <a:spcPts val="799"/>
                        </a:spcAft>
                      </a:pPr>
                      <a:r>
                        <a:rPr lang="en-GB" sz="1800" b="0" strike="noStrike" spc="-1">
                          <a:solidFill>
                            <a:srgbClr val="2A105B"/>
                          </a:solidFill>
                          <a:latin typeface="Calibri"/>
                        </a:rPr>
                        <a:t>0.73</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AE7EC"/>
                    </a:solidFill>
                  </a:tcPr>
                </a:tc>
                <a:extLst>
                  <a:ext uri="{0D108BD9-81ED-4DB2-BD59-A6C34878D82A}">
                    <a16:rowId xmlns:a16="http://schemas.microsoft.com/office/drawing/2014/main" val="10002"/>
                  </a:ext>
                </a:extLst>
              </a:tr>
              <a:tr h="386280">
                <a:tc>
                  <a:txBody>
                    <a:bodyPr/>
                    <a:lstStyle/>
                    <a:p>
                      <a:pPr>
                        <a:lnSpc>
                          <a:spcPct val="107000"/>
                        </a:lnSpc>
                        <a:spcAft>
                          <a:spcPts val="799"/>
                        </a:spcAft>
                      </a:pPr>
                      <a:r>
                        <a:rPr lang="en-GB" sz="1800" b="1" strike="noStrike" spc="-1">
                          <a:solidFill>
                            <a:srgbClr val="FFFFFF"/>
                          </a:solidFill>
                          <a:latin typeface="Calibri"/>
                        </a:rPr>
                        <a:t>Silicon (Silica)</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6007E"/>
                    </a:solidFill>
                  </a:tcPr>
                </a:tc>
                <a:tc>
                  <a:txBody>
                    <a:bodyPr/>
                    <a:lstStyle/>
                    <a:p>
                      <a:pPr>
                        <a:lnSpc>
                          <a:spcPct val="107000"/>
                        </a:lnSpc>
                        <a:spcAft>
                          <a:spcPts val="799"/>
                        </a:spcAft>
                      </a:pPr>
                      <a:r>
                        <a:rPr lang="en-GB" sz="1800" b="0" strike="noStrike" spc="-1">
                          <a:solidFill>
                            <a:srgbClr val="2A105B"/>
                          </a:solidFill>
                          <a:latin typeface="Calibri"/>
                        </a:rPr>
                        <a:t>Si</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5CCD7"/>
                    </a:solidFill>
                  </a:tcPr>
                </a:tc>
                <a:tc>
                  <a:txBody>
                    <a:bodyPr/>
                    <a:lstStyle/>
                    <a:p>
                      <a:pPr>
                        <a:lnSpc>
                          <a:spcPct val="107000"/>
                        </a:lnSpc>
                        <a:spcAft>
                          <a:spcPts val="799"/>
                        </a:spcAft>
                      </a:pPr>
                      <a:r>
                        <a:rPr lang="en-GB" sz="1800" b="0" strike="noStrike" spc="-1">
                          <a:solidFill>
                            <a:srgbClr val="2A105B"/>
                          </a:solidFill>
                          <a:latin typeface="Calibri"/>
                        </a:rPr>
                        <a:t>28 (60) </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5CCD7"/>
                    </a:solidFill>
                  </a:tcPr>
                </a:tc>
                <a:tc>
                  <a:txBody>
                    <a:bodyPr/>
                    <a:lstStyle/>
                    <a:p>
                      <a:pPr>
                        <a:lnSpc>
                          <a:spcPct val="107000"/>
                        </a:lnSpc>
                        <a:spcAft>
                          <a:spcPts val="799"/>
                        </a:spcAft>
                      </a:pPr>
                      <a:r>
                        <a:rPr lang="en-GB" sz="1800" b="0" strike="noStrike" spc="-1">
                          <a:solidFill>
                            <a:srgbClr val="2A105B"/>
                          </a:solidFill>
                          <a:latin typeface="Calibri"/>
                        </a:rPr>
                        <a:t>100 (214.29)</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5CCD7"/>
                    </a:solidFill>
                  </a:tcPr>
                </a:tc>
                <a:extLst>
                  <a:ext uri="{0D108BD9-81ED-4DB2-BD59-A6C34878D82A}">
                    <a16:rowId xmlns:a16="http://schemas.microsoft.com/office/drawing/2014/main" val="10003"/>
                  </a:ext>
                </a:extLst>
              </a:tr>
              <a:tr h="386280">
                <a:tc>
                  <a:txBody>
                    <a:bodyPr/>
                    <a:lstStyle/>
                    <a:p>
                      <a:pPr>
                        <a:lnSpc>
                          <a:spcPct val="107000"/>
                        </a:lnSpc>
                        <a:spcAft>
                          <a:spcPts val="799"/>
                        </a:spcAft>
                      </a:pPr>
                      <a:r>
                        <a:rPr lang="en-GB" sz="1800" b="1" strike="noStrike" spc="-1">
                          <a:solidFill>
                            <a:srgbClr val="FFFFFF"/>
                          </a:solidFill>
                          <a:latin typeface="Calibri"/>
                        </a:rPr>
                        <a:t>Calcium</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6007E"/>
                    </a:solidFill>
                  </a:tcPr>
                </a:tc>
                <a:tc>
                  <a:txBody>
                    <a:bodyPr/>
                    <a:lstStyle/>
                    <a:p>
                      <a:pPr>
                        <a:lnSpc>
                          <a:spcPct val="107000"/>
                        </a:lnSpc>
                        <a:spcAft>
                          <a:spcPts val="799"/>
                        </a:spcAft>
                      </a:pPr>
                      <a:r>
                        <a:rPr lang="en-GB" sz="1800" b="0" strike="noStrike" spc="-1">
                          <a:solidFill>
                            <a:srgbClr val="2A105B"/>
                          </a:solidFill>
                          <a:latin typeface="Calibri"/>
                        </a:rPr>
                        <a:t>Ca</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AE7EC"/>
                    </a:solidFill>
                  </a:tcPr>
                </a:tc>
                <a:tc>
                  <a:txBody>
                    <a:bodyPr/>
                    <a:lstStyle/>
                    <a:p>
                      <a:pPr>
                        <a:lnSpc>
                          <a:spcPct val="107000"/>
                        </a:lnSpc>
                        <a:spcAft>
                          <a:spcPts val="799"/>
                        </a:spcAft>
                      </a:pPr>
                      <a:r>
                        <a:rPr lang="en-GB" sz="1800" b="0" strike="noStrike" spc="-1">
                          <a:solidFill>
                            <a:srgbClr val="2A105B"/>
                          </a:solidFill>
                          <a:latin typeface="Calibri"/>
                        </a:rPr>
                        <a:t>1.7</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AE7EC"/>
                    </a:solidFill>
                  </a:tcPr>
                </a:tc>
                <a:tc>
                  <a:txBody>
                    <a:bodyPr/>
                    <a:lstStyle/>
                    <a:p>
                      <a:pPr>
                        <a:lnSpc>
                          <a:spcPct val="107000"/>
                        </a:lnSpc>
                        <a:spcAft>
                          <a:spcPts val="799"/>
                        </a:spcAft>
                      </a:pPr>
                      <a:r>
                        <a:rPr lang="en-GB" sz="1800" b="0" strike="noStrike" spc="-1">
                          <a:solidFill>
                            <a:srgbClr val="2A105B"/>
                          </a:solidFill>
                          <a:latin typeface="Calibri"/>
                        </a:rPr>
                        <a:t>0.061</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AE7EC"/>
                    </a:solidFill>
                  </a:tcPr>
                </a:tc>
                <a:extLst>
                  <a:ext uri="{0D108BD9-81ED-4DB2-BD59-A6C34878D82A}">
                    <a16:rowId xmlns:a16="http://schemas.microsoft.com/office/drawing/2014/main" val="10004"/>
                  </a:ext>
                </a:extLst>
              </a:tr>
              <a:tr h="387360">
                <a:tc>
                  <a:txBody>
                    <a:bodyPr/>
                    <a:lstStyle/>
                    <a:p>
                      <a:pPr>
                        <a:lnSpc>
                          <a:spcPct val="107000"/>
                        </a:lnSpc>
                        <a:spcAft>
                          <a:spcPts val="799"/>
                        </a:spcAft>
                      </a:pPr>
                      <a:r>
                        <a:rPr lang="en-GB" sz="1800" b="1" strike="noStrike" spc="-1">
                          <a:solidFill>
                            <a:srgbClr val="FFFFFF"/>
                          </a:solidFill>
                          <a:latin typeface="Calibri"/>
                        </a:rPr>
                        <a:t>Magnesium </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6007E"/>
                    </a:solidFill>
                  </a:tcPr>
                </a:tc>
                <a:tc>
                  <a:txBody>
                    <a:bodyPr/>
                    <a:lstStyle/>
                    <a:p>
                      <a:pPr>
                        <a:lnSpc>
                          <a:spcPct val="107000"/>
                        </a:lnSpc>
                        <a:spcAft>
                          <a:spcPts val="799"/>
                        </a:spcAft>
                      </a:pPr>
                      <a:r>
                        <a:rPr lang="en-GB" sz="1800" b="0" strike="noStrike" spc="-1">
                          <a:solidFill>
                            <a:srgbClr val="2A105B"/>
                          </a:solidFill>
                          <a:latin typeface="Calibri"/>
                        </a:rPr>
                        <a:t>Mg</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5CCD7"/>
                    </a:solidFill>
                  </a:tcPr>
                </a:tc>
                <a:tc>
                  <a:txBody>
                    <a:bodyPr/>
                    <a:lstStyle/>
                    <a:p>
                      <a:pPr>
                        <a:lnSpc>
                          <a:spcPct val="107000"/>
                        </a:lnSpc>
                        <a:spcAft>
                          <a:spcPts val="799"/>
                        </a:spcAft>
                      </a:pPr>
                      <a:r>
                        <a:rPr lang="en-GB" sz="1800" b="0" strike="noStrike" spc="-1">
                          <a:solidFill>
                            <a:srgbClr val="2A105B"/>
                          </a:solidFill>
                          <a:latin typeface="Calibri"/>
                        </a:rPr>
                        <a:t>0.09</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5CCD7"/>
                    </a:solidFill>
                  </a:tcPr>
                </a:tc>
                <a:tc>
                  <a:txBody>
                    <a:bodyPr/>
                    <a:lstStyle/>
                    <a:p>
                      <a:pPr>
                        <a:lnSpc>
                          <a:spcPct val="107000"/>
                        </a:lnSpc>
                        <a:spcAft>
                          <a:spcPts val="799"/>
                        </a:spcAft>
                      </a:pPr>
                      <a:r>
                        <a:rPr lang="en-GB" sz="1800" b="0" strike="noStrike" spc="-1">
                          <a:solidFill>
                            <a:srgbClr val="2A105B"/>
                          </a:solidFill>
                          <a:latin typeface="Calibri"/>
                        </a:rPr>
                        <a:t>0.12</a:t>
                      </a:r>
                      <a:endParaRPr lang="en-US" sz="1800" b="0" strike="noStrike" spc="-1">
                        <a:latin typeface="Calibri"/>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F5CCD7"/>
                    </a:solidFill>
                  </a:tcPr>
                </a:tc>
                <a:extLst>
                  <a:ext uri="{0D108BD9-81ED-4DB2-BD59-A6C34878D82A}">
                    <a16:rowId xmlns:a16="http://schemas.microsoft.com/office/drawing/2014/main" val="10005"/>
                  </a:ext>
                </a:extLst>
              </a:tr>
            </a:tbl>
          </a:graphicData>
        </a:graphic>
      </p:graphicFrame>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38774-5E48-4500-8C65-683A5B23D676}"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2D3DD-86EB-46F1-A654-1B3BA161760F}"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xtShape 1"/>
          <p:cNvSpPr txBox="1"/>
          <p:nvPr/>
        </p:nvSpPr>
        <p:spPr>
          <a:xfrm>
            <a:off x="839880" y="3038040"/>
            <a:ext cx="393192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1" normalizeH="0" baseline="0" noProof="0">
              <a:ln>
                <a:noFill/>
              </a:ln>
              <a:solidFill>
                <a:srgbClr val="2A105B"/>
              </a:solidFill>
              <a:effectLst/>
              <a:uLnTx/>
              <a:uFillTx/>
              <a:latin typeface="Calibri"/>
            </a:endParaRPr>
          </a:p>
        </p:txBody>
      </p:sp>
      <p:sp>
        <p:nvSpPr>
          <p:cNvPr id="195"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96"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(PhreeqC)  </a:t>
            </a:r>
            <a:endParaRPr kumimoji="0" lang="en-US" sz="3200" b="0" i="0" u="none" strike="noStrike" kern="1200" cap="none" spc="-1" normalizeH="0" baseline="0" noProof="0">
              <a:ln>
                <a:noFill/>
              </a:ln>
              <a:solidFill>
                <a:srgbClr val="2A105B"/>
              </a:solidFill>
              <a:effectLst/>
              <a:uLnTx/>
              <a:uFillTx/>
              <a:latin typeface="Calibri"/>
            </a:endParaRPr>
          </a:p>
        </p:txBody>
      </p:sp>
      <p:pic>
        <p:nvPicPr>
          <p:cNvPr id="197" name="Picture 10"/>
          <p:cNvPicPr/>
          <p:nvPr/>
        </p:nvPicPr>
        <p:blipFill>
          <a:blip r:embed="rId3"/>
          <a:stretch/>
        </p:blipFill>
        <p:spPr>
          <a:xfrm>
            <a:off x="5209920" y="1725840"/>
            <a:ext cx="6145560" cy="4150800"/>
          </a:xfrm>
          <a:prstGeom prst="rect">
            <a:avLst/>
          </a:prstGeom>
          <a:ln>
            <a:noFill/>
          </a:ln>
        </p:spPr>
      </p:pic>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0EA6DF-0A61-40A8-9C6D-7F4075BA7164}"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07D8E-50E0-46FB-9B7A-275A7D7C0FFF}"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extShape 1"/>
          <p:cNvSpPr txBox="1"/>
          <p:nvPr/>
        </p:nvSpPr>
        <p:spPr>
          <a:xfrm>
            <a:off x="839880" y="3038040"/>
            <a:ext cx="10456200" cy="2830320"/>
          </a:xfrm>
          <a:prstGeom prst="rect">
            <a:avLst/>
          </a:prstGeom>
          <a:noFill/>
          <a:ln>
            <a:noFill/>
          </a:ln>
        </p:spPr>
        <p:txBody>
          <a:bodyPr lIns="90000" tIns="45000" rIns="90000" bIns="45000">
            <a:noAutofit/>
          </a:bodyPr>
          <a:lstStyle/>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600" b="0" i="0" u="none" strike="noStrike" kern="1200" cap="none" spc="-1" normalizeH="0" baseline="0" noProof="0">
                <a:ln>
                  <a:noFill/>
                </a:ln>
                <a:solidFill>
                  <a:srgbClr val="2A105B"/>
                </a:solidFill>
                <a:effectLst/>
                <a:uLnTx/>
                <a:uFillTx/>
                <a:latin typeface="Calibri"/>
              </a:rPr>
              <a:t>In absence of divalent hardening ions, the brine of RO can be thickened to 3.5 times its initial value</a:t>
            </a: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600" b="0" i="0" u="none" strike="noStrike" kern="1200" cap="none" spc="-1" normalizeH="0" baseline="0" noProof="0">
                <a:ln>
                  <a:noFill/>
                </a:ln>
                <a:solidFill>
                  <a:srgbClr val="2A105B"/>
                </a:solidFill>
                <a:effectLst/>
                <a:uLnTx/>
                <a:uFillTx/>
                <a:latin typeface="Calibri"/>
              </a:rPr>
              <a:t>In the absence of divalent cations, silica scaling happens a concentration higher than 120 mg/L. </a:t>
            </a: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r>
              <a:rPr kumimoji="0" lang="en-GB" sz="1600" b="0" i="0" u="none" strike="noStrike" kern="1200" cap="none" spc="-1" normalizeH="0" baseline="0" noProof="0">
                <a:ln>
                  <a:noFill/>
                </a:ln>
                <a:solidFill>
                  <a:srgbClr val="2A105B"/>
                </a:solidFill>
                <a:effectLst/>
                <a:uLnTx/>
                <a:uFillTx/>
                <a:latin typeface="Calibri"/>
              </a:rPr>
              <a:t> In higher concentration of divalent ions, mostly silica-magnesium polymers are oversaturated</a:t>
            </a:r>
            <a:endParaRPr kumimoji="0" lang="en-US" sz="1600" b="0" i="0" u="none" strike="noStrike" kern="1200" cap="none" spc="-1" normalizeH="0" baseline="0" noProof="0">
              <a:ln>
                <a:noFill/>
              </a:ln>
              <a:solidFill>
                <a:srgbClr val="2A105B"/>
              </a:solidFill>
              <a:effectLst/>
              <a:uLnTx/>
              <a:uFillTx/>
              <a:latin typeface="Calibri"/>
            </a:endParaRPr>
          </a:p>
          <a:p>
            <a:pPr marL="0" marR="0" lvl="0" indent="0" algn="l" defTabSz="914400" rtl="0" eaLnBrk="1" fontAlgn="auto" latinLnBrk="0" hangingPunct="1">
              <a:lnSpc>
                <a:spcPct val="90000"/>
              </a:lnSpc>
              <a:spcBef>
                <a:spcPts val="1001"/>
              </a:spcBef>
              <a:spcAft>
                <a:spcPts val="0"/>
              </a:spcAft>
              <a:buClrTx/>
              <a:buSzTx/>
              <a:buFontTx/>
              <a:buNone/>
              <a:tabLst>
                <a:tab pos="0" algn="l"/>
              </a:tabLst>
              <a:defRPr/>
            </a:pPr>
            <a:endParaRPr kumimoji="0" lang="en-US" sz="1600" b="0" i="0" u="none" strike="noStrike" kern="1200" cap="none" spc="-1" normalizeH="0" baseline="0" noProof="0">
              <a:ln>
                <a:noFill/>
              </a:ln>
              <a:solidFill>
                <a:srgbClr val="2A105B"/>
              </a:solidFill>
              <a:effectLst/>
              <a:uLnTx/>
              <a:uFillTx/>
              <a:latin typeface="Calibri"/>
            </a:endParaRPr>
          </a:p>
        </p:txBody>
      </p:sp>
      <p:sp>
        <p:nvSpPr>
          <p:cNvPr id="199"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200" name="TextShape 3"/>
          <p:cNvSpPr txBox="1"/>
          <p:nvPr/>
        </p:nvSpPr>
        <p:spPr>
          <a:xfrm>
            <a:off x="812880" y="1709640"/>
            <a:ext cx="3931920" cy="10972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Conclusions </a:t>
            </a:r>
            <a:endParaRPr kumimoji="0" lang="en-US" sz="3200" b="0" i="0" u="none" strike="noStrike" kern="1200" cap="none" spc="-1" normalizeH="0" baseline="0" noProof="0">
              <a:ln>
                <a:noFill/>
              </a:ln>
              <a:solidFill>
                <a:srgbClr val="2A105B"/>
              </a:solidFill>
              <a:effectLst/>
              <a:uLnTx/>
              <a:uFillTx/>
              <a:latin typeface="Calibri"/>
            </a:endParaRPr>
          </a:p>
        </p:txBody>
      </p:sp>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199B2-D85C-473B-8357-973266758939}"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7E5C0-1E23-40C9-B7FC-176FDA1F8C1E}"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79769A-18D9-D744-B6CD-95B37B3EC1F9}"/>
              </a:ext>
            </a:extLst>
          </p:cNvPr>
          <p:cNvSpPr>
            <a:spLocks noGrp="1"/>
          </p:cNvSpPr>
          <p:nvPr>
            <p:ph idx="1"/>
          </p:nvPr>
        </p:nvSpPr>
        <p:spPr>
          <a:xfrm>
            <a:off x="1595438" y="2761488"/>
            <a:ext cx="9001126" cy="1261872"/>
          </a:xfrm>
        </p:spPr>
        <p:txBody>
          <a:bodyPr/>
          <a:lstStyle/>
          <a:p>
            <a:r>
              <a:rPr lang="en-GB" dirty="0" err="1"/>
              <a:t>Dr.</a:t>
            </a:r>
            <a:r>
              <a:rPr lang="en-GB" dirty="0"/>
              <a:t> Frithjof </a:t>
            </a:r>
            <a:r>
              <a:rPr lang="en-GB" dirty="0" err="1"/>
              <a:t>Küpper</a:t>
            </a:r>
            <a:r>
              <a:rPr lang="en-GB" dirty="0"/>
              <a:t> is a Professor (Chair in Marine Biodiversity) at University of Aberdeen since 2011. He has served as Head of the Culture Collection of Algae and Protozoa (CCAP) at the Scottish Association for Marine Science in addition to other postdoc and research positions in the US and Germany.  He has 109 ISI-listed, peer-reviewed papers including publications in Nature and PNAS, 5 book chapters, and a long track record in algal halogen research.</a:t>
            </a:r>
          </a:p>
          <a:p>
            <a:endParaRPr lang="en-GB" dirty="0"/>
          </a:p>
          <a:p>
            <a:endParaRPr lang="en-US" dirty="0"/>
          </a:p>
        </p:txBody>
      </p:sp>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Frithjof Kuepper</a:t>
            </a:r>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a:xfrm>
            <a:off x="2984291" y="1264664"/>
            <a:ext cx="7118714" cy="389542"/>
          </a:xfrm>
        </p:spPr>
        <p:txBody>
          <a:bodyPr/>
          <a:lstStyle/>
          <a:p>
            <a:r>
              <a:rPr lang="en-US" dirty="0"/>
              <a:t>Professor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University of Aberdeen</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646331"/>
          </a:xfrm>
          <a:prstGeom prst="rect">
            <a:avLst/>
          </a:prstGeom>
          <a:noFill/>
        </p:spPr>
        <p:txBody>
          <a:bodyPr wrap="square" rtlCol="0">
            <a:spAutoFit/>
          </a:bodyPr>
          <a:lstStyle/>
          <a:p>
            <a:pPr algn="ctr"/>
            <a:r>
              <a:rPr lang="en-GB" b="1" dirty="0"/>
              <a:t>ZERO BRINE SPECIAL ISSUE – PART II – Frithjof Kuepper</a:t>
            </a:r>
          </a:p>
        </p:txBody>
      </p:sp>
      <p:pic>
        <p:nvPicPr>
          <p:cNvPr id="19" name="Picture Placeholder 17">
            <a:extLst>
              <a:ext uri="{FF2B5EF4-FFF2-40B4-BE49-F238E27FC236}">
                <a16:creationId xmlns:a16="http://schemas.microsoft.com/office/drawing/2014/main" id="{5AF4A8C5-495F-4F4F-9F86-D804907087E1}"/>
              </a:ext>
            </a:extLst>
          </p:cNvPr>
          <p:cNvPicPr>
            <a:picLocks noChangeAspect="1"/>
          </p:cNvPicPr>
          <p:nvPr/>
        </p:nvPicPr>
        <p:blipFill>
          <a:blip r:embed="rId3"/>
          <a:srcRect t="14029" b="14029"/>
          <a:stretch>
            <a:fillRect/>
          </a:stretch>
        </p:blipFill>
        <p:spPr>
          <a:xfrm>
            <a:off x="8788240" y="4195712"/>
            <a:ext cx="1815785" cy="1815787"/>
          </a:xfrm>
          <a:prstGeom prst="ellipse">
            <a:avLst/>
          </a:prstGeom>
        </p:spPr>
      </p:pic>
      <p:pic>
        <p:nvPicPr>
          <p:cNvPr id="23" name="Picture Placeholder 22" descr="A picture containing outdoor, penguin, wave&#10;&#10;Description automatically generated">
            <a:extLst>
              <a:ext uri="{FF2B5EF4-FFF2-40B4-BE49-F238E27FC236}">
                <a16:creationId xmlns:a16="http://schemas.microsoft.com/office/drawing/2014/main" id="{FF3CE890-77F8-4B75-89B9-49BBD3D1C771}"/>
              </a:ext>
            </a:extLst>
          </p:cNvPr>
          <p:cNvPicPr>
            <a:picLocks noGrp="1" noChangeAspect="1"/>
          </p:cNvPicPr>
          <p:nvPr>
            <p:ph type="pic" sz="quarter" idx="10"/>
          </p:nvPr>
        </p:nvPicPr>
        <p:blipFill>
          <a:blip r:embed="rId4"/>
          <a:srcRect l="12512" r="12512"/>
          <a:stretch>
            <a:fillRect/>
          </a:stretch>
        </p:blipFill>
        <p:spPr/>
      </p:pic>
      <p:grpSp>
        <p:nvGrpSpPr>
          <p:cNvPr id="35" name="Group 34">
            <a:extLst>
              <a:ext uri="{FF2B5EF4-FFF2-40B4-BE49-F238E27FC236}">
                <a16:creationId xmlns:a16="http://schemas.microsoft.com/office/drawing/2014/main" id="{6D44E34C-AD74-40F0-853C-67A44030D7D9}"/>
              </a:ext>
            </a:extLst>
          </p:cNvPr>
          <p:cNvGrpSpPr/>
          <p:nvPr/>
        </p:nvGrpSpPr>
        <p:grpSpPr>
          <a:xfrm>
            <a:off x="1411123" y="4472890"/>
            <a:ext cx="7118714" cy="1315504"/>
            <a:chOff x="177867" y="4634543"/>
            <a:chExt cx="7118714" cy="1315504"/>
          </a:xfrm>
        </p:grpSpPr>
        <p:sp>
          <p:nvSpPr>
            <p:cNvPr id="32" name="Text Placeholder 3">
              <a:extLst>
                <a:ext uri="{FF2B5EF4-FFF2-40B4-BE49-F238E27FC236}">
                  <a16:creationId xmlns:a16="http://schemas.microsoft.com/office/drawing/2014/main" id="{338FC279-7802-4CD4-A95D-4724A8F6060C}"/>
                </a:ext>
              </a:extLst>
            </p:cNvPr>
            <p:cNvSpPr txBox="1">
              <a:spLocks/>
            </p:cNvSpPr>
            <p:nvPr/>
          </p:nvSpPr>
          <p:spPr>
            <a:xfrm>
              <a:off x="1982261" y="4634543"/>
              <a:ext cx="5314320"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1"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Eleni Avramidi</a:t>
              </a:r>
            </a:p>
          </p:txBody>
        </p:sp>
        <p:sp>
          <p:nvSpPr>
            <p:cNvPr id="33" name="Text Placeholder 4">
              <a:extLst>
                <a:ext uri="{FF2B5EF4-FFF2-40B4-BE49-F238E27FC236}">
                  <a16:creationId xmlns:a16="http://schemas.microsoft.com/office/drawing/2014/main" id="{AC269121-75CA-43A1-BD0D-A817EB511B63}"/>
                </a:ext>
              </a:extLst>
            </p:cNvPr>
            <p:cNvSpPr txBox="1">
              <a:spLocks/>
            </p:cNvSpPr>
            <p:nvPr/>
          </p:nvSpPr>
          <p:spPr>
            <a:xfrm>
              <a:off x="177867" y="5130642"/>
              <a:ext cx="7118714"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Environmental Engineer &amp; PhD candidate</a:t>
              </a:r>
            </a:p>
          </p:txBody>
        </p:sp>
        <p:sp>
          <p:nvSpPr>
            <p:cNvPr id="34" name="Text Placeholder 5">
              <a:extLst>
                <a:ext uri="{FF2B5EF4-FFF2-40B4-BE49-F238E27FC236}">
                  <a16:creationId xmlns:a16="http://schemas.microsoft.com/office/drawing/2014/main" id="{E389C345-D8AB-41C9-90F4-0632E69B97A0}"/>
                </a:ext>
              </a:extLst>
            </p:cNvPr>
            <p:cNvSpPr txBox="1">
              <a:spLocks/>
            </p:cNvSpPr>
            <p:nvPr/>
          </p:nvSpPr>
          <p:spPr>
            <a:xfrm>
              <a:off x="1982261" y="5560505"/>
              <a:ext cx="5314320" cy="38954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University of Aberdeen</a:t>
              </a:r>
            </a:p>
          </p:txBody>
        </p:sp>
      </p:grpSp>
    </p:spTree>
    <p:extLst>
      <p:ext uri="{BB962C8B-B14F-4D97-AF65-F5344CB8AC3E}">
        <p14:creationId xmlns:p14="http://schemas.microsoft.com/office/powerpoint/2010/main" val="866970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Shape 1"/>
          <p:cNvSpPr txBox="1"/>
          <p:nvPr/>
        </p:nvSpPr>
        <p:spPr>
          <a:xfrm>
            <a:off x="1578240" y="952560"/>
            <a:ext cx="9143640" cy="2356920"/>
          </a:xfrm>
          <a:prstGeom prst="rect">
            <a:avLst/>
          </a:prstGeom>
          <a:noFill/>
          <a:ln>
            <a:noFill/>
          </a:ln>
        </p:spPr>
        <p:txBody>
          <a:bodyPr lIns="90000" tIns="45000" rIns="90000" bIns="45000" anchor="b">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1" normalizeH="0" baseline="0" noProof="0">
                <a:ln>
                  <a:noFill/>
                </a:ln>
                <a:solidFill>
                  <a:srgbClr val="49C2D7"/>
                </a:solidFill>
                <a:effectLst/>
                <a:uLnTx/>
                <a:uFillTx/>
                <a:latin typeface="Calibri"/>
              </a:rPr>
              <a:t>Benthic biodiversity and environmental gradients of the Port of Rotterdam:</a:t>
            </a:r>
            <a:br>
              <a:rPr kumimoji="0" sz="1800" b="0" i="0" u="none" strike="noStrike" kern="1200" cap="none" spc="0" normalizeH="0" baseline="0" noProof="0">
                <a:ln>
                  <a:noFill/>
                </a:ln>
                <a:solidFill>
                  <a:prstClr val="black"/>
                </a:solidFill>
                <a:effectLst/>
                <a:uLnTx/>
                <a:uFillTx/>
                <a:latin typeface="Arial"/>
              </a:rPr>
            </a:br>
            <a:r>
              <a:rPr kumimoji="0" lang="en-US" sz="3400" b="1" i="0" u="none" strike="noStrike" kern="1200" cap="none" spc="-1" normalizeH="0" baseline="0" noProof="0">
                <a:ln>
                  <a:noFill/>
                </a:ln>
                <a:solidFill>
                  <a:srgbClr val="49C2D7"/>
                </a:solidFill>
                <a:effectLst/>
                <a:uLnTx/>
                <a:uFillTx/>
                <a:latin typeface="Calibri"/>
              </a:rPr>
              <a:t>A unique estuarine system with strong human impact</a:t>
            </a:r>
            <a:endParaRPr kumimoji="0" lang="en-US" sz="3400" b="0" i="0" u="none" strike="noStrike" kern="1200" cap="none" spc="-1" normalizeH="0" baseline="0" noProof="0">
              <a:ln>
                <a:noFill/>
              </a:ln>
              <a:solidFill>
                <a:srgbClr val="2A105B"/>
              </a:solidFill>
              <a:effectLst/>
              <a:uLnTx/>
              <a:uFillTx/>
              <a:latin typeface="Calibri"/>
            </a:endParaRPr>
          </a:p>
        </p:txBody>
      </p:sp>
      <p:sp>
        <p:nvSpPr>
          <p:cNvPr id="142" name="TextShape 2"/>
          <p:cNvSpPr txBox="1"/>
          <p:nvPr/>
        </p:nvSpPr>
        <p:spPr>
          <a:xfrm>
            <a:off x="1578240" y="3548520"/>
            <a:ext cx="9143640" cy="1416960"/>
          </a:xfrm>
          <a:prstGeom prst="rect">
            <a:avLst/>
          </a:prstGeom>
          <a:noFill/>
          <a:ln>
            <a:noFill/>
          </a:ln>
        </p:spPr>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0" i="0" u="none" strike="noStrike" kern="1200" cap="none" spc="-1" normalizeH="0" baseline="0" noProof="0">
                <a:ln>
                  <a:noFill/>
                </a:ln>
                <a:solidFill>
                  <a:srgbClr val="2A105B"/>
                </a:solidFill>
                <a:effectLst/>
                <a:uLnTx/>
                <a:uFillTx/>
                <a:latin typeface="Calibri"/>
              </a:rPr>
              <a:t>Frithjof Kuepper, Professor (Chair in Marine Biodiversity), School of Biological Sciences, University of Aberdeen</a:t>
            </a:r>
            <a:endParaRPr kumimoji="0" lang="en-US" sz="2400" b="0" i="0" u="none" strike="noStrike" kern="1200" cap="none" spc="-1" normalizeH="0" baseline="0" noProof="0">
              <a:ln>
                <a:noFill/>
              </a:ln>
              <a:solidFill>
                <a:prstClr val="black"/>
              </a:solidFill>
              <a:effectLst/>
              <a:uLnTx/>
              <a:uFillTx/>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en-US" sz="2400" b="0" i="0" u="none" strike="noStrike" kern="1200" cap="none" spc="-1" normalizeH="0" baseline="0" noProof="0">
                <a:ln>
                  <a:noFill/>
                </a:ln>
                <a:solidFill>
                  <a:srgbClr val="2A105B"/>
                </a:solidFill>
                <a:effectLst/>
                <a:uLnTx/>
                <a:uFillTx/>
                <a:latin typeface="Calibri"/>
              </a:rPr>
              <a:t>Eleni Avramidi, Honorary Research Assistant and PhD candidate, School of Biological Sciences, University of Aberdeen</a:t>
            </a:r>
            <a:endParaRPr kumimoji="0" lang="en-US" sz="2400" b="0" i="0" u="none" strike="noStrike" kern="1200" cap="none" spc="-1" normalizeH="0" baseline="0" noProof="0">
              <a:ln>
                <a:noFill/>
              </a:ln>
              <a:solidFill>
                <a:prstClr val="black"/>
              </a:solidFill>
              <a:effectLst/>
              <a:uLnTx/>
              <a:uFillTx/>
              <a:latin typeface="Calibri"/>
            </a:endParaRPr>
          </a:p>
        </p:txBody>
      </p:sp>
      <p:sp>
        <p:nvSpPr>
          <p:cNvPr id="4" name="PlaceHolder 3"/>
          <p:cNvSpPr>
            <a:spLocks noGrp="1"/>
          </p:cNvSpPr>
          <p:nvPr>
            <p:ph type="ft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research and innovation programme under grant agreement No 730390.</a:t>
            </a:r>
          </a:p>
        </p:txBody>
      </p:sp>
      <p:sp>
        <p:nvSpPr>
          <p:cNvPr id="5" name="PlaceHolder 4"/>
          <p:cNvSpPr>
            <a:spLocks noGrp="1"/>
          </p:cNvSpPr>
          <p:nvPr>
            <p:ph type="sldNum"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4D7BE-9160-494C-B25B-C32B9960B786}"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9469D-B5F0-4784-8E11-B0784AAE0B0B}"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1"/>
          <p:cNvGraphicFramePr/>
          <p:nvPr/>
        </p:nvGraphicFramePr>
        <p:xfrm>
          <a:off x="7119720" y="3732480"/>
          <a:ext cx="4866480" cy="466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2"/>
          <p:cNvGraphicFramePr/>
          <p:nvPr/>
        </p:nvGraphicFramePr>
        <p:xfrm>
          <a:off x="0" y="2052000"/>
          <a:ext cx="6819840" cy="401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3" name="TextShape 1"/>
          <p:cNvSpPr txBox="1"/>
          <p:nvPr/>
        </p:nvSpPr>
        <p:spPr>
          <a:xfrm>
            <a:off x="1470960" y="510840"/>
            <a:ext cx="1051524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Objectives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144"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45" name="CustomShape 3"/>
          <p:cNvSpPr/>
          <p:nvPr/>
        </p:nvSpPr>
        <p:spPr>
          <a:xfrm>
            <a:off x="6820200" y="2885400"/>
            <a:ext cx="876960" cy="288720"/>
          </a:xfrm>
          <a:prstGeom prst="rightArrow">
            <a:avLst>
              <a:gd name="adj1" fmla="val 50000"/>
              <a:gd name="adj2" fmla="val 50000"/>
            </a:avLst>
          </a:prstGeom>
          <a:solidFill>
            <a:schemeClr val="accent1">
              <a:lumMod val="40000"/>
              <a:lumOff val="60000"/>
              <a:alpha val="90000"/>
            </a:schemeClr>
          </a:solidFill>
          <a:ln/>
        </p:spPr>
        <p:style>
          <a:lnRef idx="2">
            <a:schemeClr val="accent1">
              <a:shade val="50000"/>
            </a:schemeClr>
          </a:lnRef>
          <a:fillRef idx="1">
            <a:schemeClr val="accent1"/>
          </a:fillRef>
          <a:effectRef idx="0">
            <a:schemeClr val="accent1"/>
          </a:effectRef>
          <a:fontRef idx="minor"/>
        </p:style>
      </p:sp>
      <p:sp>
        <p:nvSpPr>
          <p:cNvPr id="146" name="CustomShape 4"/>
          <p:cNvSpPr/>
          <p:nvPr/>
        </p:nvSpPr>
        <p:spPr>
          <a:xfrm>
            <a:off x="9552960" y="2684880"/>
            <a:ext cx="475560" cy="54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1" normalizeH="0" baseline="0" noProof="0">
                <a:ln>
                  <a:noFill/>
                </a:ln>
                <a:solidFill>
                  <a:srgbClr val="2A105B"/>
                </a:solidFill>
                <a:effectLst/>
                <a:uLnTx/>
                <a:uFillTx/>
                <a:latin typeface="Calibri"/>
              </a:rPr>
              <a:t>&amp;</a:t>
            </a:r>
            <a:endParaRPr kumimoji="0" lang="en-US" sz="3000" b="0" i="0" u="none" strike="noStrike" kern="1200" cap="none" spc="-1" normalizeH="0" baseline="0" noProof="0">
              <a:ln>
                <a:noFill/>
              </a:ln>
              <a:solidFill>
                <a:prstClr val="black"/>
              </a:solidFill>
              <a:effectLst/>
              <a:uLnTx/>
              <a:uFillTx/>
              <a:latin typeface="Calibri"/>
            </a:endParaRPr>
          </a:p>
        </p:txBody>
      </p:sp>
      <p:sp>
        <p:nvSpPr>
          <p:cNvPr id="147" name="TextShape 5"/>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A04FEE-C59A-443F-88EC-EED4B0F99399}"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prstClr val="black"/>
              </a:solidFill>
              <a:effectLst/>
              <a:uLnTx/>
              <a:uFillTx/>
              <a:latin typeface="Calibri"/>
            </a:endParaRPr>
          </a:p>
        </p:txBody>
      </p:sp>
      <p:sp>
        <p:nvSpPr>
          <p:cNvPr id="7" name="PlaceHolder 6"/>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9CD80-964C-4602-A4D4-6AFA79E7E4AD}"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2C026289-2317-4B2D-9C31-1D1E3B784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Rectangle 2">
            <a:extLst>
              <a:ext uri="{FF2B5EF4-FFF2-40B4-BE49-F238E27FC236}">
                <a16:creationId xmlns:a16="http://schemas.microsoft.com/office/drawing/2014/main" id="{2C3990D4-E93D-474C-9790-4FF18EF0505F}"/>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7171" name="Rectangle 3">
            <a:extLst>
              <a:ext uri="{FF2B5EF4-FFF2-40B4-BE49-F238E27FC236}">
                <a16:creationId xmlns:a16="http://schemas.microsoft.com/office/drawing/2014/main" id="{86298ABF-493F-4994-83A5-D49DBAF2B923}"/>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7172" name="Text Box 4">
            <a:extLst>
              <a:ext uri="{FF2B5EF4-FFF2-40B4-BE49-F238E27FC236}">
                <a16:creationId xmlns:a16="http://schemas.microsoft.com/office/drawing/2014/main" id="{55A5801B-F4D2-4CD0-9BC5-A9CE8629FDD4}"/>
              </a:ext>
            </a:extLst>
          </p:cNvPr>
          <p:cNvSpPr txBox="1">
            <a:spLocks noChangeArrowheads="1"/>
          </p:cNvSpPr>
          <p:nvPr/>
        </p:nvSpPr>
        <p:spPr bwMode="auto">
          <a:xfrm>
            <a:off x="8466138" y="6492876"/>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A039436C-C0DD-4012-9BC8-AF0E8384F8CA}" type="slidenum">
              <a:rPr lang="en-US" altLang="en-US" sz="1200">
                <a:solidFill>
                  <a:srgbClr val="8B8B8B"/>
                </a:solidFill>
                <a:cs typeface="DejaVu Sans" charset="0"/>
              </a:rPr>
              <a:pPr algn="r" hangingPunct="1">
                <a:lnSpc>
                  <a:spcPct val="100000"/>
                </a:lnSpc>
              </a:pPr>
              <a:t>7</a:t>
            </a:fld>
            <a:endParaRPr lang="en-US" altLang="en-US" sz="1200">
              <a:solidFill>
                <a:srgbClr val="8B8B8B"/>
              </a:solidFill>
              <a:cs typeface="DejaVu Sans" charset="0"/>
            </a:endParaRPr>
          </a:p>
        </p:txBody>
      </p:sp>
      <p:sp>
        <p:nvSpPr>
          <p:cNvPr id="7173" name="Rectangle 5">
            <a:extLst>
              <a:ext uri="{FF2B5EF4-FFF2-40B4-BE49-F238E27FC236}">
                <a16:creationId xmlns:a16="http://schemas.microsoft.com/office/drawing/2014/main" id="{D515DAE7-E287-4F75-96ED-9878D511FB1A}"/>
              </a:ext>
            </a:extLst>
          </p:cNvPr>
          <p:cNvSpPr>
            <a:spLocks noGrp="1" noChangeArrowheads="1"/>
          </p:cNvSpPr>
          <p:nvPr>
            <p:ph type="title"/>
          </p:nvPr>
        </p:nvSpPr>
        <p:spPr>
          <a:xfrm>
            <a:off x="1668463" y="209550"/>
            <a:ext cx="7886700" cy="585788"/>
          </a:xfrm>
          <a:ln/>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altLang="en-US" sz="2000">
                <a:solidFill>
                  <a:srgbClr val="4472C4"/>
                </a:solidFill>
              </a:rPr>
              <a:t>2. Lab-Scale Research Objective  </a:t>
            </a:r>
          </a:p>
        </p:txBody>
      </p:sp>
      <p:sp>
        <p:nvSpPr>
          <p:cNvPr id="7174" name="Rectangle 6">
            <a:extLst>
              <a:ext uri="{FF2B5EF4-FFF2-40B4-BE49-F238E27FC236}">
                <a16:creationId xmlns:a16="http://schemas.microsoft.com/office/drawing/2014/main" id="{04FF508A-F9ED-4FBD-987A-5ECFBECFF7C3}"/>
              </a:ext>
            </a:extLst>
          </p:cNvPr>
          <p:cNvSpPr>
            <a:spLocks noChangeArrowheads="1"/>
          </p:cNvSpPr>
          <p:nvPr/>
        </p:nvSpPr>
        <p:spPr bwMode="auto">
          <a:xfrm>
            <a:off x="1819276" y="1374776"/>
            <a:ext cx="8702675" cy="338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Calibri" panose="020F0502020204030204" pitchFamily="34" charset="0"/>
                <a:cs typeface="Noto Sans SC Regular" charset="0"/>
              </a:defRPr>
            </a:lvl9pPr>
          </a:lstStyle>
          <a:p>
            <a:pPr hangingPunct="1">
              <a:lnSpc>
                <a:spcPct val="100000"/>
              </a:lnSpc>
            </a:pPr>
            <a:r>
              <a:rPr lang="en-US" altLang="en-US"/>
              <a:t>Scientific objective:</a:t>
            </a:r>
          </a:p>
          <a:p>
            <a:pPr hangingPunct="1">
              <a:lnSpc>
                <a:spcPct val="100000"/>
              </a:lnSpc>
              <a:buFont typeface="Arial" panose="020B0604020202020204" pitchFamily="34" charset="0"/>
              <a:buChar char="•"/>
            </a:pPr>
            <a:r>
              <a:rPr lang="en-US" altLang="en-US"/>
              <a:t>Assess the membrane performance and the mechanisms that control the ion rejection in presence of saline multi-ionic mixtures </a:t>
            </a:r>
          </a:p>
          <a:p>
            <a:pPr hangingPunct="1">
              <a:lnSpc>
                <a:spcPct val="100000"/>
              </a:lnSpc>
              <a:buClrTx/>
              <a:buSzTx/>
              <a:buFontTx/>
              <a:buNone/>
            </a:pPr>
            <a:endParaRPr lang="en-US" altLang="en-US"/>
          </a:p>
          <a:p>
            <a:pPr hangingPunct="1">
              <a:lnSpc>
                <a:spcPct val="100000"/>
              </a:lnSpc>
              <a:buClrTx/>
              <a:buSzTx/>
              <a:buFontTx/>
              <a:buNone/>
            </a:pPr>
            <a:r>
              <a:rPr lang="en-US" altLang="en-US"/>
              <a:t>Practical objective:</a:t>
            </a:r>
          </a:p>
          <a:p>
            <a:pPr hangingPunct="1">
              <a:lnSpc>
                <a:spcPct val="100000"/>
              </a:lnSpc>
              <a:buFont typeface="Arial" panose="020B0604020202020204" pitchFamily="34" charset="0"/>
              <a:buChar char="•"/>
            </a:pPr>
            <a:r>
              <a:rPr lang="en-US" altLang="en-US"/>
              <a:t>Select the most suitable nanofiltration membrane that contributes to an optimal separation of monovalent (Na</a:t>
            </a:r>
            <a:r>
              <a:rPr lang="en-US" altLang="en-US" baseline="30000"/>
              <a:t>+</a:t>
            </a:r>
            <a:r>
              <a:rPr lang="en-US" altLang="en-US"/>
              <a:t>, K</a:t>
            </a:r>
            <a:r>
              <a:rPr lang="en-US" altLang="en-US" baseline="30000"/>
              <a:t>+ </a:t>
            </a:r>
            <a:r>
              <a:rPr lang="en-US" altLang="en-US"/>
              <a:t>and Cl) from divalent ions (Mg²⁺ and Ca²⁺) in the IEX brine and highly rejects the divalent cations</a:t>
            </a:r>
          </a:p>
          <a:p>
            <a:pPr hangingPunct="1">
              <a:lnSpc>
                <a:spcPct val="100000"/>
              </a:lnSpc>
              <a:buClrTx/>
              <a:buSzTx/>
              <a:buFontTx/>
              <a:buNone/>
            </a:pPr>
            <a:endParaRPr lang="en-US" altLang="en-US"/>
          </a:p>
          <a:p>
            <a:pPr hangingPunct="1">
              <a:lnSpc>
                <a:spcPct val="100000"/>
              </a:lnSpc>
              <a:buClrTx/>
              <a:buSzTx/>
              <a:buFontTx/>
              <a:buNone/>
            </a:pPr>
            <a:endParaRPr lang="en-US" altLang="en-US"/>
          </a:p>
          <a:p>
            <a:pPr hangingPunct="1">
              <a:lnSpc>
                <a:spcPct val="100000"/>
              </a:lnSpc>
              <a:buClrTx/>
              <a:buSzTx/>
              <a:buFontTx/>
              <a:buNone/>
            </a:pPr>
            <a:endParaRPr lang="en-US" altLang="en-US"/>
          </a:p>
          <a:p>
            <a:pPr hangingPunct="1">
              <a:lnSpc>
                <a:spcPct val="100000"/>
              </a:lnSpc>
              <a:buClrTx/>
              <a:buSzTx/>
              <a:buFontTx/>
              <a:buNone/>
            </a:pPr>
            <a:endParaRPr lang="en-US" altLang="en-US"/>
          </a:p>
        </p:txBody>
      </p:sp>
      <p:pic>
        <p:nvPicPr>
          <p:cNvPr id="7175" name="Picture 7">
            <a:extLst>
              <a:ext uri="{FF2B5EF4-FFF2-40B4-BE49-F238E27FC236}">
                <a16:creationId xmlns:a16="http://schemas.microsoft.com/office/drawing/2014/main" id="{CF8224B0-5602-4EE0-B295-9554F0480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986213"/>
            <a:ext cx="3810000" cy="2114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Port of Rotterdam – </a:t>
            </a:r>
            <a:r>
              <a:rPr kumimoji="0" lang="en-US" sz="3200" b="1" i="0" u="none" strike="noStrike" kern="1200" cap="none" spc="-1" normalizeH="0" baseline="0" noProof="0">
                <a:ln>
                  <a:noFill/>
                </a:ln>
                <a:solidFill>
                  <a:srgbClr val="002060"/>
                </a:solidFill>
                <a:effectLst/>
                <a:uLnTx/>
                <a:uFillTx/>
                <a:latin typeface="Calibri"/>
              </a:rPr>
              <a:t>Manmade estuarine environment</a:t>
            </a:r>
            <a:endParaRPr kumimoji="0" lang="en-US" sz="3200" b="0" i="0" u="none" strike="noStrike" kern="1200" cap="none" spc="-1" normalizeH="0" baseline="0" noProof="0">
              <a:ln>
                <a:noFill/>
              </a:ln>
              <a:solidFill>
                <a:srgbClr val="2A105B"/>
              </a:solidFill>
              <a:effectLst/>
              <a:uLnTx/>
              <a:uFillTx/>
              <a:latin typeface="Calibri"/>
            </a:endParaRPr>
          </a:p>
        </p:txBody>
      </p:sp>
      <p:sp>
        <p:nvSpPr>
          <p:cNvPr id="149"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50" name="CustomShape 3"/>
          <p:cNvSpPr/>
          <p:nvPr/>
        </p:nvSpPr>
        <p:spPr>
          <a:xfrm>
            <a:off x="4424040" y="170640"/>
            <a:ext cx="12191760" cy="456840"/>
          </a:xfrm>
          <a:prstGeom prst="rect">
            <a:avLst/>
          </a:prstGeom>
          <a:noFill/>
          <a:ln>
            <a:noFill/>
          </a:ln>
        </p:spPr>
        <p:style>
          <a:lnRef idx="0">
            <a:scrgbClr r="0" g="0" b="0"/>
          </a:lnRef>
          <a:fillRef idx="0">
            <a:scrgbClr r="0" g="0" b="0"/>
          </a:fillRef>
          <a:effectRef idx="0">
            <a:scrgbClr r="0" g="0" b="0"/>
          </a:effectRef>
          <a:fontRef idx="minor"/>
        </p:style>
      </p:sp>
      <p:pic>
        <p:nvPicPr>
          <p:cNvPr id="151" name="Picture 11"/>
          <p:cNvPicPr/>
          <p:nvPr/>
        </p:nvPicPr>
        <p:blipFill>
          <a:blip r:embed="rId3"/>
          <a:stretch/>
        </p:blipFill>
        <p:spPr>
          <a:xfrm>
            <a:off x="36360" y="1562040"/>
            <a:ext cx="3994200" cy="2463480"/>
          </a:xfrm>
          <a:prstGeom prst="rect">
            <a:avLst/>
          </a:prstGeom>
          <a:ln>
            <a:noFill/>
          </a:ln>
        </p:spPr>
      </p:pic>
      <p:pic>
        <p:nvPicPr>
          <p:cNvPr id="152" name="Picture 18"/>
          <p:cNvPicPr/>
          <p:nvPr/>
        </p:nvPicPr>
        <p:blipFill>
          <a:blip r:embed="rId4"/>
          <a:stretch/>
        </p:blipFill>
        <p:spPr>
          <a:xfrm>
            <a:off x="36360" y="3925800"/>
            <a:ext cx="3948120" cy="2244960"/>
          </a:xfrm>
          <a:prstGeom prst="rect">
            <a:avLst/>
          </a:prstGeom>
          <a:ln>
            <a:noFill/>
          </a:ln>
        </p:spPr>
      </p:pic>
      <p:graphicFrame>
        <p:nvGraphicFramePr>
          <p:cNvPr id="3" name="Diagram3"/>
          <p:cNvGraphicFramePr/>
          <p:nvPr/>
        </p:nvGraphicFramePr>
        <p:xfrm>
          <a:off x="4219200" y="930240"/>
          <a:ext cx="7387920" cy="51433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3" name="CustomShape 4"/>
          <p:cNvSpPr/>
          <p:nvPr/>
        </p:nvSpPr>
        <p:spPr>
          <a:xfrm>
            <a:off x="4606200" y="4784400"/>
            <a:ext cx="4064040" cy="913320"/>
          </a:xfrm>
          <a:prstGeom prst="rect">
            <a:avLst/>
          </a:prstGeom>
          <a:solidFill>
            <a:schemeClr val="bg2">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2A105B"/>
                </a:solidFill>
                <a:effectLst/>
                <a:uLnTx/>
                <a:uFillTx/>
                <a:latin typeface="Calibri"/>
                <a:ea typeface="MS Mincho"/>
              </a:rPr>
              <a:t>During more recent years</a:t>
            </a:r>
            <a:r>
              <a:rPr kumimoji="0" lang="en-US" sz="1800" b="0" i="0" u="none" strike="noStrike" kern="1200" cap="none" spc="-1" normalizeH="0" baseline="0" noProof="0">
                <a:ln>
                  <a:noFill/>
                </a:ln>
                <a:solidFill>
                  <a:srgbClr val="2A105B"/>
                </a:solidFill>
                <a:effectLst/>
                <a:uLnTx/>
                <a:uFillTx/>
                <a:latin typeface="Calibri"/>
                <a:ea typeface="MS Mincho"/>
              </a:rPr>
              <a:t>, the pollution status of the Rhine and of many of its tributaries has </a:t>
            </a:r>
            <a:r>
              <a:rPr kumimoji="0" lang="en-US" sz="1800" b="1" i="0" u="none" strike="noStrike" kern="1200" cap="none" spc="-1" normalizeH="0" baseline="0" noProof="0">
                <a:ln>
                  <a:noFill/>
                </a:ln>
                <a:solidFill>
                  <a:srgbClr val="2A105B"/>
                </a:solidFill>
                <a:effectLst/>
                <a:uLnTx/>
                <a:uFillTx/>
                <a:latin typeface="Calibri"/>
                <a:ea typeface="MS Mincho"/>
              </a:rPr>
              <a:t>distinctly improved </a:t>
            </a:r>
            <a:endParaRPr kumimoji="0" lang="en-US" sz="18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D8517C-FFDE-4897-AAE7-CFE406822F67}"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368A29-C9D9-4518-AA94-C5604D8A451A}"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4"/>
          <p:cNvGraphicFramePr/>
          <p:nvPr/>
        </p:nvGraphicFramePr>
        <p:xfrm>
          <a:off x="1651680" y="1204920"/>
          <a:ext cx="10017720" cy="510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4"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Port of Rotterdam – </a:t>
            </a:r>
            <a:r>
              <a:rPr kumimoji="0" lang="en-US" sz="3200" b="1" i="0" u="none" strike="noStrike" kern="1200" cap="none" spc="-1" normalizeH="0" baseline="0" noProof="0">
                <a:ln>
                  <a:noFill/>
                </a:ln>
                <a:solidFill>
                  <a:srgbClr val="002060"/>
                </a:solidFill>
                <a:effectLst/>
                <a:uLnTx/>
                <a:uFillTx/>
                <a:latin typeface="Calibri"/>
              </a:rPr>
              <a:t>Manmade estuarine environment</a:t>
            </a:r>
            <a:endParaRPr kumimoji="0" lang="en-US" sz="3200" b="0" i="0" u="none" strike="noStrike" kern="1200" cap="none" spc="-1" normalizeH="0" baseline="0" noProof="0">
              <a:ln>
                <a:noFill/>
              </a:ln>
              <a:solidFill>
                <a:srgbClr val="2A105B"/>
              </a:solidFill>
              <a:effectLst/>
              <a:uLnTx/>
              <a:uFillTx/>
              <a:latin typeface="Calibri"/>
            </a:endParaRPr>
          </a:p>
        </p:txBody>
      </p:sp>
      <p:sp>
        <p:nvSpPr>
          <p:cNvPr id="155"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56" name="CustomShape 3"/>
          <p:cNvSpPr/>
          <p:nvPr/>
        </p:nvSpPr>
        <p:spPr>
          <a:xfrm>
            <a:off x="4424040" y="170640"/>
            <a:ext cx="12191760" cy="456840"/>
          </a:xfrm>
          <a:prstGeom prst="rect">
            <a:avLst/>
          </a:prstGeom>
          <a:noFill/>
          <a:ln>
            <a:noFill/>
          </a:ln>
        </p:spPr>
        <p:style>
          <a:lnRef idx="0">
            <a:scrgbClr r="0" g="0" b="0"/>
          </a:lnRef>
          <a:fillRef idx="0">
            <a:scrgbClr r="0" g="0" b="0"/>
          </a:fillRef>
          <a:effectRef idx="0">
            <a:scrgbClr r="0" g="0" b="0"/>
          </a:effectRef>
          <a:fontRef idx="minor"/>
        </p:style>
      </p:sp>
      <p:pic>
        <p:nvPicPr>
          <p:cNvPr id="157" name="Picture 12" descr="Εικόνα που περιέχει χάρτης&#10;&#10;Περιγραφή που δημιουργήθηκε αυτόματα"/>
          <p:cNvPicPr/>
          <p:nvPr/>
        </p:nvPicPr>
        <p:blipFill>
          <a:blip r:embed="rId8"/>
          <a:stretch/>
        </p:blipFill>
        <p:spPr>
          <a:xfrm>
            <a:off x="3012120" y="2051280"/>
            <a:ext cx="9119160" cy="3879720"/>
          </a:xfrm>
          <a:prstGeom prst="rect">
            <a:avLst/>
          </a:prstGeom>
          <a:ln>
            <a:noFill/>
          </a:ln>
        </p:spPr>
      </p:pic>
      <p:sp>
        <p:nvSpPr>
          <p:cNvPr id="158" name="CustomShape 4"/>
          <p:cNvSpPr/>
          <p:nvPr/>
        </p:nvSpPr>
        <p:spPr>
          <a:xfrm>
            <a:off x="165600" y="2699640"/>
            <a:ext cx="272052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r" defTabSz="914400" rtl="0" eaLnBrk="1" fontAlgn="auto" latinLnBrk="0" hangingPunct="1">
              <a:lnSpc>
                <a:spcPct val="100000"/>
              </a:lnSpc>
              <a:spcBef>
                <a:spcPts val="0"/>
              </a:spcBef>
              <a:spcAft>
                <a:spcPts val="1001"/>
              </a:spcAft>
              <a:buClrTx/>
              <a:buSzTx/>
              <a:buFontTx/>
              <a:buNone/>
              <a:tabLst>
                <a:tab pos="0" algn="l"/>
              </a:tabLst>
              <a:defRPr/>
            </a:pPr>
            <a:r>
              <a:rPr kumimoji="0" lang="en-US" sz="1600" b="1" i="1" u="none" strike="noStrike" kern="1200" cap="none" spc="-1" normalizeH="0" baseline="0" noProof="0">
                <a:ln>
                  <a:noFill/>
                </a:ln>
                <a:solidFill>
                  <a:srgbClr val="333333"/>
                </a:solidFill>
                <a:effectLst/>
                <a:uLnTx/>
                <a:uFillTx/>
                <a:latin typeface="Calibri"/>
                <a:ea typeface="MS Mincho"/>
              </a:rPr>
              <a:t> Distribution of activities in the Port of Rotterdam (Source: P.o.R Authority, 2019)</a:t>
            </a:r>
            <a:endParaRPr kumimoji="0" lang="en-US" sz="1600" b="0" i="0" u="none" strike="noStrike" kern="1200" cap="none" spc="-1" normalizeH="0" baseline="0" noProof="0">
              <a:ln>
                <a:noFill/>
              </a:ln>
              <a:solidFill>
                <a:prstClr val="black"/>
              </a:solidFill>
              <a:effectLst/>
              <a:uLnTx/>
              <a:uFillTx/>
              <a:latin typeface="Calibri"/>
            </a:endParaRPr>
          </a:p>
        </p:txBody>
      </p:sp>
      <p:sp>
        <p:nvSpPr>
          <p:cNvPr id="159" name="CustomShape 5"/>
          <p:cNvSpPr/>
          <p:nvPr/>
        </p:nvSpPr>
        <p:spPr>
          <a:xfrm>
            <a:off x="5036760" y="1191600"/>
            <a:ext cx="774720" cy="774720"/>
          </a:xfrm>
          <a:prstGeom prst="ellipse">
            <a:avLst/>
          </a:prstGeom>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p:style>
      </p:sp>
      <p:sp>
        <p:nvSpPr>
          <p:cNvPr id="160" name="CustomShape 6"/>
          <p:cNvSpPr/>
          <p:nvPr/>
        </p:nvSpPr>
        <p:spPr>
          <a:xfrm>
            <a:off x="5114160" y="1269000"/>
            <a:ext cx="619920" cy="619920"/>
          </a:xfrm>
          <a:prstGeom prst="chord">
            <a:avLst>
              <a:gd name="adj1" fmla="val 16200000"/>
              <a:gd name="adj2" fmla="val 16200000"/>
            </a:avLst>
          </a:prstGeom>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161" name="CustomShape 7"/>
          <p:cNvSpPr/>
          <p:nvPr/>
        </p:nvSpPr>
        <p:spPr>
          <a:xfrm>
            <a:off x="1658880" y="1170360"/>
            <a:ext cx="774720" cy="774720"/>
          </a:xfrm>
          <a:prstGeom prst="ellipse">
            <a:avLst/>
          </a:prstGeom>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p:style>
      </p:sp>
      <p:sp>
        <p:nvSpPr>
          <p:cNvPr id="162" name="CustomShape 8"/>
          <p:cNvSpPr/>
          <p:nvPr/>
        </p:nvSpPr>
        <p:spPr>
          <a:xfrm>
            <a:off x="1736640" y="1247760"/>
            <a:ext cx="619920" cy="619920"/>
          </a:xfrm>
          <a:prstGeom prst="chord">
            <a:avLst>
              <a:gd name="adj1" fmla="val 16200000"/>
              <a:gd name="adj2" fmla="val 16200000"/>
            </a:avLst>
          </a:prstGeom>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10" name="PlaceHolder 9"/>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706055-E09E-47AD-922C-88E3D36D8C82}"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11" name="PlaceHolder 10"/>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D37FC-024D-45E3-B889-7FF3476FF50B}"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extShape 1"/>
          <p:cNvSpPr txBox="1"/>
          <p:nvPr/>
        </p:nvSpPr>
        <p:spPr>
          <a:xfrm>
            <a:off x="1212840" y="484920"/>
            <a:ext cx="51303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Methods - </a:t>
            </a:r>
            <a:r>
              <a:rPr kumimoji="0" lang="en-US" sz="3200" b="1" i="0" u="none" strike="noStrike" kern="1200" cap="none" spc="-1" normalizeH="0" baseline="0" noProof="0">
                <a:ln>
                  <a:noFill/>
                </a:ln>
                <a:solidFill>
                  <a:srgbClr val="002060"/>
                </a:solidFill>
                <a:effectLst/>
                <a:uLnTx/>
                <a:uFillTx/>
                <a:latin typeface="Calibri"/>
              </a:rPr>
              <a:t>Sampling stations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164"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65" name="CustomShape 3"/>
          <p:cNvSpPr/>
          <p:nvPr/>
        </p:nvSpPr>
        <p:spPr>
          <a:xfrm>
            <a:off x="4424040" y="170640"/>
            <a:ext cx="12191760" cy="456840"/>
          </a:xfrm>
          <a:prstGeom prst="rect">
            <a:avLst/>
          </a:prstGeom>
          <a:noFill/>
          <a:ln>
            <a:noFill/>
          </a:ln>
        </p:spPr>
        <p:style>
          <a:lnRef idx="0">
            <a:scrgbClr r="0" g="0" b="0"/>
          </a:lnRef>
          <a:fillRef idx="0">
            <a:scrgbClr r="0" g="0" b="0"/>
          </a:fillRef>
          <a:effectRef idx="0">
            <a:scrgbClr r="0" g="0" b="0"/>
          </a:effectRef>
          <a:fontRef idx="minor"/>
        </p:style>
      </p:sp>
      <p:pic>
        <p:nvPicPr>
          <p:cNvPr id="166" name="Picture 201"/>
          <p:cNvPicPr/>
          <p:nvPr/>
        </p:nvPicPr>
        <p:blipFill>
          <a:blip r:embed="rId3"/>
          <a:stretch/>
        </p:blipFill>
        <p:spPr>
          <a:xfrm>
            <a:off x="6459120" y="93240"/>
            <a:ext cx="5732640" cy="5555880"/>
          </a:xfrm>
          <a:prstGeom prst="rect">
            <a:avLst/>
          </a:prstGeom>
          <a:ln>
            <a:noFill/>
          </a:ln>
        </p:spPr>
      </p:pic>
      <p:sp>
        <p:nvSpPr>
          <p:cNvPr id="167" name="CustomShape 4"/>
          <p:cNvSpPr/>
          <p:nvPr/>
        </p:nvSpPr>
        <p:spPr>
          <a:xfrm>
            <a:off x="8220240" y="5567400"/>
            <a:ext cx="3813480" cy="594360"/>
          </a:xfrm>
          <a:prstGeom prst="rect">
            <a:avLst/>
          </a:prstGeom>
          <a:noFill/>
          <a:ln>
            <a:noFill/>
          </a:ln>
        </p:spPr>
        <p:style>
          <a:lnRef idx="0">
            <a:scrgbClr r="0" g="0" b="0"/>
          </a:lnRef>
          <a:fillRef idx="0">
            <a:scrgbClr r="0" g="0" b="0"/>
          </a:fillRef>
          <a:effectRef idx="0">
            <a:scrgbClr r="0" g="0" b="0"/>
          </a:effectRef>
          <a:fontRef idx="minor"/>
        </p:style>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r>
              <a:rPr kumimoji="0" lang="en-US" sz="1100" b="0" i="1" u="none" strike="noStrike" kern="1200" cap="none" spc="-1" normalizeH="0" baseline="0" noProof="0">
                <a:ln>
                  <a:noFill/>
                </a:ln>
                <a:solidFill>
                  <a:srgbClr val="2A105B"/>
                </a:solidFill>
                <a:effectLst/>
                <a:uLnTx/>
                <a:uFillTx/>
                <a:latin typeface="Calibri"/>
                <a:ea typeface="Calibri"/>
              </a:rPr>
              <a:t>Service layer credits: Source: ESRI, DigitalGlobe, GeoEye, Earthstar Geographics, CNES/Airbus DS, USDA, USGS, AeroGRID, IGN, and the GIS User Community.</a:t>
            </a:r>
            <a:endParaRPr kumimoji="0" lang="en-US" sz="1100" b="0" i="0" u="none" strike="noStrike" kern="1200" cap="none" spc="-1" normalizeH="0" baseline="0" noProof="0">
              <a:ln>
                <a:noFill/>
              </a:ln>
              <a:solidFill>
                <a:prstClr val="black"/>
              </a:solidFill>
              <a:effectLst/>
              <a:uLnTx/>
              <a:uFillTx/>
              <a:latin typeface="Calibri"/>
            </a:endParaRPr>
          </a:p>
        </p:txBody>
      </p:sp>
      <p:sp>
        <p:nvSpPr>
          <p:cNvPr id="168" name="CustomShape 5"/>
          <p:cNvSpPr/>
          <p:nvPr/>
        </p:nvSpPr>
        <p:spPr>
          <a:xfrm>
            <a:off x="1345680" y="1204920"/>
            <a:ext cx="525276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2A105B"/>
                </a:solidFill>
                <a:effectLst/>
                <a:uLnTx/>
                <a:uFillTx/>
                <a:latin typeface="Calibri"/>
                <a:ea typeface="MS Mincho"/>
              </a:rPr>
              <a:t>3 sites </a:t>
            </a:r>
            <a:r>
              <a:rPr kumimoji="0" lang="en-US" sz="1800" b="0" i="0" u="none" strike="noStrike" kern="1200" cap="none" spc="-1" normalizeH="0" baseline="0" noProof="0">
                <a:ln>
                  <a:noFill/>
                </a:ln>
                <a:solidFill>
                  <a:srgbClr val="2A105B"/>
                </a:solidFill>
                <a:effectLst/>
                <a:uLnTx/>
                <a:uFillTx/>
                <a:latin typeface="Calibri"/>
                <a:ea typeface="MS Mincho"/>
              </a:rPr>
              <a:t>and </a:t>
            </a:r>
            <a:r>
              <a:rPr kumimoji="0" lang="en-US" sz="1800" b="1" i="0" u="none" strike="noStrike" kern="1200" cap="none" spc="-1" normalizeH="0" baseline="0" noProof="0">
                <a:ln>
                  <a:noFill/>
                </a:ln>
                <a:solidFill>
                  <a:srgbClr val="2A105B"/>
                </a:solidFill>
                <a:effectLst/>
                <a:uLnTx/>
                <a:uFillTx/>
                <a:latin typeface="Calibri"/>
                <a:ea typeface="MS Mincho"/>
              </a:rPr>
              <a:t>6 stations </a:t>
            </a:r>
            <a:r>
              <a:rPr kumimoji="0" lang="en-US" sz="1800" b="0" i="0" u="none" strike="noStrike" kern="1200" cap="none" spc="-1" normalizeH="0" baseline="0" noProof="0">
                <a:ln>
                  <a:noFill/>
                </a:ln>
                <a:solidFill>
                  <a:srgbClr val="2A105B"/>
                </a:solidFill>
                <a:effectLst/>
                <a:uLnTx/>
                <a:uFillTx/>
                <a:latin typeface="Calibri"/>
                <a:ea typeface="MS Mincho"/>
              </a:rPr>
              <a:t>were selected and established for the survey.</a:t>
            </a:r>
            <a:endParaRPr kumimoji="0" lang="en-US" sz="1800" b="0" i="0" u="none" strike="noStrike" kern="1200" cap="none" spc="-1" normalizeH="0" baseline="0" noProof="0">
              <a:ln>
                <a:noFill/>
              </a:ln>
              <a:solidFill>
                <a:prstClr val="black"/>
              </a:solidFill>
              <a:effectLst/>
              <a:uLnTx/>
              <a:uFillTx/>
              <a:latin typeface="Calibri"/>
            </a:endParaRPr>
          </a:p>
        </p:txBody>
      </p:sp>
      <p:pic>
        <p:nvPicPr>
          <p:cNvPr id="169" name="Picture 7"/>
          <p:cNvPicPr/>
          <p:nvPr/>
        </p:nvPicPr>
        <p:blipFill>
          <a:blip r:embed="rId4"/>
          <a:stretch/>
        </p:blipFill>
        <p:spPr>
          <a:xfrm>
            <a:off x="160560" y="1820880"/>
            <a:ext cx="6076800" cy="3304080"/>
          </a:xfrm>
          <a:prstGeom prst="rect">
            <a:avLst/>
          </a:prstGeom>
          <a:ln>
            <a:noFill/>
          </a:ln>
        </p:spPr>
      </p:pic>
      <p:graphicFrame>
        <p:nvGraphicFramePr>
          <p:cNvPr id="5" name="Diagram5"/>
          <p:cNvGraphicFramePr/>
          <p:nvPr/>
        </p:nvGraphicFramePr>
        <p:xfrm>
          <a:off x="0" y="4794120"/>
          <a:ext cx="7035840" cy="166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PlaceHolder 6"/>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A0864-7AF3-4AFC-9CF9-1B069603A342}"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8" name="PlaceHolder 7"/>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1ED22-0B6A-424D-BE12-522EC5A451BD}"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extShape 1"/>
          <p:cNvSpPr txBox="1"/>
          <p:nvPr/>
        </p:nvSpPr>
        <p:spPr>
          <a:xfrm>
            <a:off x="1212840" y="484920"/>
            <a:ext cx="8854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Methods - </a:t>
            </a:r>
            <a:r>
              <a:rPr kumimoji="0" lang="en-US" sz="3200" b="1" i="0" u="none" strike="noStrike" kern="1200" cap="none" spc="-1" normalizeH="0" baseline="0" noProof="0">
                <a:ln>
                  <a:noFill/>
                </a:ln>
                <a:solidFill>
                  <a:srgbClr val="002060"/>
                </a:solidFill>
                <a:effectLst/>
                <a:uLnTx/>
                <a:uFillTx/>
                <a:latin typeface="Calibri"/>
              </a:rPr>
              <a:t>Characteristics of </a:t>
            </a:r>
            <a:br>
              <a:rPr kumimoji="0" sz="1800" b="0" i="0" u="none" strike="noStrike" kern="1200" cap="none" spc="0" normalizeH="0" baseline="0" noProof="0">
                <a:ln>
                  <a:noFill/>
                </a:ln>
                <a:solidFill>
                  <a:prstClr val="black"/>
                </a:solidFill>
                <a:effectLst/>
                <a:uLnTx/>
                <a:uFillTx/>
                <a:latin typeface="Arial"/>
              </a:rPr>
            </a:br>
            <a:r>
              <a:rPr kumimoji="0" lang="en-US" sz="3200" b="1" i="0" u="none" strike="noStrike" kern="1200" cap="none" spc="-1" normalizeH="0" baseline="0" noProof="0">
                <a:ln>
                  <a:noFill/>
                </a:ln>
                <a:solidFill>
                  <a:srgbClr val="002060"/>
                </a:solidFill>
                <a:effectLst/>
                <a:uLnTx/>
                <a:uFillTx/>
                <a:latin typeface="Calibri"/>
              </a:rPr>
              <a:t>sampling sites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171" name="TextShape 2"/>
          <p:cNvSpPr txBox="1"/>
          <p:nvPr/>
        </p:nvSpPr>
        <p:spPr>
          <a:xfrm>
            <a:off x="6238080" y="6171120"/>
            <a:ext cx="438876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59250-64A8-4722-877A-94C14318F49A}"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prstClr val="black"/>
              </a:solidFill>
              <a:effectLst/>
              <a:uLnTx/>
              <a:uFillTx/>
              <a:latin typeface="Calibri"/>
            </a:endParaRPr>
          </a:p>
        </p:txBody>
      </p:sp>
      <p:sp>
        <p:nvSpPr>
          <p:cNvPr id="172" name="TextShape 3"/>
          <p:cNvSpPr txBox="1"/>
          <p:nvPr/>
        </p:nvSpPr>
        <p:spPr>
          <a:xfrm>
            <a:off x="10861560" y="6171120"/>
            <a:ext cx="933480" cy="364680"/>
          </a:xfrm>
          <a:prstGeom prst="rect">
            <a:avLst/>
          </a:prstGeom>
          <a:noFill/>
          <a:ln>
            <a:noFill/>
          </a:ln>
        </p:spPr>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6EF98E-BA56-41E5-A589-E2D1048C3F45}"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1" normalizeH="0" baseline="0" noProof="0">
              <a:ln>
                <a:noFill/>
              </a:ln>
              <a:solidFill>
                <a:prstClr val="black"/>
              </a:solidFill>
              <a:effectLst/>
              <a:uLnTx/>
              <a:uFillTx/>
              <a:latin typeface="Calibri"/>
            </a:endParaRPr>
          </a:p>
        </p:txBody>
      </p:sp>
      <p:sp>
        <p:nvSpPr>
          <p:cNvPr id="173" name="TextShape 4"/>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74" name="CustomShape 5"/>
          <p:cNvSpPr/>
          <p:nvPr/>
        </p:nvSpPr>
        <p:spPr>
          <a:xfrm>
            <a:off x="4424040" y="170640"/>
            <a:ext cx="12191760" cy="456840"/>
          </a:xfrm>
          <a:prstGeom prst="rect">
            <a:avLst/>
          </a:prstGeom>
          <a:noFill/>
          <a:ln>
            <a:noFill/>
          </a:ln>
        </p:spPr>
        <p:style>
          <a:lnRef idx="2">
            <a:scrgbClr r="0" g="0" b="0"/>
          </a:lnRef>
          <a:fillRef idx="0">
            <a:scrgbClr r="0" g="0" b="0"/>
          </a:fillRef>
          <a:effectRef idx="0">
            <a:scrgbClr r="0" g="0" b="0"/>
          </a:effectRef>
          <a:fontRef idx="minor"/>
        </p:style>
      </p:sp>
      <p:pic>
        <p:nvPicPr>
          <p:cNvPr id="175" name="Picture 14" descr="A body of water with buildings and a tower in the background&#10;&#10;Description automatically generated with low confidence"/>
          <p:cNvPicPr/>
          <p:nvPr/>
        </p:nvPicPr>
        <p:blipFill>
          <a:blip r:embed="rId3"/>
          <a:stretch/>
        </p:blipFill>
        <p:spPr>
          <a:xfrm>
            <a:off x="8008200" y="3267360"/>
            <a:ext cx="4183200" cy="3137400"/>
          </a:xfrm>
          <a:prstGeom prst="rect">
            <a:avLst/>
          </a:prstGeom>
          <a:ln>
            <a:noFill/>
          </a:ln>
        </p:spPr>
      </p:pic>
      <p:pic>
        <p:nvPicPr>
          <p:cNvPr id="176" name="Picture 17" descr="A body of water with buildings in the background&#10;&#10;Description automatically generated with medium confidence"/>
          <p:cNvPicPr/>
          <p:nvPr/>
        </p:nvPicPr>
        <p:blipFill>
          <a:blip r:embed="rId4"/>
          <a:stretch/>
        </p:blipFill>
        <p:spPr>
          <a:xfrm>
            <a:off x="8008200" y="0"/>
            <a:ext cx="4192920" cy="3144600"/>
          </a:xfrm>
          <a:prstGeom prst="rect">
            <a:avLst/>
          </a:prstGeom>
          <a:ln>
            <a:noFill/>
          </a:ln>
        </p:spPr>
      </p:pic>
      <p:graphicFrame>
        <p:nvGraphicFramePr>
          <p:cNvPr id="6" name="Diagram6"/>
          <p:cNvGraphicFramePr/>
          <p:nvPr/>
        </p:nvGraphicFramePr>
        <p:xfrm>
          <a:off x="-160560" y="1495080"/>
          <a:ext cx="8127720" cy="46756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7" name="CustomShape 6"/>
          <p:cNvSpPr/>
          <p:nvPr/>
        </p:nvSpPr>
        <p:spPr>
          <a:xfrm>
            <a:off x="6390360" y="6323760"/>
            <a:ext cx="4388760" cy="364680"/>
          </a:xfrm>
          <a:prstGeom prst="rect">
            <a:avLst/>
          </a:prstGeom>
          <a:noFill/>
          <a:ln>
            <a:noFill/>
          </a:ln>
        </p:spPr>
        <p:style>
          <a:lnRef idx="2">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872FB-E2AD-4642-8D50-12B1A8FF34C4}"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prstClr val="black"/>
              </a:solidFill>
              <a:effectLst/>
              <a:uLnTx/>
              <a:uFillTx/>
              <a:latin typeface="Calibri"/>
            </a:endParaRPr>
          </a:p>
        </p:txBody>
      </p:sp>
      <p:sp>
        <p:nvSpPr>
          <p:cNvPr id="178" name="CustomShape 7"/>
          <p:cNvSpPr/>
          <p:nvPr/>
        </p:nvSpPr>
        <p:spPr>
          <a:xfrm>
            <a:off x="11013840" y="6323760"/>
            <a:ext cx="9334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B1AFD1-77E2-4C95-9354-10CA4B09499F}"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1" normalizeH="0" baseline="0" noProof="0">
              <a:ln>
                <a:noFill/>
              </a:ln>
              <a:solidFill>
                <a:prstClr val="black"/>
              </a:solidFill>
              <a:effectLst/>
              <a:uLnTx/>
              <a:uFillTx/>
              <a:latin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extShape 1"/>
          <p:cNvSpPr txBox="1"/>
          <p:nvPr/>
        </p:nvSpPr>
        <p:spPr>
          <a:xfrm>
            <a:off x="1212840" y="484920"/>
            <a:ext cx="1104552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Methods – </a:t>
            </a:r>
            <a:r>
              <a:rPr kumimoji="0" lang="en-US" sz="3200" b="1" i="0" u="none" strike="noStrike" kern="1200" cap="none" spc="-1" normalizeH="0" baseline="0" noProof="0">
                <a:ln>
                  <a:noFill/>
                </a:ln>
                <a:solidFill>
                  <a:srgbClr val="002060"/>
                </a:solidFill>
                <a:effectLst/>
                <a:uLnTx/>
                <a:uFillTx/>
                <a:latin typeface="Calibri"/>
              </a:rPr>
              <a:t>Field sampling and laboratory analysis </a:t>
            </a:r>
            <a:r>
              <a:rPr kumimoji="0" lang="en-US" sz="3200" b="1" i="0" u="none" strike="noStrike" kern="1200" cap="none" spc="-1" normalizeH="0" baseline="0" noProof="0">
                <a:ln>
                  <a:noFill/>
                </a:ln>
                <a:solidFill>
                  <a:srgbClr val="C82686"/>
                </a:solidFill>
                <a:effectLst/>
                <a:uLnTx/>
                <a:uFillTx/>
                <a:latin typeface="Calibri"/>
              </a:rPr>
              <a:t>– Benthic macroinvertebrates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180"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81" name="CustomShape 3"/>
          <p:cNvSpPr/>
          <p:nvPr/>
        </p:nvSpPr>
        <p:spPr>
          <a:xfrm>
            <a:off x="4424040" y="170640"/>
            <a:ext cx="12191760" cy="456840"/>
          </a:xfrm>
          <a:prstGeom prst="rect">
            <a:avLst/>
          </a:prstGeom>
          <a:noFill/>
          <a:ln>
            <a:noFill/>
          </a:ln>
        </p:spPr>
        <p:style>
          <a:lnRef idx="0">
            <a:scrgbClr r="0" g="0" b="0"/>
          </a:lnRef>
          <a:fillRef idx="0">
            <a:scrgbClr r="0" g="0" b="0"/>
          </a:fillRef>
          <a:effectRef idx="0">
            <a:scrgbClr r="0" g="0" b="0"/>
          </a:effectRef>
          <a:fontRef idx="minor"/>
        </p:style>
      </p:sp>
      <p:pic>
        <p:nvPicPr>
          <p:cNvPr id="182" name="Picture 8" descr="A small island in the middle of a body of water&#10;&#10;Description automatically generated with medium confidence"/>
          <p:cNvPicPr/>
          <p:nvPr/>
        </p:nvPicPr>
        <p:blipFill>
          <a:blip r:embed="rId2"/>
          <a:stretch/>
        </p:blipFill>
        <p:spPr>
          <a:xfrm rot="10800000">
            <a:off x="72360" y="3639960"/>
            <a:ext cx="2174040" cy="2355840"/>
          </a:xfrm>
          <a:prstGeom prst="rect">
            <a:avLst/>
          </a:prstGeom>
          <a:ln>
            <a:noFill/>
          </a:ln>
        </p:spPr>
      </p:pic>
      <p:pic>
        <p:nvPicPr>
          <p:cNvPr id="183" name="Picture 11" descr="A picture containing outdoor&#10;&#10;Description automatically generated"/>
          <p:cNvPicPr/>
          <p:nvPr/>
        </p:nvPicPr>
        <p:blipFill>
          <a:blip r:embed="rId3"/>
          <a:stretch/>
        </p:blipFill>
        <p:spPr>
          <a:xfrm rot="5400000">
            <a:off x="2187360" y="3797640"/>
            <a:ext cx="2355840" cy="2059920"/>
          </a:xfrm>
          <a:prstGeom prst="rect">
            <a:avLst/>
          </a:prstGeom>
          <a:ln>
            <a:noFill/>
          </a:ln>
        </p:spPr>
      </p:pic>
      <p:pic>
        <p:nvPicPr>
          <p:cNvPr id="184" name="Picture 13" descr="A picture containing indoor, cluttered, miller&#10;&#10;Description automatically generated"/>
          <p:cNvPicPr/>
          <p:nvPr/>
        </p:nvPicPr>
        <p:blipFill>
          <a:blip r:embed="rId4"/>
          <a:stretch/>
        </p:blipFill>
        <p:spPr>
          <a:xfrm rot="5400000">
            <a:off x="4167720" y="3936600"/>
            <a:ext cx="2373840" cy="1780200"/>
          </a:xfrm>
          <a:prstGeom prst="rect">
            <a:avLst/>
          </a:prstGeom>
          <a:ln>
            <a:noFill/>
          </a:ln>
        </p:spPr>
      </p:pic>
      <p:pic>
        <p:nvPicPr>
          <p:cNvPr id="185" name="Picture 17" descr="A picture containing graphical user interface&#10;&#10;Description automatically generated"/>
          <p:cNvPicPr/>
          <p:nvPr/>
        </p:nvPicPr>
        <p:blipFill>
          <a:blip r:embed="rId5"/>
          <a:stretch/>
        </p:blipFill>
        <p:spPr>
          <a:xfrm rot="10800000">
            <a:off x="6314400" y="3648960"/>
            <a:ext cx="2000520" cy="2355840"/>
          </a:xfrm>
          <a:prstGeom prst="rect">
            <a:avLst/>
          </a:prstGeom>
          <a:ln>
            <a:noFill/>
          </a:ln>
        </p:spPr>
      </p:pic>
      <p:pic>
        <p:nvPicPr>
          <p:cNvPr id="186" name="Picture 24" descr="A picture containing food, indoor, arthropod&#10;&#10;Description automatically generated"/>
          <p:cNvPicPr/>
          <p:nvPr/>
        </p:nvPicPr>
        <p:blipFill>
          <a:blip r:embed="rId6"/>
          <a:stretch/>
        </p:blipFill>
        <p:spPr>
          <a:xfrm rot="5400000">
            <a:off x="10198080" y="4079160"/>
            <a:ext cx="2372760" cy="1513800"/>
          </a:xfrm>
          <a:prstGeom prst="rect">
            <a:avLst/>
          </a:prstGeom>
          <a:ln>
            <a:noFill/>
          </a:ln>
        </p:spPr>
      </p:pic>
      <p:graphicFrame>
        <p:nvGraphicFramePr>
          <p:cNvPr id="7" name="Diagram7"/>
          <p:cNvGraphicFramePr/>
          <p:nvPr/>
        </p:nvGraphicFramePr>
        <p:xfrm>
          <a:off x="1474560" y="1332000"/>
          <a:ext cx="9135720" cy="23558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87" name="Picture 24" descr="A picture containing dessert&#10;&#10;Description automatically generated"/>
          <p:cNvPicPr/>
          <p:nvPr/>
        </p:nvPicPr>
        <p:blipFill>
          <a:blip r:embed="rId12"/>
          <a:stretch/>
        </p:blipFill>
        <p:spPr>
          <a:xfrm>
            <a:off x="8370000" y="3634200"/>
            <a:ext cx="2196000" cy="2379600"/>
          </a:xfrm>
          <a:prstGeom prst="rect">
            <a:avLst/>
          </a:prstGeom>
          <a:ln>
            <a:noFill/>
          </a:ln>
        </p:spPr>
      </p:pic>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3C58A-F812-4270-AC5F-6A20CCF6BEDC}"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722DA-A1AF-4DE2-98CD-B851338C9907}"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Methods – </a:t>
            </a:r>
            <a:r>
              <a:rPr kumimoji="0" lang="en-US" sz="3200" b="1" i="0" u="none" strike="noStrike" kern="1200" cap="none" spc="-1" normalizeH="0" baseline="0" noProof="0">
                <a:ln>
                  <a:noFill/>
                </a:ln>
                <a:solidFill>
                  <a:srgbClr val="002060"/>
                </a:solidFill>
                <a:effectLst/>
                <a:uLnTx/>
                <a:uFillTx/>
                <a:latin typeface="Calibri"/>
              </a:rPr>
              <a:t>Field sampling and laboratory analysis </a:t>
            </a:r>
            <a:r>
              <a:rPr kumimoji="0" lang="en-US" sz="3200" b="1" i="0" u="none" strike="noStrike" kern="1200" cap="none" spc="-1" normalizeH="0" baseline="0" noProof="0">
                <a:ln>
                  <a:noFill/>
                </a:ln>
                <a:solidFill>
                  <a:srgbClr val="C82686"/>
                </a:solidFill>
                <a:effectLst/>
                <a:uLnTx/>
                <a:uFillTx/>
                <a:latin typeface="Calibri"/>
              </a:rPr>
              <a:t>– Water and sediment</a:t>
            </a:r>
            <a:endParaRPr kumimoji="0" lang="en-US" sz="3200" b="0" i="0" u="none" strike="noStrike" kern="1200" cap="none" spc="-1" normalizeH="0" baseline="0" noProof="0">
              <a:ln>
                <a:noFill/>
              </a:ln>
              <a:solidFill>
                <a:srgbClr val="2A105B"/>
              </a:solidFill>
              <a:effectLst/>
              <a:uLnTx/>
              <a:uFillTx/>
              <a:latin typeface="Calibri"/>
            </a:endParaRPr>
          </a:p>
        </p:txBody>
      </p:sp>
      <p:sp>
        <p:nvSpPr>
          <p:cNvPr id="189"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90" name="CustomShape 3"/>
          <p:cNvSpPr/>
          <p:nvPr/>
        </p:nvSpPr>
        <p:spPr>
          <a:xfrm>
            <a:off x="4424040" y="170640"/>
            <a:ext cx="12191760" cy="456840"/>
          </a:xfrm>
          <a:prstGeom prst="rect">
            <a:avLst/>
          </a:prstGeom>
          <a:noFill/>
          <a:ln>
            <a:noFill/>
          </a:ln>
        </p:spPr>
        <p:style>
          <a:lnRef idx="2">
            <a:scrgbClr r="0" g="0" b="0"/>
          </a:lnRef>
          <a:fillRef idx="0">
            <a:scrgbClr r="0" g="0" b="0"/>
          </a:fillRef>
          <a:effectRef idx="0">
            <a:scrgbClr r="0" g="0" b="0"/>
          </a:effectRef>
          <a:fontRef idx="minor"/>
        </p:style>
      </p:sp>
      <p:pic>
        <p:nvPicPr>
          <p:cNvPr id="191" name="Picture 7" descr="A group of plastic bottles on a table&#10;&#10;Description automatically generated with low confidence"/>
          <p:cNvPicPr/>
          <p:nvPr/>
        </p:nvPicPr>
        <p:blipFill>
          <a:blip r:embed="rId3"/>
          <a:stretch/>
        </p:blipFill>
        <p:spPr>
          <a:xfrm>
            <a:off x="1608840" y="1328400"/>
            <a:ext cx="2378520" cy="1783800"/>
          </a:xfrm>
          <a:prstGeom prst="rect">
            <a:avLst/>
          </a:prstGeom>
          <a:ln>
            <a:noFill/>
          </a:ln>
        </p:spPr>
      </p:pic>
      <p:pic>
        <p:nvPicPr>
          <p:cNvPr id="192" name="Picture 14" descr="A picture containing text, outdoor, person&#10;&#10;Description automatically generated"/>
          <p:cNvPicPr/>
          <p:nvPr/>
        </p:nvPicPr>
        <p:blipFill>
          <a:blip r:embed="rId4"/>
          <a:stretch/>
        </p:blipFill>
        <p:spPr>
          <a:xfrm rot="5400000">
            <a:off x="1388880" y="3452400"/>
            <a:ext cx="2818800" cy="2378520"/>
          </a:xfrm>
          <a:prstGeom prst="rect">
            <a:avLst/>
          </a:prstGeom>
          <a:ln>
            <a:noFill/>
          </a:ln>
        </p:spPr>
      </p:pic>
      <p:graphicFrame>
        <p:nvGraphicFramePr>
          <p:cNvPr id="8" name="Diagram8"/>
          <p:cNvGraphicFramePr/>
          <p:nvPr/>
        </p:nvGraphicFramePr>
        <p:xfrm>
          <a:off x="4154400" y="1386000"/>
          <a:ext cx="7014960" cy="37180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28831-7E9B-4155-8A8D-0DA4BCB2E924}"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60E0F-83C8-4D31-9D3B-A98E9650C843}"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Methods- </a:t>
            </a:r>
            <a:r>
              <a:rPr kumimoji="0" lang="en-US" sz="3200" b="1" i="0" u="none" strike="noStrike" kern="1200" cap="none" spc="-1" normalizeH="0" baseline="0" noProof="0">
                <a:ln>
                  <a:noFill/>
                </a:ln>
                <a:solidFill>
                  <a:srgbClr val="002060"/>
                </a:solidFill>
                <a:effectLst/>
                <a:uLnTx/>
                <a:uFillTx/>
                <a:latin typeface="Calibri"/>
              </a:rPr>
              <a:t>Existing monitoring data from Rijkswaterstaat and HELCOM</a:t>
            </a:r>
            <a:endParaRPr kumimoji="0" lang="en-US" sz="3200" b="0" i="0" u="none" strike="noStrike" kern="1200" cap="none" spc="-1" normalizeH="0" baseline="0" noProof="0">
              <a:ln>
                <a:noFill/>
              </a:ln>
              <a:solidFill>
                <a:srgbClr val="2A105B"/>
              </a:solidFill>
              <a:effectLst/>
              <a:uLnTx/>
              <a:uFillTx/>
              <a:latin typeface="Calibri"/>
            </a:endParaRPr>
          </a:p>
        </p:txBody>
      </p:sp>
      <p:sp>
        <p:nvSpPr>
          <p:cNvPr id="194"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95" name="CustomShape 3"/>
          <p:cNvSpPr/>
          <p:nvPr/>
        </p:nvSpPr>
        <p:spPr>
          <a:xfrm>
            <a:off x="4424040" y="170640"/>
            <a:ext cx="12191760" cy="456840"/>
          </a:xfrm>
          <a:prstGeom prst="rect">
            <a:avLst/>
          </a:prstGeom>
          <a:noFill/>
          <a:ln>
            <a:noFill/>
          </a:ln>
        </p:spPr>
        <p:style>
          <a:lnRef idx="2">
            <a:scrgbClr r="0" g="0" b="0"/>
          </a:lnRef>
          <a:fillRef idx="0">
            <a:scrgbClr r="0" g="0" b="0"/>
          </a:fillRef>
          <a:effectRef idx="0">
            <a:scrgbClr r="0" g="0" b="0"/>
          </a:effectRef>
          <a:fontRef idx="minor"/>
        </p:style>
      </p:sp>
      <p:pic>
        <p:nvPicPr>
          <p:cNvPr id="196" name="Picture 8" descr="Εικόνα που περιέχει χάρτης&#10;&#10;Περιγραφή που δημιουργήθηκε αυτόματα"/>
          <p:cNvPicPr/>
          <p:nvPr/>
        </p:nvPicPr>
        <p:blipFill>
          <a:blip r:embed="rId3"/>
          <a:stretch/>
        </p:blipFill>
        <p:spPr>
          <a:xfrm>
            <a:off x="0" y="1630080"/>
            <a:ext cx="6825960" cy="4294080"/>
          </a:xfrm>
          <a:prstGeom prst="rect">
            <a:avLst/>
          </a:prstGeom>
          <a:ln>
            <a:noFill/>
          </a:ln>
        </p:spPr>
      </p:pic>
      <p:graphicFrame>
        <p:nvGraphicFramePr>
          <p:cNvPr id="9" name="Diagram9"/>
          <p:cNvGraphicFramePr/>
          <p:nvPr>
            <p:extLst>
              <p:ext uri="{D42A27DB-BD31-4B8C-83A1-F6EECF244321}">
                <p14:modId xmlns:p14="http://schemas.microsoft.com/office/powerpoint/2010/main" val="2867429698"/>
              </p:ext>
            </p:extLst>
          </p:nvPr>
        </p:nvGraphicFramePr>
        <p:xfrm>
          <a:off x="3027600" y="1068120"/>
          <a:ext cx="9341640" cy="5418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DE61D-EFEE-437C-A9AB-8D47EEF134B1}"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1F770-E626-4C0E-B938-F60D07F65A5D}"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 </a:t>
            </a:r>
            <a:r>
              <a:rPr kumimoji="0" lang="en-US" sz="3200" b="1" i="0" u="none" strike="noStrike" kern="1200" cap="none" spc="-1" normalizeH="0" baseline="0" noProof="0">
                <a:ln>
                  <a:noFill/>
                </a:ln>
                <a:solidFill>
                  <a:srgbClr val="002060"/>
                </a:solidFill>
                <a:effectLst/>
                <a:uLnTx/>
                <a:uFillTx/>
                <a:latin typeface="Calibri"/>
              </a:rPr>
              <a:t>Brine characteristics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198"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199" name="CustomShape 3"/>
          <p:cNvSpPr/>
          <p:nvPr/>
        </p:nvSpPr>
        <p:spPr>
          <a:xfrm>
            <a:off x="4424040" y="170640"/>
            <a:ext cx="12191760" cy="456840"/>
          </a:xfrm>
          <a:prstGeom prst="rect">
            <a:avLst/>
          </a:prstGeom>
          <a:noFill/>
          <a:ln>
            <a:noFill/>
          </a:ln>
        </p:spPr>
        <p:style>
          <a:lnRef idx="2">
            <a:scrgbClr r="0" g="0" b="0"/>
          </a:lnRef>
          <a:fillRef idx="0">
            <a:scrgbClr r="0" g="0" b="0"/>
          </a:fillRef>
          <a:effectRef idx="0">
            <a:scrgbClr r="0" g="0" b="0"/>
          </a:effectRef>
          <a:fontRef idx="minor"/>
        </p:style>
      </p:sp>
      <p:pic>
        <p:nvPicPr>
          <p:cNvPr id="200" name="Picture 14" descr="A picture containing water, outdoor&#10;&#10;Description automatically generated"/>
          <p:cNvPicPr/>
          <p:nvPr/>
        </p:nvPicPr>
        <p:blipFill>
          <a:blip r:embed="rId3"/>
          <a:stretch/>
        </p:blipFill>
        <p:spPr>
          <a:xfrm>
            <a:off x="8611920" y="432720"/>
            <a:ext cx="3579840" cy="2684880"/>
          </a:xfrm>
          <a:prstGeom prst="rect">
            <a:avLst/>
          </a:prstGeom>
          <a:ln>
            <a:noFill/>
          </a:ln>
        </p:spPr>
      </p:pic>
      <p:pic>
        <p:nvPicPr>
          <p:cNvPr id="201" name="Picture 16" descr="A picture containing outdoor, grass, rock, nature&#10;&#10;Description automatically generated"/>
          <p:cNvPicPr/>
          <p:nvPr/>
        </p:nvPicPr>
        <p:blipFill>
          <a:blip r:embed="rId4"/>
          <a:stretch/>
        </p:blipFill>
        <p:spPr>
          <a:xfrm>
            <a:off x="8611920" y="3301920"/>
            <a:ext cx="3579840" cy="2684880"/>
          </a:xfrm>
          <a:prstGeom prst="rect">
            <a:avLst/>
          </a:prstGeom>
          <a:ln>
            <a:noFill/>
          </a:ln>
        </p:spPr>
      </p:pic>
      <p:graphicFrame>
        <p:nvGraphicFramePr>
          <p:cNvPr id="10" name="Diagram10"/>
          <p:cNvGraphicFramePr/>
          <p:nvPr/>
        </p:nvGraphicFramePr>
        <p:xfrm>
          <a:off x="396360" y="1117800"/>
          <a:ext cx="8127720" cy="5418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A25FA-94EB-4C2D-A2F4-C1B00E1BE058}"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14AB5-84BC-41C8-B291-C42EFC2872CD}"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 </a:t>
            </a:r>
            <a:r>
              <a:rPr kumimoji="0" lang="en-US" sz="3200" b="1" i="0" u="none" strike="noStrike" kern="1200" cap="none" spc="-1" normalizeH="0" baseline="0" noProof="0">
                <a:ln>
                  <a:noFill/>
                </a:ln>
                <a:solidFill>
                  <a:srgbClr val="002060"/>
                </a:solidFill>
                <a:effectLst/>
                <a:uLnTx/>
                <a:uFillTx/>
                <a:latin typeface="Calibri"/>
              </a:rPr>
              <a:t>Existing monitoring data from Rijkswaterstaat </a:t>
            </a:r>
            <a:r>
              <a:rPr kumimoji="0" lang="en-US" sz="3200" b="1" i="0" u="none" strike="noStrike" kern="1200" cap="none" spc="-1" normalizeH="0" baseline="0" noProof="0">
                <a:ln>
                  <a:noFill/>
                </a:ln>
                <a:solidFill>
                  <a:srgbClr val="C82686"/>
                </a:solidFill>
                <a:effectLst/>
                <a:uLnTx/>
                <a:uFillTx/>
                <a:latin typeface="Calibri"/>
              </a:rPr>
              <a:t>–</a:t>
            </a:r>
            <a:r>
              <a:rPr kumimoji="0" lang="en-US" sz="3200" b="1" i="0" u="none" strike="noStrike" kern="1200" cap="none" spc="-1" normalizeH="0" baseline="0" noProof="0">
                <a:ln>
                  <a:noFill/>
                </a:ln>
                <a:solidFill>
                  <a:srgbClr val="49C2D7"/>
                </a:solidFill>
                <a:effectLst/>
                <a:uLnTx/>
                <a:uFillTx/>
                <a:latin typeface="Calibri"/>
              </a:rPr>
              <a:t> </a:t>
            </a:r>
            <a:r>
              <a:rPr kumimoji="0" lang="en-US" sz="3200" b="1" i="0" u="none" strike="noStrike" kern="1200" cap="none" spc="-1" normalizeH="0" baseline="0" noProof="0">
                <a:ln>
                  <a:noFill/>
                </a:ln>
                <a:solidFill>
                  <a:srgbClr val="C82686"/>
                </a:solidFill>
                <a:effectLst/>
                <a:uLnTx/>
                <a:uFillTx/>
                <a:latin typeface="Calibri"/>
              </a:rPr>
              <a:t>Ecological and chemical status reported in RMBP 2015</a:t>
            </a:r>
            <a:endParaRPr kumimoji="0" lang="en-US" sz="3200" b="0" i="0" u="none" strike="noStrike" kern="1200" cap="none" spc="-1" normalizeH="0" baseline="0" noProof="0">
              <a:ln>
                <a:noFill/>
              </a:ln>
              <a:solidFill>
                <a:srgbClr val="2A105B"/>
              </a:solidFill>
              <a:effectLst/>
              <a:uLnTx/>
              <a:uFillTx/>
              <a:latin typeface="Calibri"/>
            </a:endParaRPr>
          </a:p>
        </p:txBody>
      </p:sp>
      <p:sp>
        <p:nvSpPr>
          <p:cNvPr id="203"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204" name="CustomShape 3"/>
          <p:cNvSpPr/>
          <p:nvPr/>
        </p:nvSpPr>
        <p:spPr>
          <a:xfrm>
            <a:off x="4424040" y="170640"/>
            <a:ext cx="12191760" cy="456840"/>
          </a:xfrm>
          <a:prstGeom prst="rect">
            <a:avLst/>
          </a:prstGeom>
          <a:noFill/>
          <a:ln>
            <a:noFill/>
          </a:ln>
        </p:spPr>
        <p:style>
          <a:lnRef idx="2">
            <a:scrgbClr r="0" g="0" b="0"/>
          </a:lnRef>
          <a:fillRef idx="0">
            <a:scrgbClr r="0" g="0" b="0"/>
          </a:fillRef>
          <a:effectRef idx="0">
            <a:scrgbClr r="0" g="0" b="0"/>
          </a:effectRef>
          <a:fontRef idx="minor"/>
        </p:style>
      </p:sp>
      <p:graphicFrame>
        <p:nvGraphicFramePr>
          <p:cNvPr id="11" name="Diagram11"/>
          <p:cNvGraphicFramePr/>
          <p:nvPr/>
        </p:nvGraphicFramePr>
        <p:xfrm>
          <a:off x="-307080" y="1003320"/>
          <a:ext cx="4731120" cy="516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12"/>
          <p:cNvGraphicFramePr/>
          <p:nvPr/>
        </p:nvGraphicFramePr>
        <p:xfrm>
          <a:off x="4295160" y="1329120"/>
          <a:ext cx="4731120" cy="51674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5" name="CustomShape 4"/>
          <p:cNvSpPr/>
          <p:nvPr/>
        </p:nvSpPr>
        <p:spPr>
          <a:xfrm>
            <a:off x="7333920" y="2030760"/>
            <a:ext cx="4142880" cy="4764600"/>
          </a:xfrm>
          <a:prstGeom prst="rect">
            <a:avLst/>
          </a:prstGeom>
          <a:noFill/>
          <a:ln>
            <a:noFill/>
          </a:ln>
        </p:spPr>
        <p:style>
          <a:lnRef idx="2">
            <a:scrgbClr r="0" g="0" b="0"/>
          </a:lnRef>
          <a:fillRef idx="0">
            <a:scrgbClr r="0" g="0" b="0"/>
          </a:fillRef>
          <a:effectRef idx="0">
            <a:scrgbClr r="0" g="0" b="0"/>
          </a:effectRef>
          <a:fontRef idx="minor"/>
        </p:style>
        <p:txBody>
          <a:bodyPr lIns="90000" tIns="45000" rIns="90000" bIns="45000">
            <a:spAutoFit/>
          </a:bodyPr>
          <a:lstStyle/>
          <a:p>
            <a:pPr marL="0" marR="0" lvl="0" indent="0" algn="just" defTabSz="914400" rtl="0" eaLnBrk="1" fontAlgn="auto" latinLnBrk="0" hangingPunct="1">
              <a:lnSpc>
                <a:spcPct val="100000"/>
              </a:lnSpc>
              <a:spcBef>
                <a:spcPts val="0"/>
              </a:spcBef>
              <a:spcAft>
                <a:spcPts val="1599"/>
              </a:spcAft>
              <a:buClrTx/>
              <a:buSzTx/>
              <a:buFontTx/>
              <a:buNone/>
              <a:tabLst/>
              <a:defRPr/>
            </a:pPr>
            <a:r>
              <a:rPr kumimoji="0" lang="en-US" sz="2000" b="1" i="0" u="none" strike="noStrike" kern="1200" cap="none" spc="-1" normalizeH="0" baseline="0" noProof="0">
                <a:ln>
                  <a:noFill/>
                </a:ln>
                <a:solidFill>
                  <a:srgbClr val="2A105B"/>
                </a:solidFill>
                <a:effectLst/>
                <a:uLnTx/>
                <a:uFillTx/>
                <a:latin typeface="Calibri"/>
                <a:ea typeface="MS Mincho"/>
              </a:rPr>
              <a:t>The </a:t>
            </a:r>
            <a:r>
              <a:rPr kumimoji="0" lang="en-US" sz="2000" b="1" i="0" u="sng" strike="noStrike" kern="1200" cap="none" spc="-1" normalizeH="0" baseline="0" noProof="0">
                <a:ln>
                  <a:noFill/>
                </a:ln>
                <a:solidFill>
                  <a:srgbClr val="2A105B"/>
                </a:solidFill>
                <a:effectLst/>
                <a:uLnTx/>
                <a:uFillTx/>
                <a:latin typeface="Calibri"/>
                <a:ea typeface="MS Mincho"/>
              </a:rPr>
              <a:t>most significant pressure </a:t>
            </a:r>
            <a:r>
              <a:rPr kumimoji="0" lang="en-US" sz="2000" b="0" i="0" u="none" strike="noStrike" kern="1200" cap="none" spc="-1" normalizeH="0" baseline="0" noProof="0">
                <a:ln>
                  <a:noFill/>
                </a:ln>
                <a:solidFill>
                  <a:srgbClr val="2A105B"/>
                </a:solidFill>
                <a:effectLst/>
                <a:uLnTx/>
                <a:uFillTx/>
                <a:latin typeface="Calibri"/>
                <a:ea typeface="MS Mincho"/>
              </a:rPr>
              <a:t>is due to </a:t>
            </a:r>
            <a:r>
              <a:rPr kumimoji="0" lang="en-US" sz="2000" b="1" i="0" u="none" strike="noStrike" kern="1200" cap="none" spc="-1" normalizeH="0" baseline="0" noProof="0">
                <a:ln>
                  <a:noFill/>
                </a:ln>
                <a:solidFill>
                  <a:srgbClr val="2A105B"/>
                </a:solidFill>
                <a:effectLst/>
                <a:uLnTx/>
                <a:uFillTx/>
                <a:latin typeface="Calibri"/>
                <a:ea typeface="MS Mincho"/>
              </a:rPr>
              <a:t>introduced species and diseases </a:t>
            </a:r>
            <a:r>
              <a:rPr kumimoji="0" lang="en-US" sz="2000" b="0" i="0" u="none" strike="noStrike" kern="1200" cap="none" spc="-1" normalizeH="0" baseline="0" noProof="0">
                <a:ln>
                  <a:noFill/>
                </a:ln>
                <a:solidFill>
                  <a:srgbClr val="2A105B"/>
                </a:solidFill>
                <a:effectLst/>
                <a:uLnTx/>
                <a:uFillTx/>
                <a:latin typeface="Calibri"/>
                <a:ea typeface="MS Mincho"/>
              </a:rPr>
              <a:t>(invasive alien species).</a:t>
            </a:r>
            <a:endParaRPr kumimoji="0" lang="en-US" sz="20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1599"/>
              </a:spcAft>
              <a:buClrTx/>
              <a:buSzTx/>
              <a:buFontTx/>
              <a:buNone/>
              <a:tabLst/>
              <a:defRPr/>
            </a:pPr>
            <a:r>
              <a:rPr kumimoji="0" lang="en-US" sz="2000" b="1" i="0" u="none" strike="noStrike" kern="1200" cap="none" spc="-1" normalizeH="0" baseline="0" noProof="0">
                <a:ln>
                  <a:noFill/>
                </a:ln>
                <a:solidFill>
                  <a:srgbClr val="2A105B"/>
                </a:solidFill>
                <a:effectLst/>
                <a:uLnTx/>
                <a:uFillTx/>
                <a:latin typeface="Calibri"/>
                <a:ea typeface="MS Mincho"/>
              </a:rPr>
              <a:t>The </a:t>
            </a:r>
            <a:r>
              <a:rPr kumimoji="0" lang="en-US" sz="2000" b="1" i="0" u="sng" strike="noStrike" kern="1200" cap="none" spc="-1" normalizeH="0" baseline="0" noProof="0">
                <a:ln>
                  <a:noFill/>
                </a:ln>
                <a:solidFill>
                  <a:srgbClr val="2A105B"/>
                </a:solidFill>
                <a:effectLst/>
                <a:uLnTx/>
                <a:uFillTx/>
                <a:latin typeface="Calibri"/>
                <a:ea typeface="MS Mincho"/>
              </a:rPr>
              <a:t>most significant impact </a:t>
            </a:r>
            <a:r>
              <a:rPr kumimoji="0" lang="en-US" sz="2000" b="0" i="0" u="none" strike="noStrike" kern="1200" cap="none" spc="-1" normalizeH="0" baseline="0" noProof="0">
                <a:ln>
                  <a:noFill/>
                </a:ln>
                <a:solidFill>
                  <a:srgbClr val="2A105B"/>
                </a:solidFill>
                <a:effectLst/>
                <a:uLnTx/>
                <a:uFillTx/>
                <a:latin typeface="Calibri"/>
                <a:ea typeface="MS Mincho"/>
              </a:rPr>
              <a:t>is </a:t>
            </a:r>
            <a:r>
              <a:rPr kumimoji="0" lang="en-US" sz="2000" b="1" i="0" u="none" strike="noStrike" kern="1200" cap="none" spc="-1" normalizeH="0" baseline="0" noProof="0">
                <a:ln>
                  <a:noFill/>
                </a:ln>
                <a:solidFill>
                  <a:srgbClr val="2A105B"/>
                </a:solidFill>
                <a:effectLst/>
                <a:uLnTx/>
                <a:uFillTx/>
                <a:latin typeface="Calibri"/>
                <a:ea typeface="MS Mincho"/>
              </a:rPr>
              <a:t>elevated temperature.</a:t>
            </a:r>
            <a:endParaRPr kumimoji="0" lang="en-US" sz="20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1599"/>
              </a:spcAft>
              <a:buClrTx/>
              <a:buSzTx/>
              <a:buFontTx/>
              <a:buNone/>
              <a:tabLst/>
              <a:defRPr/>
            </a:pPr>
            <a:r>
              <a:rPr kumimoji="0" lang="en-US" sz="2000" b="1" i="0" u="none" strike="noStrike" kern="1200" cap="none" spc="-1" normalizeH="0" baseline="0" noProof="0">
                <a:ln>
                  <a:noFill/>
                </a:ln>
                <a:solidFill>
                  <a:srgbClr val="2A105B"/>
                </a:solidFill>
                <a:effectLst/>
                <a:uLnTx/>
                <a:uFillTx/>
                <a:latin typeface="Calibri"/>
                <a:ea typeface="MS Mincho"/>
              </a:rPr>
              <a:t>“Good” ecological potential and “good” chemical status </a:t>
            </a:r>
            <a:r>
              <a:rPr kumimoji="0" lang="en-US" sz="2000" b="1" i="0" u="sng" strike="noStrike" kern="1200" cap="none" spc="-1" normalizeH="0" baseline="0" noProof="0">
                <a:ln>
                  <a:noFill/>
                </a:ln>
                <a:solidFill>
                  <a:srgbClr val="2A105B"/>
                </a:solidFill>
                <a:effectLst/>
                <a:uLnTx/>
                <a:uFillTx/>
                <a:latin typeface="Calibri"/>
                <a:ea typeface="MS Mincho"/>
              </a:rPr>
              <a:t>will not </a:t>
            </a:r>
            <a:r>
              <a:rPr kumimoji="0" lang="en-US" sz="2000" b="1" i="0" u="none" strike="noStrike" kern="1200" cap="none" spc="-1" normalizeH="0" baseline="0" noProof="0">
                <a:ln>
                  <a:noFill/>
                </a:ln>
                <a:solidFill>
                  <a:srgbClr val="2A105B"/>
                </a:solidFill>
                <a:effectLst/>
                <a:uLnTx/>
                <a:uFillTx/>
                <a:latin typeface="Calibri"/>
                <a:ea typeface="MS Mincho"/>
              </a:rPr>
              <a:t>be achieved in 2021 but it is expected to be achieved beyond 2027.</a:t>
            </a:r>
            <a:endParaRPr kumimoji="0" lang="en-US" sz="20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1599"/>
              </a:spcAft>
              <a:buClrTx/>
              <a:buSzTx/>
              <a:buFontTx/>
              <a:buNone/>
              <a:tabLst/>
              <a:defRPr/>
            </a:pPr>
            <a:endParaRPr kumimoji="0" lang="en-US" sz="20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1599"/>
              </a:spcAft>
              <a:buClrTx/>
              <a:buSzTx/>
              <a:buFontTx/>
              <a:buNone/>
              <a:tabLst/>
              <a:defRPr/>
            </a:pPr>
            <a:endParaRPr kumimoji="0" lang="en-US" sz="20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1599"/>
              </a:spcAft>
              <a:buClrTx/>
              <a:buSzTx/>
              <a:buFontTx/>
              <a:buNone/>
              <a:tabLst/>
              <a:defRPr/>
            </a:pPr>
            <a:endParaRPr kumimoji="0" lang="en-US" sz="20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D2B23-EBF7-4192-8C93-FD8F267E94C0}"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9ADB9-1674-4BE4-A3B6-9ED28E1BF692}"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extShape 1"/>
          <p:cNvSpPr txBox="1"/>
          <p:nvPr/>
        </p:nvSpPr>
        <p:spPr>
          <a:xfrm>
            <a:off x="1212840" y="484920"/>
            <a:ext cx="1113120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 </a:t>
            </a:r>
            <a:r>
              <a:rPr kumimoji="0" lang="en-US" sz="3200" b="1" i="0" u="none" strike="noStrike" kern="1200" cap="none" spc="-1" normalizeH="0" baseline="0" noProof="0">
                <a:ln>
                  <a:noFill/>
                </a:ln>
                <a:solidFill>
                  <a:srgbClr val="002060"/>
                </a:solidFill>
                <a:effectLst/>
                <a:uLnTx/>
                <a:uFillTx/>
                <a:latin typeface="Calibri"/>
              </a:rPr>
              <a:t>Existing monitoring data from Rijkswaterstaat </a:t>
            </a:r>
            <a:r>
              <a:rPr kumimoji="0" lang="en-US" sz="3200" b="1" i="0" u="none" strike="noStrike" kern="1200" cap="none" spc="-1" normalizeH="0" baseline="0" noProof="0">
                <a:ln>
                  <a:noFill/>
                </a:ln>
                <a:solidFill>
                  <a:srgbClr val="C82686"/>
                </a:solidFill>
                <a:effectLst/>
                <a:uLnTx/>
                <a:uFillTx/>
                <a:latin typeface="Calibri"/>
              </a:rPr>
              <a:t>– Water quality (2010-2019)</a:t>
            </a:r>
            <a:endParaRPr kumimoji="0" lang="en-US" sz="3200" b="0" i="0" u="none" strike="noStrike" kern="1200" cap="none" spc="-1" normalizeH="0" baseline="0" noProof="0">
              <a:ln>
                <a:noFill/>
              </a:ln>
              <a:solidFill>
                <a:srgbClr val="2A105B"/>
              </a:solidFill>
              <a:effectLst/>
              <a:uLnTx/>
              <a:uFillTx/>
              <a:latin typeface="Calibri"/>
            </a:endParaRPr>
          </a:p>
        </p:txBody>
      </p:sp>
      <p:sp>
        <p:nvSpPr>
          <p:cNvPr id="207"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208" name="CustomShape 3"/>
          <p:cNvSpPr/>
          <p:nvPr/>
        </p:nvSpPr>
        <p:spPr>
          <a:xfrm>
            <a:off x="4424040" y="170640"/>
            <a:ext cx="12191760" cy="456840"/>
          </a:xfrm>
          <a:prstGeom prst="rect">
            <a:avLst/>
          </a:prstGeom>
          <a:noFill/>
          <a:ln>
            <a:noFill/>
          </a:ln>
        </p:spPr>
        <p:style>
          <a:lnRef idx="0">
            <a:scrgbClr r="0" g="0" b="0"/>
          </a:lnRef>
          <a:fillRef idx="0">
            <a:scrgbClr r="0" g="0" b="0"/>
          </a:fillRef>
          <a:effectRef idx="0">
            <a:scrgbClr r="0" g="0" b="0"/>
          </a:effectRef>
          <a:fontRef idx="minor"/>
        </p:style>
      </p:sp>
      <p:pic>
        <p:nvPicPr>
          <p:cNvPr id="209" name="Picture 14"/>
          <p:cNvPicPr/>
          <p:nvPr/>
        </p:nvPicPr>
        <p:blipFill>
          <a:blip r:embed="rId3"/>
          <a:stretch/>
        </p:blipFill>
        <p:spPr>
          <a:xfrm>
            <a:off x="317160" y="1796760"/>
            <a:ext cx="2805840" cy="2098800"/>
          </a:xfrm>
          <a:prstGeom prst="rect">
            <a:avLst/>
          </a:prstGeom>
          <a:ln>
            <a:noFill/>
          </a:ln>
        </p:spPr>
      </p:pic>
      <p:pic>
        <p:nvPicPr>
          <p:cNvPr id="210" name="Picture 15"/>
          <p:cNvPicPr/>
          <p:nvPr/>
        </p:nvPicPr>
        <p:blipFill>
          <a:blip r:embed="rId4"/>
          <a:stretch/>
        </p:blipFill>
        <p:spPr>
          <a:xfrm>
            <a:off x="3188160" y="1796760"/>
            <a:ext cx="2805840" cy="2094480"/>
          </a:xfrm>
          <a:prstGeom prst="rect">
            <a:avLst/>
          </a:prstGeom>
          <a:ln>
            <a:noFill/>
          </a:ln>
        </p:spPr>
      </p:pic>
      <p:pic>
        <p:nvPicPr>
          <p:cNvPr id="211" name="Picture 17"/>
          <p:cNvPicPr/>
          <p:nvPr/>
        </p:nvPicPr>
        <p:blipFill>
          <a:blip r:embed="rId5"/>
          <a:stretch/>
        </p:blipFill>
        <p:spPr>
          <a:xfrm>
            <a:off x="3144240" y="3974400"/>
            <a:ext cx="2839320" cy="2143800"/>
          </a:xfrm>
          <a:prstGeom prst="rect">
            <a:avLst/>
          </a:prstGeom>
          <a:ln>
            <a:noFill/>
          </a:ln>
        </p:spPr>
      </p:pic>
      <p:pic>
        <p:nvPicPr>
          <p:cNvPr id="212" name="Picture 18"/>
          <p:cNvPicPr/>
          <p:nvPr/>
        </p:nvPicPr>
        <p:blipFill>
          <a:blip r:embed="rId6"/>
          <a:stretch/>
        </p:blipFill>
        <p:spPr>
          <a:xfrm>
            <a:off x="339120" y="3974400"/>
            <a:ext cx="2794320" cy="2143800"/>
          </a:xfrm>
          <a:prstGeom prst="rect">
            <a:avLst/>
          </a:prstGeom>
          <a:ln>
            <a:noFill/>
          </a:ln>
        </p:spPr>
      </p:pic>
      <p:pic>
        <p:nvPicPr>
          <p:cNvPr id="213" name="Picture 11"/>
          <p:cNvPicPr/>
          <p:nvPr/>
        </p:nvPicPr>
        <p:blipFill>
          <a:blip r:embed="rId7"/>
          <a:stretch/>
        </p:blipFill>
        <p:spPr>
          <a:xfrm>
            <a:off x="6059520" y="1796760"/>
            <a:ext cx="2840760" cy="2098800"/>
          </a:xfrm>
          <a:prstGeom prst="rect">
            <a:avLst/>
          </a:prstGeom>
          <a:ln>
            <a:noFill/>
          </a:ln>
        </p:spPr>
      </p:pic>
      <p:pic>
        <p:nvPicPr>
          <p:cNvPr id="214" name="Picture 12"/>
          <p:cNvPicPr/>
          <p:nvPr/>
        </p:nvPicPr>
        <p:blipFill>
          <a:blip r:embed="rId8"/>
          <a:stretch/>
        </p:blipFill>
        <p:spPr>
          <a:xfrm>
            <a:off x="8947080" y="3974400"/>
            <a:ext cx="2973960" cy="2118960"/>
          </a:xfrm>
          <a:prstGeom prst="rect">
            <a:avLst/>
          </a:prstGeom>
          <a:ln>
            <a:noFill/>
          </a:ln>
        </p:spPr>
      </p:pic>
      <p:pic>
        <p:nvPicPr>
          <p:cNvPr id="215" name="Picture 13"/>
          <p:cNvPicPr/>
          <p:nvPr/>
        </p:nvPicPr>
        <p:blipFill>
          <a:blip r:embed="rId9"/>
          <a:stretch/>
        </p:blipFill>
        <p:spPr>
          <a:xfrm>
            <a:off x="5994360" y="3974400"/>
            <a:ext cx="2905560" cy="2130840"/>
          </a:xfrm>
          <a:prstGeom prst="rect">
            <a:avLst/>
          </a:prstGeom>
          <a:ln>
            <a:noFill/>
          </a:ln>
        </p:spPr>
      </p:pic>
      <p:sp>
        <p:nvSpPr>
          <p:cNvPr id="216" name="CustomShape 4"/>
          <p:cNvSpPr/>
          <p:nvPr/>
        </p:nvSpPr>
        <p:spPr>
          <a:xfrm>
            <a:off x="9068760" y="1551600"/>
            <a:ext cx="2973960" cy="2070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1" normalizeH="0" baseline="0" noProof="0">
                <a:ln>
                  <a:noFill/>
                </a:ln>
                <a:solidFill>
                  <a:srgbClr val="333333"/>
                </a:solidFill>
                <a:effectLst/>
                <a:uLnTx/>
                <a:uFillTx/>
                <a:latin typeface="Calibri"/>
                <a:ea typeface="MS Mincho"/>
              </a:rPr>
              <a:t>Timeseries of concentrations of metals and P</a:t>
            </a:r>
            <a:r>
              <a:rPr kumimoji="0" lang="en-US" sz="1600" b="1" i="1" u="none" strike="noStrike" kern="1200" cap="none" spc="-1" normalizeH="0" baseline="-25000" noProof="0">
                <a:ln>
                  <a:noFill/>
                </a:ln>
                <a:solidFill>
                  <a:srgbClr val="333333"/>
                </a:solidFill>
                <a:effectLst/>
                <a:uLnTx/>
                <a:uFillTx/>
                <a:latin typeface="Calibri"/>
                <a:ea typeface="MS Mincho"/>
              </a:rPr>
              <a:t>T</a:t>
            </a:r>
            <a:r>
              <a:rPr kumimoji="0" lang="en-US" sz="1600" b="1" i="1" u="none" strike="noStrike" kern="1200" cap="none" spc="-1" normalizeH="0" baseline="0" noProof="0">
                <a:ln>
                  <a:noFill/>
                </a:ln>
                <a:solidFill>
                  <a:srgbClr val="333333"/>
                </a:solidFill>
                <a:effectLst/>
                <a:uLnTx/>
                <a:uFillTx/>
                <a:latin typeface="Calibri"/>
                <a:ea typeface="MS Mincho"/>
              </a:rPr>
              <a:t>, N</a:t>
            </a:r>
            <a:r>
              <a:rPr kumimoji="0" lang="en-US" sz="1600" b="1" i="1" u="none" strike="noStrike" kern="1200" cap="none" spc="-1" normalizeH="0" baseline="-25000" noProof="0">
                <a:ln>
                  <a:noFill/>
                </a:ln>
                <a:solidFill>
                  <a:srgbClr val="333333"/>
                </a:solidFill>
                <a:effectLst/>
                <a:uLnTx/>
                <a:uFillTx/>
                <a:latin typeface="Calibri"/>
                <a:ea typeface="MS Mincho"/>
              </a:rPr>
              <a:t>T</a:t>
            </a:r>
            <a:r>
              <a:rPr kumimoji="0" lang="en-US" sz="1600" b="1" i="1" u="none" strike="noStrike" kern="1200" cap="none" spc="-1" normalizeH="0" baseline="0" noProof="0">
                <a:ln>
                  <a:noFill/>
                </a:ln>
                <a:solidFill>
                  <a:srgbClr val="333333"/>
                </a:solidFill>
                <a:effectLst/>
                <a:uLnTx/>
                <a:uFillTx/>
                <a:latin typeface="Calibri"/>
                <a:ea typeface="MS Mincho"/>
              </a:rPr>
              <a:t> (2010-2019, monitoring stations BEERKNMDN, MAASSS) that have exceeded the Maximum Permissible Concentration (MPC) set in the Staatcourant, The Netherlands, June 2000. </a:t>
            </a:r>
            <a:endParaRPr kumimoji="0" lang="en-US" sz="16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394F6-0430-4899-8209-2381E9258B42}"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C2C1B6-C918-4C9D-995E-09ACFA5406D9}"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FC02266-1729-415F-8251-00E4355DF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Rectangle 2">
            <a:extLst>
              <a:ext uri="{FF2B5EF4-FFF2-40B4-BE49-F238E27FC236}">
                <a16:creationId xmlns:a16="http://schemas.microsoft.com/office/drawing/2014/main" id="{67AF8BD7-7ADF-4F96-85BD-8678E958DFE4}"/>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8195" name="Rectangle 3">
            <a:extLst>
              <a:ext uri="{FF2B5EF4-FFF2-40B4-BE49-F238E27FC236}">
                <a16:creationId xmlns:a16="http://schemas.microsoft.com/office/drawing/2014/main" id="{4044179F-BC74-4D11-9209-FE5F70784999}"/>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8196" name="Rectangle 4">
            <a:extLst>
              <a:ext uri="{FF2B5EF4-FFF2-40B4-BE49-F238E27FC236}">
                <a16:creationId xmlns:a16="http://schemas.microsoft.com/office/drawing/2014/main" id="{FB71D624-E99E-4BEA-A526-9BB3B07045A4}"/>
              </a:ext>
            </a:extLst>
          </p:cNvPr>
          <p:cNvSpPr>
            <a:spLocks noChangeArrowheads="1"/>
          </p:cNvSpPr>
          <p:nvPr/>
        </p:nvSpPr>
        <p:spPr bwMode="auto">
          <a:xfrm>
            <a:off x="1835150" y="1304926"/>
            <a:ext cx="7416800" cy="585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9pPr>
          </a:lstStyle>
          <a:p>
            <a:pPr hangingPunct="1">
              <a:lnSpc>
                <a:spcPct val="100000"/>
              </a:lnSpc>
            </a:pPr>
            <a:r>
              <a:rPr lang="en-US" altLang="en-US" b="1"/>
              <a:t>Equipment: </a:t>
            </a:r>
          </a:p>
          <a:p>
            <a:pPr hangingPunct="1">
              <a:lnSpc>
                <a:spcPct val="100000"/>
              </a:lnSpc>
              <a:buFont typeface="Arial" panose="020B0604020202020204" pitchFamily="34" charset="0"/>
              <a:buChar char="•"/>
            </a:pPr>
            <a:r>
              <a:rPr lang="en-US" altLang="en-US"/>
              <a:t>Flat sheet cross-flow cell</a:t>
            </a:r>
          </a:p>
          <a:p>
            <a:pPr hangingPunct="1">
              <a:lnSpc>
                <a:spcPct val="100000"/>
              </a:lnSpc>
              <a:buFont typeface="Arial" panose="020B0604020202020204" pitchFamily="34" charset="0"/>
              <a:buChar char="•"/>
            </a:pPr>
            <a:r>
              <a:rPr lang="en-US" altLang="en-US"/>
              <a:t>Active membrane area: 0.014 m²</a:t>
            </a:r>
          </a:p>
          <a:p>
            <a:pPr hangingPunct="1">
              <a:lnSpc>
                <a:spcPct val="100000"/>
              </a:lnSpc>
              <a:buClrTx/>
              <a:buSzTx/>
              <a:buFontTx/>
              <a:buNone/>
            </a:pPr>
            <a:endParaRPr lang="en-US" altLang="en-US"/>
          </a:p>
          <a:p>
            <a:pPr hangingPunct="1">
              <a:lnSpc>
                <a:spcPct val="100000"/>
              </a:lnSpc>
              <a:buClrTx/>
              <a:buSzTx/>
              <a:buFontTx/>
              <a:buNone/>
            </a:pPr>
            <a:r>
              <a:rPr lang="en-US" altLang="en-US" b="1"/>
              <a:t>Membranes:</a:t>
            </a:r>
          </a:p>
          <a:p>
            <a:pPr hangingPunct="1">
              <a:lnSpc>
                <a:spcPct val="100000"/>
              </a:lnSpc>
              <a:buFont typeface="Arial" panose="020B0604020202020204" pitchFamily="34" charset="0"/>
              <a:buChar char="•"/>
            </a:pPr>
            <a:r>
              <a:rPr lang="en-US" altLang="en-US"/>
              <a:t>NF270 and NF90 (Dow)</a:t>
            </a:r>
          </a:p>
          <a:p>
            <a:pPr hangingPunct="1">
              <a:lnSpc>
                <a:spcPct val="100000"/>
              </a:lnSpc>
              <a:buFont typeface="Arial" panose="020B0604020202020204" pitchFamily="34" charset="0"/>
              <a:buChar char="•"/>
            </a:pPr>
            <a:r>
              <a:rPr lang="en-US" altLang="en-US"/>
              <a:t>NFG and NFW  (Synder)</a:t>
            </a:r>
          </a:p>
          <a:p>
            <a:pPr hangingPunct="1">
              <a:lnSpc>
                <a:spcPct val="100000"/>
              </a:lnSpc>
              <a:buFont typeface="Arial" panose="020B0604020202020204" pitchFamily="34" charset="0"/>
              <a:buChar char="•"/>
            </a:pPr>
            <a:r>
              <a:rPr lang="en-US" altLang="en-US"/>
              <a:t>SR3D (Koch)</a:t>
            </a:r>
          </a:p>
          <a:p>
            <a:pPr hangingPunct="1">
              <a:lnSpc>
                <a:spcPct val="100000"/>
              </a:lnSpc>
              <a:buFont typeface="Arial" panose="020B0604020202020204" pitchFamily="34" charset="0"/>
              <a:buChar char="•"/>
            </a:pPr>
            <a:r>
              <a:rPr lang="en-US" altLang="en-US"/>
              <a:t>TS80 (Microdyn Nadir)</a:t>
            </a:r>
          </a:p>
          <a:p>
            <a:pPr hangingPunct="1">
              <a:lnSpc>
                <a:spcPct val="100000"/>
              </a:lnSpc>
              <a:buFont typeface="Arial" panose="020B0604020202020204" pitchFamily="34" charset="0"/>
              <a:buChar char="•"/>
            </a:pPr>
            <a:r>
              <a:rPr lang="en-US" altLang="en-US"/>
              <a:t>RO98pHt (Alfa Laval)</a:t>
            </a:r>
          </a:p>
          <a:p>
            <a:pPr hangingPunct="1">
              <a:lnSpc>
                <a:spcPct val="100000"/>
              </a:lnSpc>
              <a:buFont typeface="Arial" panose="020B0604020202020204" pitchFamily="34" charset="0"/>
              <a:buChar char="•"/>
            </a:pPr>
            <a:r>
              <a:rPr lang="en-US" altLang="en-US"/>
              <a:t>LFC3 (Hydranautics)</a:t>
            </a:r>
          </a:p>
          <a:p>
            <a:pPr hangingPunct="1">
              <a:lnSpc>
                <a:spcPct val="100000"/>
              </a:lnSpc>
              <a:buClrTx/>
              <a:buSzTx/>
              <a:buFontTx/>
              <a:buNone/>
            </a:pPr>
            <a:endParaRPr lang="en-US" altLang="en-US"/>
          </a:p>
          <a:p>
            <a:pPr hangingPunct="1">
              <a:lnSpc>
                <a:spcPct val="100000"/>
              </a:lnSpc>
              <a:buClrTx/>
              <a:buSzTx/>
              <a:buFontTx/>
              <a:buNone/>
            </a:pPr>
            <a:r>
              <a:rPr lang="en-US" altLang="en-US" b="1"/>
              <a:t>Molecular Weight Cut off (MWCO) experiment:</a:t>
            </a:r>
          </a:p>
          <a:p>
            <a:pPr hangingPunct="1">
              <a:lnSpc>
                <a:spcPct val="100000"/>
              </a:lnSpc>
              <a:buFont typeface="Arial" panose="020B0604020202020204" pitchFamily="34" charset="0"/>
              <a:buChar char="•"/>
            </a:pPr>
            <a:r>
              <a:rPr lang="en-US" altLang="en-US"/>
              <a:t>Filtering a mixture of polyethylene (PEGs) at a concentration of 0.6 g/L</a:t>
            </a:r>
          </a:p>
          <a:p>
            <a:pPr hangingPunct="1">
              <a:lnSpc>
                <a:spcPct val="100000"/>
              </a:lnSpc>
              <a:buFont typeface="Arial" panose="020B0604020202020204" pitchFamily="34" charset="0"/>
              <a:buChar char="•"/>
            </a:pPr>
            <a:r>
              <a:rPr lang="en-US" altLang="en-US"/>
              <a:t>MW ranging from 62 to 1000 Da</a:t>
            </a:r>
          </a:p>
          <a:p>
            <a:pPr hangingPunct="1">
              <a:lnSpc>
                <a:spcPct val="100000"/>
              </a:lnSpc>
              <a:buClrTx/>
              <a:buSzTx/>
              <a:buFontTx/>
              <a:buNone/>
            </a:pPr>
            <a:endParaRPr lang="en-US" altLang="en-US"/>
          </a:p>
          <a:p>
            <a:pPr hangingPunct="1">
              <a:lnSpc>
                <a:spcPct val="100000"/>
              </a:lnSpc>
              <a:buClrTx/>
              <a:buSzTx/>
              <a:buFontTx/>
              <a:buNone/>
            </a:pPr>
            <a:r>
              <a:rPr lang="en-US" altLang="en-US" b="1"/>
              <a:t>Permeability experiment:</a:t>
            </a:r>
          </a:p>
          <a:p>
            <a:pPr hangingPunct="1">
              <a:lnSpc>
                <a:spcPct val="100000"/>
              </a:lnSpc>
              <a:buFont typeface="Arial" panose="020B0604020202020204" pitchFamily="34" charset="0"/>
              <a:buChar char="•"/>
            </a:pPr>
            <a:r>
              <a:rPr lang="en-US" altLang="en-US"/>
              <a:t>Filtering demineralized water at different applied pressures </a:t>
            </a:r>
          </a:p>
          <a:p>
            <a:pPr hangingPunct="1">
              <a:lnSpc>
                <a:spcPct val="100000"/>
              </a:lnSpc>
              <a:buClrTx/>
              <a:buSzTx/>
              <a:buFontTx/>
              <a:buNone/>
            </a:pPr>
            <a:endParaRPr lang="en-US" altLang="en-US"/>
          </a:p>
          <a:p>
            <a:pPr hangingPunct="1">
              <a:lnSpc>
                <a:spcPct val="100000"/>
              </a:lnSpc>
              <a:buClrTx/>
              <a:buSzTx/>
              <a:buFontTx/>
              <a:buNone/>
            </a:pPr>
            <a:endParaRPr lang="en-US" altLang="en-US"/>
          </a:p>
          <a:p>
            <a:pPr hangingPunct="1">
              <a:lnSpc>
                <a:spcPct val="100000"/>
              </a:lnSpc>
              <a:buClrTx/>
              <a:buSzTx/>
              <a:buFontTx/>
              <a:buNone/>
            </a:pPr>
            <a:endParaRPr lang="en-US" altLang="en-US"/>
          </a:p>
        </p:txBody>
      </p:sp>
      <p:sp>
        <p:nvSpPr>
          <p:cNvPr id="8197" name="Text Box 5">
            <a:extLst>
              <a:ext uri="{FF2B5EF4-FFF2-40B4-BE49-F238E27FC236}">
                <a16:creationId xmlns:a16="http://schemas.microsoft.com/office/drawing/2014/main" id="{5BE6C771-A3FB-48A5-BE09-C4CE5768CB78}"/>
              </a:ext>
            </a:extLst>
          </p:cNvPr>
          <p:cNvSpPr txBox="1">
            <a:spLocks noChangeArrowheads="1"/>
          </p:cNvSpPr>
          <p:nvPr/>
        </p:nvSpPr>
        <p:spPr bwMode="auto">
          <a:xfrm>
            <a:off x="8466138" y="6502401"/>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ADDEAD3B-627F-487B-9C4A-1C39047E371E}" type="slidenum">
              <a:rPr lang="en-US" altLang="en-US" sz="1200">
                <a:solidFill>
                  <a:srgbClr val="8B8B8B"/>
                </a:solidFill>
                <a:cs typeface="DejaVu Sans" charset="0"/>
              </a:rPr>
              <a:pPr algn="r" hangingPunct="1">
                <a:lnSpc>
                  <a:spcPct val="100000"/>
                </a:lnSpc>
              </a:pPr>
              <a:t>8</a:t>
            </a:fld>
            <a:endParaRPr lang="en-US" altLang="en-US" sz="1200">
              <a:solidFill>
                <a:srgbClr val="8B8B8B"/>
              </a:solidFill>
              <a:cs typeface="DejaVu Sans" charset="0"/>
            </a:endParaRPr>
          </a:p>
        </p:txBody>
      </p:sp>
      <p:sp>
        <p:nvSpPr>
          <p:cNvPr id="8198" name="Rectangle 6">
            <a:extLst>
              <a:ext uri="{FF2B5EF4-FFF2-40B4-BE49-F238E27FC236}">
                <a16:creationId xmlns:a16="http://schemas.microsoft.com/office/drawing/2014/main" id="{2A9FECE8-1E9B-4749-A617-10B149AC27E4}"/>
              </a:ext>
            </a:extLst>
          </p:cNvPr>
          <p:cNvSpPr>
            <a:spLocks noGrp="1" noChangeArrowheads="1"/>
          </p:cNvSpPr>
          <p:nvPr>
            <p:ph type="title"/>
          </p:nvPr>
        </p:nvSpPr>
        <p:spPr>
          <a:xfrm>
            <a:off x="1668463" y="209550"/>
            <a:ext cx="7886700" cy="585788"/>
          </a:xfrm>
          <a:ln/>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altLang="en-US" sz="2000">
                <a:solidFill>
                  <a:srgbClr val="4472C4"/>
                </a:solidFill>
              </a:rPr>
              <a:t>3. Materials and Methods</a:t>
            </a:r>
          </a:p>
        </p:txBody>
      </p:sp>
      <p:pic>
        <p:nvPicPr>
          <p:cNvPr id="8199" name="Picture 7">
            <a:extLst>
              <a:ext uri="{FF2B5EF4-FFF2-40B4-BE49-F238E27FC236}">
                <a16:creationId xmlns:a16="http://schemas.microsoft.com/office/drawing/2014/main" id="{966E2475-BCB4-474A-BF01-9CC5C722D3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2113" y="1304925"/>
            <a:ext cx="3446462" cy="3308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13"/>
          <p:cNvGraphicFramePr/>
          <p:nvPr>
            <p:extLst>
              <p:ext uri="{D42A27DB-BD31-4B8C-83A1-F6EECF244321}">
                <p14:modId xmlns:p14="http://schemas.microsoft.com/office/powerpoint/2010/main" val="2810706638"/>
              </p:ext>
            </p:extLst>
          </p:nvPr>
        </p:nvGraphicFramePr>
        <p:xfrm>
          <a:off x="2453760" y="1117800"/>
          <a:ext cx="9341640" cy="5418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7"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 </a:t>
            </a:r>
            <a:r>
              <a:rPr kumimoji="0" lang="en-US" sz="3200" b="1" i="0" u="none" strike="noStrike" kern="1200" cap="none" spc="-1" normalizeH="0" baseline="0" noProof="0">
                <a:ln>
                  <a:noFill/>
                </a:ln>
                <a:solidFill>
                  <a:srgbClr val="002060"/>
                </a:solidFill>
                <a:effectLst/>
                <a:uLnTx/>
                <a:uFillTx/>
                <a:latin typeface="Calibri"/>
              </a:rPr>
              <a:t>Existing monitoring data from Rijkswaterstaat &amp; HELCOM database </a:t>
            </a:r>
            <a:r>
              <a:rPr kumimoji="0" lang="en-US" sz="3200" b="1" i="0" u="none" strike="noStrike" kern="1200" cap="none" spc="-1" normalizeH="0" baseline="0" noProof="0">
                <a:ln>
                  <a:noFill/>
                </a:ln>
                <a:solidFill>
                  <a:srgbClr val="C82686"/>
                </a:solidFill>
                <a:effectLst/>
                <a:uLnTx/>
                <a:uFillTx/>
                <a:latin typeface="Calibri"/>
              </a:rPr>
              <a:t>– </a:t>
            </a:r>
            <a:r>
              <a:rPr kumimoji="0" lang="en-US" sz="3200" b="1" i="0" u="sng" strike="noStrike" kern="1200" cap="none" spc="-1" normalizeH="0" baseline="0" noProof="0">
                <a:ln>
                  <a:noFill/>
                </a:ln>
                <a:solidFill>
                  <a:srgbClr val="C82686"/>
                </a:solidFill>
                <a:effectLst/>
                <a:uLnTx/>
                <a:uFillTx/>
                <a:latin typeface="Calibri"/>
              </a:rPr>
              <a:t>Benthic macroinvertebrates (2003-2016 &amp; 2014)</a:t>
            </a:r>
            <a:endParaRPr kumimoji="0" lang="en-US" sz="3200" b="0" i="0" u="none" strike="noStrike" kern="1200" cap="none" spc="-1" normalizeH="0" baseline="0" noProof="0">
              <a:ln>
                <a:noFill/>
              </a:ln>
              <a:solidFill>
                <a:srgbClr val="2A105B"/>
              </a:solidFill>
              <a:effectLst/>
              <a:uLnTx/>
              <a:uFillTx/>
              <a:latin typeface="Calibri"/>
            </a:endParaRPr>
          </a:p>
        </p:txBody>
      </p:sp>
      <p:sp>
        <p:nvSpPr>
          <p:cNvPr id="218"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219" name="CustomShape 3"/>
          <p:cNvSpPr/>
          <p:nvPr/>
        </p:nvSpPr>
        <p:spPr>
          <a:xfrm>
            <a:off x="4424040" y="170640"/>
            <a:ext cx="12191760" cy="456840"/>
          </a:xfrm>
          <a:prstGeom prst="rect">
            <a:avLst/>
          </a:prstGeom>
          <a:noFill/>
          <a:ln>
            <a:noFill/>
          </a:ln>
        </p:spPr>
        <p:style>
          <a:lnRef idx="2">
            <a:scrgbClr r="0" g="0" b="0"/>
          </a:lnRef>
          <a:fillRef idx="0">
            <a:scrgbClr r="0" g="0" b="0"/>
          </a:fillRef>
          <a:effectRef idx="0">
            <a:scrgbClr r="0" g="0" b="0"/>
          </a:effectRef>
          <a:fontRef idx="minor"/>
        </p:style>
      </p:sp>
      <p:sp>
        <p:nvSpPr>
          <p:cNvPr id="220" name="CustomShape 4"/>
          <p:cNvSpPr/>
          <p:nvPr/>
        </p:nvSpPr>
        <p:spPr>
          <a:xfrm>
            <a:off x="0" y="2534400"/>
            <a:ext cx="5420160" cy="283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2A105B"/>
                </a:solidFill>
                <a:effectLst/>
                <a:uLnTx/>
                <a:uFillTx/>
                <a:latin typeface="Calibri"/>
                <a:ea typeface="Times New Roman"/>
              </a:rPr>
              <a:t>Several non-native species with significant number of individuals have been recorded in the Port of Rotterdam. </a:t>
            </a:r>
            <a:endParaRPr kumimoji="0" lang="en-US" sz="18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a:ln>
                  <a:noFill/>
                </a:ln>
                <a:solidFill>
                  <a:srgbClr val="2A105B"/>
                </a:solidFill>
                <a:effectLst/>
                <a:uLnTx/>
                <a:uFillTx/>
                <a:latin typeface="Calibri"/>
                <a:ea typeface="Times New Roman"/>
              </a:rPr>
              <a:t>Non-native species may</a:t>
            </a:r>
            <a:r>
              <a:rPr kumimoji="0" lang="el-GR" sz="1800" b="1" i="0" u="none" strike="noStrike" kern="1200" cap="none" spc="-1" normalizeH="0" baseline="0" noProof="0">
                <a:ln>
                  <a:noFill/>
                </a:ln>
                <a:solidFill>
                  <a:srgbClr val="2A105B"/>
                </a:solidFill>
                <a:effectLst/>
                <a:uLnTx/>
                <a:uFillTx/>
                <a:latin typeface="Calibri"/>
                <a:ea typeface="Times New Roman"/>
              </a:rPr>
              <a:t> </a:t>
            </a:r>
            <a:r>
              <a:rPr kumimoji="0" lang="en-GB" sz="1800" b="1" i="0" u="none" strike="noStrike" kern="1200" cap="none" spc="-1" normalizeH="0" baseline="0" noProof="0">
                <a:ln>
                  <a:noFill/>
                </a:ln>
                <a:solidFill>
                  <a:srgbClr val="2A105B"/>
                </a:solidFill>
                <a:effectLst/>
                <a:uLnTx/>
                <a:uFillTx/>
                <a:latin typeface="Calibri"/>
                <a:ea typeface="Times New Roman"/>
              </a:rPr>
              <a:t>have</a:t>
            </a:r>
            <a:r>
              <a:rPr kumimoji="0" lang="en-US" sz="1800" b="1" i="0" u="none" strike="noStrike" kern="1200" cap="none" spc="-1" normalizeH="0" baseline="0" noProof="0">
                <a:ln>
                  <a:noFill/>
                </a:ln>
                <a:solidFill>
                  <a:srgbClr val="2A105B"/>
                </a:solidFill>
                <a:effectLst/>
                <a:uLnTx/>
                <a:uFillTx/>
                <a:latin typeface="Calibri"/>
                <a:ea typeface="Times New Roman"/>
              </a:rPr>
              <a:t> been introduced </a:t>
            </a:r>
            <a:r>
              <a:rPr kumimoji="0" lang="en-GB" sz="1800" b="1" i="0" u="none" strike="noStrike" kern="1200" cap="none" spc="-1" normalizeH="0" baseline="0" noProof="0">
                <a:ln>
                  <a:noFill/>
                </a:ln>
                <a:solidFill>
                  <a:srgbClr val="2A105B"/>
                </a:solidFill>
                <a:effectLst/>
                <a:uLnTx/>
                <a:uFillTx/>
                <a:latin typeface="Calibri"/>
                <a:ea typeface="Times New Roman"/>
              </a:rPr>
              <a:t>by shipping and ballast waters and lead to competition with native biota </a:t>
            </a:r>
            <a:r>
              <a:rPr kumimoji="0" lang="en-GB" sz="1800" b="0" i="0" u="none" strike="noStrike" kern="1200" cap="none" spc="-1" normalizeH="0" baseline="0" noProof="0">
                <a:ln>
                  <a:noFill/>
                </a:ln>
                <a:solidFill>
                  <a:srgbClr val="2A105B"/>
                </a:solidFill>
                <a:effectLst/>
                <a:uLnTx/>
                <a:uFillTx/>
                <a:latin typeface="Calibri"/>
                <a:ea typeface="Times New Roman"/>
              </a:rPr>
              <a:t>such as in the case of the native </a:t>
            </a:r>
            <a:r>
              <a:rPr kumimoji="0" lang="en-US" sz="1800" b="0" i="1" u="none" strike="noStrike" kern="1200" cap="none" spc="-1" normalizeH="0" baseline="0" noProof="0">
                <a:ln>
                  <a:noFill/>
                </a:ln>
                <a:solidFill>
                  <a:srgbClr val="2A105B"/>
                </a:solidFill>
                <a:effectLst/>
                <a:uLnTx/>
                <a:uFillTx/>
                <a:latin typeface="Calibri"/>
                <a:ea typeface="Times New Roman"/>
              </a:rPr>
              <a:t>Mytilus edulis </a:t>
            </a:r>
            <a:r>
              <a:rPr kumimoji="0" lang="en-US" sz="1800" b="0" i="0" u="none" strike="noStrike" kern="1200" cap="none" spc="-1" normalizeH="0" baseline="0" noProof="0">
                <a:ln>
                  <a:noFill/>
                </a:ln>
                <a:solidFill>
                  <a:srgbClr val="2A105B"/>
                </a:solidFill>
                <a:effectLst/>
                <a:uLnTx/>
                <a:uFillTx/>
                <a:latin typeface="Calibri"/>
                <a:ea typeface="Times New Roman"/>
              </a:rPr>
              <a:t>that has been put under competitive pressure by the invasive Pacific oyster, </a:t>
            </a:r>
            <a:r>
              <a:rPr kumimoji="0" lang="en-US" sz="1800" b="0" i="1" u="none" strike="noStrike" kern="1200" cap="none" spc="-1" normalizeH="0" baseline="0" noProof="0">
                <a:ln>
                  <a:noFill/>
                </a:ln>
                <a:solidFill>
                  <a:srgbClr val="2A105B"/>
                </a:solidFill>
                <a:effectLst/>
                <a:uLnTx/>
                <a:uFillTx/>
                <a:latin typeface="Calibri"/>
                <a:ea typeface="Times New Roman"/>
              </a:rPr>
              <a:t>Crassostrea (Magallana) gigas</a:t>
            </a:r>
            <a:r>
              <a:rPr kumimoji="0" lang="en-US" sz="1800" b="0" i="0" u="none" strike="noStrike" kern="1200" cap="none" spc="-1" normalizeH="0" baseline="0" noProof="0">
                <a:ln>
                  <a:noFill/>
                </a:ln>
                <a:solidFill>
                  <a:srgbClr val="2A105B"/>
                </a:solidFill>
                <a:effectLst/>
                <a:uLnTx/>
                <a:uFillTx/>
                <a:latin typeface="Calibri"/>
                <a:ea typeface="Times New Roman"/>
              </a:rPr>
              <a:t>.</a:t>
            </a:r>
            <a:endParaRPr kumimoji="0" lang="en-US" sz="18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25DD9-A68D-4A8B-898A-971824DD5DD3}"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2E04B-8F8D-4A50-86A7-8202E2BD02BF}"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14"/>
          <p:cNvGraphicFramePr/>
          <p:nvPr/>
        </p:nvGraphicFramePr>
        <p:xfrm>
          <a:off x="4964040" y="1064520"/>
          <a:ext cx="7069680" cy="510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1"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 </a:t>
            </a:r>
            <a:r>
              <a:rPr kumimoji="0" lang="en-US" sz="3200" b="1" i="0" u="none" strike="noStrike" kern="1200" cap="none" spc="-1" normalizeH="0" baseline="0" noProof="0">
                <a:ln>
                  <a:noFill/>
                </a:ln>
                <a:solidFill>
                  <a:srgbClr val="002060"/>
                </a:solidFill>
                <a:effectLst/>
                <a:uLnTx/>
                <a:uFillTx/>
                <a:latin typeface="Calibri"/>
              </a:rPr>
              <a:t>Benthic macroinvertebrates communities – </a:t>
            </a:r>
            <a:r>
              <a:rPr kumimoji="0" lang="en-US" sz="3200" b="1" i="0" u="none" strike="noStrike" kern="1200" cap="none" spc="-1" normalizeH="0" baseline="0" noProof="0">
                <a:ln>
                  <a:noFill/>
                </a:ln>
                <a:solidFill>
                  <a:srgbClr val="E6007E"/>
                </a:solidFill>
                <a:effectLst/>
                <a:uLnTx/>
                <a:uFillTx/>
                <a:latin typeface="Calibri"/>
              </a:rPr>
              <a:t>Number of species and individuals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222"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223" name="CustomShape 3"/>
          <p:cNvSpPr/>
          <p:nvPr/>
        </p:nvSpPr>
        <p:spPr>
          <a:xfrm>
            <a:off x="4424040" y="170640"/>
            <a:ext cx="12191760" cy="456840"/>
          </a:xfrm>
          <a:prstGeom prst="rect">
            <a:avLst/>
          </a:prstGeom>
          <a:noFill/>
          <a:ln>
            <a:noFill/>
          </a:ln>
        </p:spPr>
        <p:style>
          <a:lnRef idx="2">
            <a:scrgbClr r="0" g="0" b="0"/>
          </a:lnRef>
          <a:fillRef idx="0">
            <a:scrgbClr r="0" g="0" b="0"/>
          </a:fillRef>
          <a:effectRef idx="0">
            <a:scrgbClr r="0" g="0" b="0"/>
          </a:effectRef>
          <a:fontRef idx="minor"/>
        </p:style>
      </p:sp>
      <p:pic>
        <p:nvPicPr>
          <p:cNvPr id="224" name="Picture 10" descr="A picture containing indoor, fungus&#10;&#10;Description automatically generated"/>
          <p:cNvPicPr/>
          <p:nvPr/>
        </p:nvPicPr>
        <p:blipFill>
          <a:blip r:embed="rId7"/>
          <a:stretch/>
        </p:blipFill>
        <p:spPr>
          <a:xfrm>
            <a:off x="20880" y="1651680"/>
            <a:ext cx="2720160" cy="2036160"/>
          </a:xfrm>
          <a:prstGeom prst="rect">
            <a:avLst/>
          </a:prstGeom>
          <a:ln>
            <a:noFill/>
          </a:ln>
        </p:spPr>
      </p:pic>
      <p:sp>
        <p:nvSpPr>
          <p:cNvPr id="225" name="CustomShape 4"/>
          <p:cNvSpPr/>
          <p:nvPr/>
        </p:nvSpPr>
        <p:spPr>
          <a:xfrm>
            <a:off x="2685600" y="1838160"/>
            <a:ext cx="241272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1" normalizeH="0" baseline="0" noProof="0">
                <a:ln>
                  <a:noFill/>
                </a:ln>
                <a:solidFill>
                  <a:srgbClr val="333333"/>
                </a:solidFill>
                <a:effectLst/>
                <a:uLnTx/>
                <a:uFillTx/>
                <a:latin typeface="Calibri"/>
              </a:rPr>
              <a:t>Capitella capitata</a:t>
            </a:r>
            <a:r>
              <a:rPr kumimoji="0" lang="en-US" sz="1600" b="1" i="0" u="none" strike="noStrike" kern="1200" cap="none" spc="-1" normalizeH="0" baseline="0" noProof="0">
                <a:ln>
                  <a:noFill/>
                </a:ln>
                <a:solidFill>
                  <a:srgbClr val="333333"/>
                </a:solidFill>
                <a:effectLst/>
                <a:uLnTx/>
                <a:uFillTx/>
                <a:latin typeface="Calibri"/>
              </a:rPr>
              <a:t>, </a:t>
            </a:r>
            <a:endParaRPr kumimoji="0" lang="en-US" sz="16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 normalizeH="0" baseline="0" noProof="0">
                <a:ln>
                  <a:noFill/>
                </a:ln>
                <a:solidFill>
                  <a:srgbClr val="333333"/>
                </a:solidFill>
                <a:effectLst/>
                <a:uLnTx/>
                <a:uFillTx/>
                <a:latin typeface="Calibri"/>
              </a:rPr>
              <a:t>WoRMS Photogallery</a:t>
            </a:r>
            <a:endParaRPr kumimoji="0" lang="en-US" sz="1600" b="0" i="0" u="none" strike="noStrike" kern="1200" cap="none" spc="-1" normalizeH="0" baseline="0" noProof="0">
              <a:ln>
                <a:noFill/>
              </a:ln>
              <a:solidFill>
                <a:prstClr val="black"/>
              </a:solidFill>
              <a:effectLst/>
              <a:uLnTx/>
              <a:uFillTx/>
              <a:latin typeface="Calibri"/>
            </a:endParaRPr>
          </a:p>
        </p:txBody>
      </p:sp>
      <p:pic>
        <p:nvPicPr>
          <p:cNvPr id="226" name="Picture 15" descr="A picture containing text, invertebrate&#10;&#10;Description automatically generated"/>
          <p:cNvPicPr/>
          <p:nvPr/>
        </p:nvPicPr>
        <p:blipFill>
          <a:blip r:embed="rId8"/>
          <a:stretch/>
        </p:blipFill>
        <p:spPr>
          <a:xfrm>
            <a:off x="22320" y="4484880"/>
            <a:ext cx="2720160" cy="1683720"/>
          </a:xfrm>
          <a:prstGeom prst="rect">
            <a:avLst/>
          </a:prstGeom>
          <a:ln>
            <a:noFill/>
          </a:ln>
        </p:spPr>
      </p:pic>
      <p:pic>
        <p:nvPicPr>
          <p:cNvPr id="227" name="Picture 19" descr="A picture containing food, dish, barbecue&#10;&#10;Description automatically generated"/>
          <p:cNvPicPr/>
          <p:nvPr/>
        </p:nvPicPr>
        <p:blipFill>
          <a:blip r:embed="rId9"/>
          <a:stretch/>
        </p:blipFill>
        <p:spPr>
          <a:xfrm>
            <a:off x="2820600" y="4010400"/>
            <a:ext cx="2554920" cy="2160720"/>
          </a:xfrm>
          <a:prstGeom prst="rect">
            <a:avLst/>
          </a:prstGeom>
          <a:ln>
            <a:noFill/>
          </a:ln>
        </p:spPr>
      </p:pic>
      <p:sp>
        <p:nvSpPr>
          <p:cNvPr id="228" name="CustomShape 5"/>
          <p:cNvSpPr/>
          <p:nvPr/>
        </p:nvSpPr>
        <p:spPr>
          <a:xfrm>
            <a:off x="0" y="3949560"/>
            <a:ext cx="8605440" cy="85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1" normalizeH="0" baseline="0" noProof="0">
                <a:ln>
                  <a:noFill/>
                </a:ln>
                <a:solidFill>
                  <a:srgbClr val="333333"/>
                </a:solidFill>
                <a:effectLst/>
                <a:uLnTx/>
                <a:uFillTx/>
                <a:latin typeface="Calibri"/>
              </a:rPr>
              <a:t>Amphibalanus </a:t>
            </a:r>
            <a:r>
              <a:rPr kumimoji="0" lang="en-US" sz="1600" b="1" i="0" u="none" strike="noStrike" kern="1200" cap="none" spc="-1" normalizeH="0" baseline="0" noProof="0">
                <a:ln>
                  <a:noFill/>
                </a:ln>
                <a:solidFill>
                  <a:srgbClr val="333333"/>
                </a:solidFill>
                <a:effectLst/>
                <a:uLnTx/>
                <a:uFillTx/>
                <a:latin typeface="Calibri"/>
              </a:rPr>
              <a:t>(Balanidae)</a:t>
            </a:r>
            <a:endParaRPr kumimoji="0" lang="en-US" sz="16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 normalizeH="0" baseline="0" noProof="0">
                <a:ln>
                  <a:noFill/>
                </a:ln>
                <a:solidFill>
                  <a:srgbClr val="333333"/>
                </a:solidFill>
                <a:effectLst/>
                <a:uLnTx/>
                <a:uFillTx/>
                <a:latin typeface="Calibri"/>
              </a:rPr>
              <a:t>WoRMS Photogallery</a:t>
            </a:r>
            <a:endParaRPr kumimoji="0" lang="en-US" sz="16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a:ln>
                  <a:noFill/>
                </a:ln>
                <a:solidFill>
                  <a:srgbClr val="2A105B"/>
                </a:solidFill>
                <a:effectLst/>
                <a:uLnTx/>
                <a:uFillTx/>
                <a:latin typeface="Calibri"/>
              </a:rPr>
              <a:t> </a:t>
            </a:r>
            <a:endParaRPr kumimoji="0" lang="en-US" sz="1800" b="0" i="0" u="none" strike="noStrike" kern="1200" cap="none" spc="-1" normalizeH="0" baseline="0" noProof="0">
              <a:ln>
                <a:noFill/>
              </a:ln>
              <a:solidFill>
                <a:prstClr val="black"/>
              </a:solidFill>
              <a:effectLst/>
              <a:uLnTx/>
              <a:uFillTx/>
              <a:latin typeface="Calibri"/>
            </a:endParaRPr>
          </a:p>
        </p:txBody>
      </p:sp>
      <p:sp>
        <p:nvSpPr>
          <p:cNvPr id="229" name="CustomShape 6"/>
          <p:cNvSpPr/>
          <p:nvPr/>
        </p:nvSpPr>
        <p:spPr>
          <a:xfrm>
            <a:off x="2742840" y="3429360"/>
            <a:ext cx="275220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1" normalizeH="0" baseline="0" noProof="0">
                <a:ln>
                  <a:noFill/>
                </a:ln>
                <a:solidFill>
                  <a:srgbClr val="333333"/>
                </a:solidFill>
                <a:effectLst/>
                <a:uLnTx/>
                <a:uFillTx/>
                <a:latin typeface="Calibri"/>
              </a:rPr>
              <a:t>Crassostrea gigas, </a:t>
            </a:r>
            <a:endParaRPr kumimoji="0" lang="en-US" sz="1600" b="0" i="0" u="none" strike="noStrike" kern="1200" cap="none" spc="-1" normalizeH="0" baseline="0" noProof="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 normalizeH="0" baseline="0" noProof="0">
                <a:ln>
                  <a:noFill/>
                </a:ln>
                <a:solidFill>
                  <a:srgbClr val="333333"/>
                </a:solidFill>
                <a:effectLst/>
                <a:uLnTx/>
                <a:uFillTx/>
                <a:latin typeface="Calibri"/>
              </a:rPr>
              <a:t>Photo credits: Eleni Avramidi </a:t>
            </a:r>
            <a:endParaRPr kumimoji="0" lang="en-US" sz="1600" b="0" i="0" u="none" strike="noStrike" kern="1200" cap="none" spc="-1" normalizeH="0" baseline="0" noProof="0">
              <a:ln>
                <a:noFill/>
              </a:ln>
              <a:solidFill>
                <a:prstClr val="black"/>
              </a:solidFill>
              <a:effectLst/>
              <a:uLnTx/>
              <a:uFillTx/>
              <a:latin typeface="Calibri"/>
            </a:endParaRPr>
          </a:p>
        </p:txBody>
      </p:sp>
      <p:sp>
        <p:nvSpPr>
          <p:cNvPr id="8" name="PlaceHolder 7"/>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2377C0-241B-4952-AC51-56DAA4227517}"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9" name="PlaceHolder 8"/>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C0D133-4D76-4A25-894E-3CAE44F9C396}"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8"/>
          <p:cNvPicPr/>
          <p:nvPr/>
        </p:nvPicPr>
        <p:blipFill>
          <a:blip r:embed="rId2"/>
          <a:srcRect t="30064" r="3947" b="40129"/>
          <a:stretch/>
        </p:blipFill>
        <p:spPr>
          <a:xfrm>
            <a:off x="1212840" y="1454400"/>
            <a:ext cx="3625560" cy="2085840"/>
          </a:xfrm>
          <a:prstGeom prst="rect">
            <a:avLst/>
          </a:prstGeom>
          <a:ln>
            <a:noFill/>
          </a:ln>
        </p:spPr>
      </p:pic>
      <p:pic>
        <p:nvPicPr>
          <p:cNvPr id="231" name="Picture 9"/>
          <p:cNvPicPr/>
          <p:nvPr/>
        </p:nvPicPr>
        <p:blipFill>
          <a:blip r:embed="rId2"/>
          <a:srcRect r="3039" b="70194"/>
          <a:stretch/>
        </p:blipFill>
        <p:spPr>
          <a:xfrm>
            <a:off x="4809960" y="1384200"/>
            <a:ext cx="3774600" cy="2085840"/>
          </a:xfrm>
          <a:prstGeom prst="rect">
            <a:avLst/>
          </a:prstGeom>
          <a:ln>
            <a:noFill/>
          </a:ln>
        </p:spPr>
      </p:pic>
      <p:sp>
        <p:nvSpPr>
          <p:cNvPr id="232"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 </a:t>
            </a:r>
            <a:r>
              <a:rPr kumimoji="0" lang="en-US" sz="3200" b="1" i="0" u="none" strike="noStrike" kern="1200" cap="none" spc="-1" normalizeH="0" baseline="0" noProof="0">
                <a:ln>
                  <a:noFill/>
                </a:ln>
                <a:solidFill>
                  <a:srgbClr val="002060"/>
                </a:solidFill>
                <a:effectLst/>
                <a:uLnTx/>
                <a:uFillTx/>
                <a:latin typeface="Calibri"/>
              </a:rPr>
              <a:t>Benthic macroinvertebrates communities – </a:t>
            </a:r>
            <a:r>
              <a:rPr kumimoji="0" lang="en-US" sz="3200" b="1" i="0" u="none" strike="noStrike" kern="1200" cap="none" spc="-1" normalizeH="0" baseline="0" noProof="0">
                <a:ln>
                  <a:noFill/>
                </a:ln>
                <a:solidFill>
                  <a:srgbClr val="E6007E"/>
                </a:solidFill>
                <a:effectLst/>
                <a:uLnTx/>
                <a:uFillTx/>
                <a:latin typeface="Calibri"/>
              </a:rPr>
              <a:t>Species richness, abundance and diversity</a:t>
            </a:r>
            <a:endParaRPr kumimoji="0" lang="en-US" sz="3200" b="0" i="0" u="none" strike="noStrike" kern="1200" cap="none" spc="-1" normalizeH="0" baseline="0" noProof="0">
              <a:ln>
                <a:noFill/>
              </a:ln>
              <a:solidFill>
                <a:srgbClr val="2A105B"/>
              </a:solidFill>
              <a:effectLst/>
              <a:uLnTx/>
              <a:uFillTx/>
              <a:latin typeface="Calibri"/>
            </a:endParaRPr>
          </a:p>
        </p:txBody>
      </p:sp>
      <p:sp>
        <p:nvSpPr>
          <p:cNvPr id="233"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234" name="CustomShape 3"/>
          <p:cNvSpPr/>
          <p:nvPr/>
        </p:nvSpPr>
        <p:spPr>
          <a:xfrm>
            <a:off x="4424040" y="170640"/>
            <a:ext cx="12191760" cy="456840"/>
          </a:xfrm>
          <a:prstGeom prst="rect">
            <a:avLst/>
          </a:prstGeom>
          <a:noFill/>
          <a:ln>
            <a:noFill/>
          </a:ln>
        </p:spPr>
        <p:style>
          <a:lnRef idx="0">
            <a:scrgbClr r="0" g="0" b="0"/>
          </a:lnRef>
          <a:fillRef idx="0">
            <a:scrgbClr r="0" g="0" b="0"/>
          </a:fillRef>
          <a:effectRef idx="0">
            <a:scrgbClr r="0" g="0" b="0"/>
          </a:effectRef>
          <a:fontRef idx="minor"/>
        </p:style>
      </p:sp>
      <p:pic>
        <p:nvPicPr>
          <p:cNvPr id="235" name="Picture 10"/>
          <p:cNvPicPr/>
          <p:nvPr/>
        </p:nvPicPr>
        <p:blipFill>
          <a:blip r:embed="rId2"/>
          <a:srcRect t="58647" r="3947" b="11057"/>
          <a:stretch/>
        </p:blipFill>
        <p:spPr>
          <a:xfrm>
            <a:off x="8566200" y="1384200"/>
            <a:ext cx="3625560" cy="2079360"/>
          </a:xfrm>
          <a:prstGeom prst="rect">
            <a:avLst/>
          </a:prstGeom>
          <a:ln>
            <a:noFill/>
          </a:ln>
        </p:spPr>
      </p:pic>
      <p:pic>
        <p:nvPicPr>
          <p:cNvPr id="236" name="Picture 12"/>
          <p:cNvPicPr/>
          <p:nvPr/>
        </p:nvPicPr>
        <p:blipFill>
          <a:blip r:embed="rId2"/>
          <a:srcRect l="30508" t="88653" r="24885"/>
          <a:stretch/>
        </p:blipFill>
        <p:spPr>
          <a:xfrm>
            <a:off x="14400" y="2922120"/>
            <a:ext cx="1490400" cy="719640"/>
          </a:xfrm>
          <a:prstGeom prst="rect">
            <a:avLst/>
          </a:prstGeom>
          <a:ln>
            <a:noFill/>
          </a:ln>
        </p:spPr>
      </p:pic>
      <p:sp>
        <p:nvSpPr>
          <p:cNvPr id="237" name="CustomShape 4"/>
          <p:cNvSpPr/>
          <p:nvPr/>
        </p:nvSpPr>
        <p:spPr>
          <a:xfrm>
            <a:off x="1468440" y="3461400"/>
            <a:ext cx="10486800" cy="252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 normalizeH="0" baseline="0" noProof="0">
                <a:ln>
                  <a:noFill/>
                </a:ln>
                <a:solidFill>
                  <a:srgbClr val="2A105B"/>
                </a:solidFill>
                <a:effectLst/>
                <a:uLnTx/>
                <a:uFillTx/>
                <a:latin typeface="Calibri"/>
                <a:ea typeface="Calibri"/>
              </a:rPr>
              <a:t>The values of </a:t>
            </a:r>
            <a:r>
              <a:rPr kumimoji="0" lang="en-GB" sz="1600" b="1" i="0" u="none" strike="noStrike" kern="1200" cap="none" spc="-1" normalizeH="0" baseline="0" noProof="0">
                <a:ln>
                  <a:noFill/>
                </a:ln>
                <a:solidFill>
                  <a:srgbClr val="2A105B"/>
                </a:solidFill>
                <a:effectLst/>
                <a:uLnTx/>
                <a:uFillTx/>
                <a:latin typeface="Calibri"/>
                <a:ea typeface="Calibri"/>
              </a:rPr>
              <a:t>species richness and abundance </a:t>
            </a:r>
            <a:r>
              <a:rPr kumimoji="0" lang="en-GB" sz="1600" b="0" i="0" u="none" strike="noStrike" kern="1200" cap="none" spc="-1" normalizeH="0" baseline="0" noProof="0">
                <a:ln>
                  <a:noFill/>
                </a:ln>
                <a:solidFill>
                  <a:srgbClr val="2A105B"/>
                </a:solidFill>
                <a:effectLst/>
                <a:uLnTx/>
                <a:uFillTx/>
                <a:latin typeface="Calibri"/>
                <a:ea typeface="Calibri"/>
              </a:rPr>
              <a:t>of macrofauna are </a:t>
            </a:r>
            <a:r>
              <a:rPr kumimoji="0" lang="en-GB" sz="1600" b="1" i="0" u="none" strike="noStrike" kern="1200" cap="none" spc="-1" normalizeH="0" baseline="0" noProof="0">
                <a:ln>
                  <a:noFill/>
                </a:ln>
                <a:solidFill>
                  <a:srgbClr val="2A105B"/>
                </a:solidFill>
                <a:effectLst/>
                <a:uLnTx/>
                <a:uFillTx/>
                <a:latin typeface="Calibri"/>
                <a:ea typeface="Calibri"/>
              </a:rPr>
              <a:t>relatively low</a:t>
            </a:r>
            <a:r>
              <a:rPr kumimoji="0" lang="en-GB" sz="1600" b="0" i="0" u="none" strike="noStrike" kern="1200" cap="none" spc="-1" normalizeH="0" baseline="0" noProof="0">
                <a:ln>
                  <a:noFill/>
                </a:ln>
                <a:solidFill>
                  <a:srgbClr val="2A105B"/>
                </a:solidFill>
                <a:effectLst/>
                <a:uLnTx/>
                <a:uFillTx/>
                <a:latin typeface="Calibri"/>
                <a:ea typeface="Calibri"/>
              </a:rPr>
              <a:t>, with significant variations between stations and sites. </a:t>
            </a:r>
            <a:endParaRPr kumimoji="0" lang="en-US" sz="16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 normalizeH="0" baseline="0" noProof="0">
                <a:ln>
                  <a:noFill/>
                </a:ln>
                <a:solidFill>
                  <a:srgbClr val="2A105B"/>
                </a:solidFill>
                <a:effectLst/>
                <a:uLnTx/>
                <a:uFillTx/>
                <a:latin typeface="Calibri"/>
                <a:ea typeface="Calibri"/>
              </a:rPr>
              <a:t>Overall, </a:t>
            </a:r>
            <a:r>
              <a:rPr kumimoji="0" lang="en-GB" sz="1600" b="1" i="0" u="none" strike="noStrike" kern="1200" cap="none" spc="-1" normalizeH="0" baseline="0" noProof="0">
                <a:ln>
                  <a:noFill/>
                </a:ln>
                <a:solidFill>
                  <a:srgbClr val="2A105B"/>
                </a:solidFill>
                <a:effectLst/>
                <a:uLnTx/>
                <a:uFillTx/>
                <a:latin typeface="Calibri"/>
                <a:ea typeface="Calibri"/>
              </a:rPr>
              <a:t>the highest species richness and abundance </a:t>
            </a:r>
            <a:r>
              <a:rPr kumimoji="0" lang="en-GB" sz="1600" b="0" i="0" u="none" strike="noStrike" kern="1200" cap="none" spc="-1" normalizeH="0" baseline="0" noProof="0">
                <a:ln>
                  <a:noFill/>
                </a:ln>
                <a:solidFill>
                  <a:srgbClr val="2A105B"/>
                </a:solidFill>
                <a:effectLst/>
                <a:uLnTx/>
                <a:uFillTx/>
                <a:latin typeface="Calibri"/>
                <a:ea typeface="Calibri"/>
              </a:rPr>
              <a:t>was recorded at </a:t>
            </a:r>
            <a:r>
              <a:rPr kumimoji="0" lang="en-GB" sz="1600" b="1" i="0" u="none" strike="noStrike" kern="1200" cap="none" spc="-1" normalizeH="0" baseline="0" noProof="0">
                <a:ln>
                  <a:noFill/>
                </a:ln>
                <a:solidFill>
                  <a:srgbClr val="2A105B"/>
                </a:solidFill>
                <a:effectLst/>
                <a:uLnTx/>
                <a:uFillTx/>
                <a:latin typeface="Calibri"/>
                <a:ea typeface="Calibri"/>
              </a:rPr>
              <a:t>stations in Hartelkanaal </a:t>
            </a:r>
            <a:r>
              <a:rPr kumimoji="0" lang="en-GB" sz="1600" b="0" i="0" u="none" strike="noStrike" kern="1200" cap="none" spc="-1" normalizeH="0" baseline="0" noProof="0">
                <a:ln>
                  <a:noFill/>
                </a:ln>
                <a:solidFill>
                  <a:srgbClr val="2A105B"/>
                </a:solidFill>
                <a:effectLst/>
                <a:uLnTx/>
                <a:uFillTx/>
                <a:latin typeface="Calibri"/>
                <a:ea typeface="Calibri"/>
              </a:rPr>
              <a:t>and was mostly related with sessile animals from hard substrate. In the replicates with the highest numbers, more than half of the individuals belonged to the Family Balanidae (barnacles) or other hard substrate bivalves (mussels), which probably grew on the </a:t>
            </a:r>
            <a:r>
              <a:rPr kumimoji="0" lang="en-GB" sz="1600" b="0" i="1" u="none" strike="noStrike" kern="1200" cap="none" spc="-1" normalizeH="0" baseline="0" noProof="0">
                <a:ln>
                  <a:noFill/>
                </a:ln>
                <a:solidFill>
                  <a:srgbClr val="2A105B"/>
                </a:solidFill>
                <a:effectLst/>
                <a:uLnTx/>
                <a:uFillTx/>
                <a:latin typeface="Calibri"/>
                <a:ea typeface="Calibri"/>
              </a:rPr>
              <a:t>Crassostrea gigas</a:t>
            </a:r>
            <a:r>
              <a:rPr kumimoji="0" lang="en-GB" sz="1600" b="0" i="0" u="none" strike="noStrike" kern="1200" cap="none" spc="-1" normalizeH="0" baseline="0" noProof="0">
                <a:ln>
                  <a:noFill/>
                </a:ln>
                <a:solidFill>
                  <a:srgbClr val="2A105B"/>
                </a:solidFill>
                <a:effectLst/>
                <a:uLnTx/>
                <a:uFillTx/>
                <a:latin typeface="Calibri"/>
                <a:ea typeface="Calibri"/>
              </a:rPr>
              <a:t> reef or fall off the ships.</a:t>
            </a:r>
            <a:endParaRPr kumimoji="0" lang="en-US" sz="16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1" normalizeH="0" baseline="0" noProof="0">
                <a:ln>
                  <a:noFill/>
                </a:ln>
                <a:solidFill>
                  <a:srgbClr val="2A105B"/>
                </a:solidFill>
                <a:effectLst/>
                <a:uLnTx/>
                <a:uFillTx/>
                <a:latin typeface="Calibri"/>
                <a:ea typeface="Calibri"/>
              </a:rPr>
              <a:t> </a:t>
            </a:r>
            <a:endParaRPr kumimoji="0" lang="en-US" sz="1600" b="0" i="0" u="none" strike="noStrike" kern="1200" cap="none" spc="-1" normalizeH="0" baseline="0" noProof="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1" normalizeH="0" baseline="0" noProof="0">
                <a:ln>
                  <a:noFill/>
                </a:ln>
                <a:solidFill>
                  <a:srgbClr val="2A105B"/>
                </a:solidFill>
                <a:effectLst/>
                <a:uLnTx/>
                <a:uFillTx/>
                <a:latin typeface="Calibri"/>
                <a:ea typeface="Calibri"/>
              </a:rPr>
              <a:t>Diversity values </a:t>
            </a:r>
            <a:r>
              <a:rPr kumimoji="0" lang="en-GB" sz="1600" b="0" i="0" u="none" strike="noStrike" kern="1200" cap="none" spc="-1" normalizeH="0" baseline="0" noProof="0">
                <a:ln>
                  <a:noFill/>
                </a:ln>
                <a:solidFill>
                  <a:srgbClr val="2A105B"/>
                </a:solidFill>
                <a:effectLst/>
                <a:uLnTx/>
                <a:uFillTx/>
                <a:latin typeface="Calibri"/>
                <a:ea typeface="Calibri"/>
              </a:rPr>
              <a:t>are </a:t>
            </a:r>
            <a:r>
              <a:rPr kumimoji="0" lang="en-GB" sz="1600" b="1" i="0" u="none" strike="noStrike" kern="1200" cap="none" spc="-1" normalizeH="0" baseline="0" noProof="0">
                <a:ln>
                  <a:noFill/>
                </a:ln>
                <a:solidFill>
                  <a:srgbClr val="2A105B"/>
                </a:solidFill>
                <a:effectLst/>
                <a:uLnTx/>
                <a:uFillTx/>
                <a:latin typeface="Calibri"/>
                <a:ea typeface="Calibri"/>
              </a:rPr>
              <a:t>noticeably low</a:t>
            </a:r>
            <a:r>
              <a:rPr kumimoji="0" lang="en-GB" sz="1600" b="0" i="0" u="none" strike="noStrike" kern="1200" cap="none" spc="-1" normalizeH="0" baseline="0" noProof="0">
                <a:ln>
                  <a:noFill/>
                </a:ln>
                <a:solidFill>
                  <a:srgbClr val="2A105B"/>
                </a:solidFill>
                <a:effectLst/>
                <a:uLnTx/>
                <a:uFillTx/>
                <a:latin typeface="Calibri"/>
                <a:ea typeface="Calibri"/>
              </a:rPr>
              <a:t>, always below 2 and closer to 1 in many occasions, yet </a:t>
            </a:r>
            <a:r>
              <a:rPr kumimoji="0" lang="en-GB" sz="1600" b="1" i="0" u="none" strike="noStrike" kern="1200" cap="none" spc="-1" normalizeH="0" baseline="0" noProof="0">
                <a:ln>
                  <a:noFill/>
                </a:ln>
                <a:solidFill>
                  <a:srgbClr val="2A105B"/>
                </a:solidFill>
                <a:effectLst/>
                <a:uLnTx/>
                <a:uFillTx/>
                <a:latin typeface="Calibri"/>
                <a:ea typeface="Calibri"/>
              </a:rPr>
              <a:t>due to the lack of dominance of few species and the overall disturbance status.</a:t>
            </a:r>
            <a:endParaRPr kumimoji="0" lang="en-US" sz="1600" b="0" i="0" u="none" strike="noStrike" kern="1200" cap="none" spc="-1" normalizeH="0" baseline="0" noProof="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A0182-D1E8-48C7-B7A2-5E5BF01FFB57}"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A63149-3348-4356-BC5C-AAF07B56CDCD}"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 </a:t>
            </a:r>
            <a:r>
              <a:rPr kumimoji="0" lang="en-US" sz="3200" b="1" i="0" u="none" strike="noStrike" kern="1200" cap="none" spc="-1" normalizeH="0" baseline="0" noProof="0">
                <a:ln>
                  <a:noFill/>
                </a:ln>
                <a:solidFill>
                  <a:srgbClr val="002060"/>
                </a:solidFill>
                <a:effectLst/>
                <a:uLnTx/>
                <a:uFillTx/>
                <a:latin typeface="Calibri"/>
              </a:rPr>
              <a:t>Benthic macroinvertebrates communities </a:t>
            </a:r>
            <a:br>
              <a:rPr kumimoji="0" sz="1800" b="0" i="0" u="none" strike="noStrike" kern="1200" cap="none" spc="0" normalizeH="0" baseline="0" noProof="0">
                <a:ln>
                  <a:noFill/>
                </a:ln>
                <a:solidFill>
                  <a:prstClr val="black"/>
                </a:solidFill>
                <a:effectLst/>
                <a:uLnTx/>
                <a:uFillTx/>
                <a:latin typeface="Arial"/>
              </a:rPr>
            </a:br>
            <a:r>
              <a:rPr kumimoji="0" lang="en-US" sz="3200" b="1" i="0" u="none" strike="noStrike" kern="1200" cap="none" spc="-1" normalizeH="0" baseline="0" noProof="0">
                <a:ln>
                  <a:noFill/>
                </a:ln>
                <a:solidFill>
                  <a:srgbClr val="E6007E"/>
                </a:solidFill>
                <a:effectLst/>
                <a:uLnTx/>
                <a:uFillTx/>
                <a:latin typeface="Calibri"/>
              </a:rPr>
              <a:t>– Biotic index AMBI</a:t>
            </a:r>
            <a:endParaRPr kumimoji="0" lang="en-US" sz="3200" b="0" i="0" u="none" strike="noStrike" kern="1200" cap="none" spc="-1" normalizeH="0" baseline="0" noProof="0">
              <a:ln>
                <a:noFill/>
              </a:ln>
              <a:solidFill>
                <a:srgbClr val="2A105B"/>
              </a:solidFill>
              <a:effectLst/>
              <a:uLnTx/>
              <a:uFillTx/>
              <a:latin typeface="Calibri"/>
            </a:endParaRPr>
          </a:p>
        </p:txBody>
      </p:sp>
      <p:sp>
        <p:nvSpPr>
          <p:cNvPr id="239"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240" name="CustomShape 3"/>
          <p:cNvSpPr/>
          <p:nvPr/>
        </p:nvSpPr>
        <p:spPr>
          <a:xfrm>
            <a:off x="4424040" y="170640"/>
            <a:ext cx="12191760" cy="456840"/>
          </a:xfrm>
          <a:prstGeom prst="rect">
            <a:avLst/>
          </a:prstGeom>
          <a:noFill/>
          <a:ln>
            <a:noFill/>
          </a:ln>
        </p:spPr>
        <p:style>
          <a:lnRef idx="0">
            <a:scrgbClr r="0" g="0" b="0"/>
          </a:lnRef>
          <a:fillRef idx="0">
            <a:scrgbClr r="0" g="0" b="0"/>
          </a:fillRef>
          <a:effectRef idx="0">
            <a:scrgbClr r="0" g="0" b="0"/>
          </a:effectRef>
          <a:fontRef idx="minor"/>
        </p:style>
      </p:sp>
      <p:pic>
        <p:nvPicPr>
          <p:cNvPr id="241" name="Picture 7"/>
          <p:cNvPicPr/>
          <p:nvPr/>
        </p:nvPicPr>
        <p:blipFill>
          <a:blip r:embed="rId2"/>
          <a:stretch/>
        </p:blipFill>
        <p:spPr>
          <a:xfrm>
            <a:off x="38880" y="1517760"/>
            <a:ext cx="5037840" cy="3211560"/>
          </a:xfrm>
          <a:prstGeom prst="rect">
            <a:avLst/>
          </a:prstGeom>
          <a:ln>
            <a:noFill/>
          </a:ln>
        </p:spPr>
      </p:pic>
      <p:sp>
        <p:nvSpPr>
          <p:cNvPr id="242" name="CustomShape 4"/>
          <p:cNvSpPr/>
          <p:nvPr/>
        </p:nvSpPr>
        <p:spPr>
          <a:xfrm>
            <a:off x="424440" y="4744080"/>
            <a:ext cx="4554720" cy="1231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1" normalizeH="0" baseline="0" noProof="0">
                <a:ln>
                  <a:noFill/>
                </a:ln>
                <a:solidFill>
                  <a:srgbClr val="333333"/>
                </a:solidFill>
                <a:effectLst/>
                <a:uLnTx/>
                <a:uFillTx/>
                <a:latin typeface="Calibri"/>
                <a:ea typeface="MS Mincho"/>
              </a:rPr>
              <a:t>Fig. Contribution of the </a:t>
            </a:r>
            <a:r>
              <a:rPr kumimoji="0" lang="en-US" sz="1500" b="1" i="1" u="none" strike="noStrike" kern="1200" cap="none" spc="-1" normalizeH="0" baseline="0" noProof="0">
                <a:ln>
                  <a:noFill/>
                </a:ln>
                <a:solidFill>
                  <a:srgbClr val="333333"/>
                </a:solidFill>
                <a:effectLst/>
                <a:uLnTx/>
                <a:uFillTx/>
                <a:latin typeface="Calibri"/>
                <a:ea typeface="MS Mincho"/>
              </a:rPr>
              <a:t>AMBI distinct ecological groups</a:t>
            </a:r>
            <a:r>
              <a:rPr kumimoji="0" lang="en-US" sz="1500" b="0" i="1" u="none" strike="noStrike" kern="1200" cap="none" spc="-1" normalizeH="0" baseline="0" noProof="0">
                <a:ln>
                  <a:noFill/>
                </a:ln>
                <a:solidFill>
                  <a:srgbClr val="333333"/>
                </a:solidFill>
                <a:effectLst/>
                <a:uLnTx/>
                <a:uFillTx/>
                <a:latin typeface="Calibri"/>
                <a:ea typeface="MS Mincho"/>
              </a:rPr>
              <a:t> for the stations sampled on each sampling occasion. The </a:t>
            </a:r>
            <a:r>
              <a:rPr kumimoji="0" lang="en-US" sz="1500" b="1" i="1" u="none" strike="noStrike" kern="1200" cap="none" spc="-1" normalizeH="0" baseline="0" noProof="0">
                <a:ln>
                  <a:noFill/>
                </a:ln>
                <a:solidFill>
                  <a:srgbClr val="333333"/>
                </a:solidFill>
                <a:effectLst/>
                <a:uLnTx/>
                <a:uFillTx/>
                <a:latin typeface="Calibri"/>
                <a:ea typeface="MS Mincho"/>
              </a:rPr>
              <a:t>contribution of groups IV and V, more tolerant to perturbations, only dominate in a few samples mainly of 4 and 5 sites</a:t>
            </a:r>
            <a:r>
              <a:rPr kumimoji="0" lang="en-US" sz="1500" b="0" i="1" u="none" strike="noStrike" kern="1200" cap="none" spc="-1" normalizeH="0" baseline="0" noProof="0">
                <a:ln>
                  <a:noFill/>
                </a:ln>
                <a:solidFill>
                  <a:srgbClr val="333333"/>
                </a:solidFill>
                <a:effectLst/>
                <a:uLnTx/>
                <a:uFillTx/>
                <a:latin typeface="Calibri"/>
                <a:ea typeface="MS Mincho"/>
              </a:rPr>
              <a:t>. na: no samples available.</a:t>
            </a:r>
            <a:endParaRPr kumimoji="0" lang="en-US" sz="1500" b="0" i="0" u="none" strike="noStrike" kern="1200" cap="none" spc="-1" normalizeH="0" baseline="0" noProof="0">
              <a:ln>
                <a:noFill/>
              </a:ln>
              <a:solidFill>
                <a:prstClr val="black"/>
              </a:solidFill>
              <a:effectLst/>
              <a:uLnTx/>
              <a:uFillTx/>
              <a:latin typeface="Calibri"/>
            </a:endParaRPr>
          </a:p>
        </p:txBody>
      </p:sp>
      <p:pic>
        <p:nvPicPr>
          <p:cNvPr id="243" name="Picture 14"/>
          <p:cNvPicPr/>
          <p:nvPr/>
        </p:nvPicPr>
        <p:blipFill>
          <a:blip r:embed="rId3"/>
          <a:stretch/>
        </p:blipFill>
        <p:spPr>
          <a:xfrm>
            <a:off x="5531400" y="844920"/>
            <a:ext cx="5399640" cy="2907360"/>
          </a:xfrm>
          <a:prstGeom prst="rect">
            <a:avLst/>
          </a:prstGeom>
          <a:ln>
            <a:noFill/>
          </a:ln>
        </p:spPr>
      </p:pic>
      <p:sp>
        <p:nvSpPr>
          <p:cNvPr id="244" name="CustomShape 5"/>
          <p:cNvSpPr/>
          <p:nvPr/>
        </p:nvSpPr>
        <p:spPr>
          <a:xfrm>
            <a:off x="5592240" y="3676320"/>
            <a:ext cx="5793120" cy="77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1" normalizeH="0" baseline="0" noProof="0">
                <a:ln>
                  <a:noFill/>
                </a:ln>
                <a:solidFill>
                  <a:srgbClr val="333333"/>
                </a:solidFill>
                <a:effectLst/>
                <a:uLnTx/>
                <a:uFillTx/>
                <a:latin typeface="Calibri"/>
                <a:ea typeface="MS Mincho"/>
              </a:rPr>
              <a:t>Fig. AMBI index for the sampled stations in the three surveys. The classification of ecological status for the sampling points according to the AMBI index is indicated on the right side.</a:t>
            </a:r>
            <a:endParaRPr kumimoji="0" lang="en-US" sz="1500" b="0" i="0" u="none" strike="noStrike" kern="1200" cap="none" spc="-1" normalizeH="0" baseline="0" noProof="0">
              <a:ln>
                <a:noFill/>
              </a:ln>
              <a:solidFill>
                <a:prstClr val="black"/>
              </a:solidFill>
              <a:effectLst/>
              <a:uLnTx/>
              <a:uFillTx/>
              <a:latin typeface="Calibri"/>
            </a:endParaRPr>
          </a:p>
        </p:txBody>
      </p:sp>
      <p:sp>
        <p:nvSpPr>
          <p:cNvPr id="245" name="CustomShape 6"/>
          <p:cNvSpPr/>
          <p:nvPr/>
        </p:nvSpPr>
        <p:spPr>
          <a:xfrm>
            <a:off x="5705280" y="4708800"/>
            <a:ext cx="5155920" cy="1187640"/>
          </a:xfrm>
          <a:prstGeom prst="rect">
            <a:avLst/>
          </a:prstGeom>
          <a:solidFill>
            <a:schemeClr val="bg2">
              <a:lumMod val="40000"/>
              <a:lumOff val="6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a:ln>
                  <a:noFill/>
                </a:ln>
                <a:solidFill>
                  <a:srgbClr val="2A105B"/>
                </a:solidFill>
                <a:effectLst/>
                <a:uLnTx/>
                <a:uFillTx/>
                <a:latin typeface="Calibri"/>
                <a:ea typeface="MS Mincho"/>
              </a:rPr>
              <a:t>The results </a:t>
            </a:r>
            <a:r>
              <a:rPr kumimoji="0" lang="en-GB" sz="1800" b="1" i="0" u="none" strike="noStrike" kern="1200" cap="none" spc="-1" normalizeH="0" baseline="0" noProof="0">
                <a:ln>
                  <a:noFill/>
                </a:ln>
                <a:solidFill>
                  <a:srgbClr val="2A105B"/>
                </a:solidFill>
                <a:effectLst/>
                <a:uLnTx/>
                <a:uFillTx/>
                <a:latin typeface="Calibri"/>
                <a:ea typeface="MS Mincho"/>
              </a:rPr>
              <a:t>in the majority of the cases showed a slightly disturbed system</a:t>
            </a:r>
            <a:r>
              <a:rPr kumimoji="0" lang="en-GB" sz="1800" b="0" i="0" u="none" strike="noStrike" kern="1200" cap="none" spc="-1" normalizeH="0" baseline="0" noProof="0">
                <a:ln>
                  <a:noFill/>
                </a:ln>
                <a:solidFill>
                  <a:srgbClr val="2A105B"/>
                </a:solidFill>
                <a:effectLst/>
                <a:uLnTx/>
                <a:uFillTx/>
                <a:latin typeface="Calibri"/>
                <a:ea typeface="MS Mincho"/>
              </a:rPr>
              <a:t> and </a:t>
            </a:r>
            <a:r>
              <a:rPr kumimoji="0" lang="en-GB" sz="1800" b="1" i="0" u="none" strike="noStrike" kern="1200" cap="none" spc="-1" normalizeH="0" baseline="0" noProof="0">
                <a:ln>
                  <a:noFill/>
                </a:ln>
                <a:solidFill>
                  <a:srgbClr val="2A105B"/>
                </a:solidFill>
                <a:effectLst/>
                <a:uLnTx/>
                <a:uFillTx/>
                <a:latin typeface="Calibri"/>
                <a:ea typeface="MS Mincho"/>
              </a:rPr>
              <a:t>stations 4 and 5 were characterised on occasions as moderately or heavily disturbed</a:t>
            </a:r>
            <a:r>
              <a:rPr kumimoji="0" lang="en-GB" sz="1800" b="1" i="0" u="none" strike="noStrike" kern="1200" cap="none" spc="-1" normalizeH="0" baseline="0" noProof="0">
                <a:ln>
                  <a:noFill/>
                </a:ln>
                <a:solidFill>
                  <a:srgbClr val="2A105B"/>
                </a:solidFill>
                <a:effectLst/>
                <a:uLnTx/>
                <a:uFillTx/>
                <a:latin typeface="Arial"/>
                <a:ea typeface="Calibri"/>
              </a:rPr>
              <a:t>.</a:t>
            </a:r>
            <a:endParaRPr kumimoji="0" lang="en-US" sz="1800" b="0" i="0" u="none" strike="noStrike" kern="1200" cap="none" spc="-1" normalizeH="0" baseline="0" noProof="0">
              <a:ln>
                <a:noFill/>
              </a:ln>
              <a:solidFill>
                <a:prstClr val="black"/>
              </a:solidFill>
              <a:effectLst/>
              <a:uLnTx/>
              <a:uFillTx/>
              <a:latin typeface="Calibri"/>
            </a:endParaRPr>
          </a:p>
        </p:txBody>
      </p:sp>
      <p:sp>
        <p:nvSpPr>
          <p:cNvPr id="8" name="PlaceHolder 7"/>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478D0-0CE0-4F27-BE39-0EC030517B8B}"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9" name="PlaceHolder 8"/>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D51BC-2EC8-441B-8B7C-68ABA01D170F}"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Results – </a:t>
            </a:r>
            <a:r>
              <a:rPr kumimoji="0" lang="en-US" sz="3200" b="1" i="0" u="none" strike="noStrike" kern="1200" cap="none" spc="-1" normalizeH="0" baseline="0" noProof="0">
                <a:ln>
                  <a:noFill/>
                </a:ln>
                <a:solidFill>
                  <a:srgbClr val="002060"/>
                </a:solidFill>
                <a:effectLst/>
                <a:uLnTx/>
                <a:uFillTx/>
                <a:latin typeface="Calibri"/>
              </a:rPr>
              <a:t>Water and sediment quality analysis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247"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248" name="CustomShape 3"/>
          <p:cNvSpPr/>
          <p:nvPr/>
        </p:nvSpPr>
        <p:spPr>
          <a:xfrm>
            <a:off x="4424040" y="170640"/>
            <a:ext cx="12191760" cy="456840"/>
          </a:xfrm>
          <a:prstGeom prst="rect">
            <a:avLst/>
          </a:prstGeom>
          <a:noFill/>
          <a:ln>
            <a:noFill/>
          </a:ln>
        </p:spPr>
        <p:style>
          <a:lnRef idx="0">
            <a:scrgbClr r="0" g="0" b="0"/>
          </a:lnRef>
          <a:fillRef idx="0">
            <a:scrgbClr r="0" g="0" b="0"/>
          </a:fillRef>
          <a:effectRef idx="0">
            <a:scrgbClr r="0" g="0" b="0"/>
          </a:effectRef>
          <a:fontRef idx="minor"/>
        </p:style>
      </p:sp>
      <p:graphicFrame>
        <p:nvGraphicFramePr>
          <p:cNvPr id="15" name="Diagram15"/>
          <p:cNvGraphicFramePr/>
          <p:nvPr/>
        </p:nvGraphicFramePr>
        <p:xfrm>
          <a:off x="-2030400" y="1519560"/>
          <a:ext cx="9905400" cy="2604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16"/>
          <p:cNvGraphicFramePr/>
          <p:nvPr/>
        </p:nvGraphicFramePr>
        <p:xfrm>
          <a:off x="3814560" y="1372320"/>
          <a:ext cx="10392480" cy="26042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80954-D58B-4D9B-962D-596E03F75D98}"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9DEC5-4154-475E-B89C-DF70545531ED}"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Conclusions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250"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251" name="CustomShape 3"/>
          <p:cNvSpPr/>
          <p:nvPr/>
        </p:nvSpPr>
        <p:spPr>
          <a:xfrm>
            <a:off x="4424040" y="170640"/>
            <a:ext cx="12191760" cy="456840"/>
          </a:xfrm>
          <a:prstGeom prst="rect">
            <a:avLst/>
          </a:prstGeom>
          <a:noFill/>
          <a:ln>
            <a:noFill/>
          </a:ln>
        </p:spPr>
        <p:style>
          <a:lnRef idx="0">
            <a:scrgbClr r="0" g="0" b="0"/>
          </a:lnRef>
          <a:fillRef idx="0">
            <a:scrgbClr r="0" g="0" b="0"/>
          </a:fillRef>
          <a:effectRef idx="0">
            <a:scrgbClr r="0" g="0" b="0"/>
          </a:effectRef>
          <a:fontRef idx="minor"/>
        </p:style>
      </p:sp>
      <p:graphicFrame>
        <p:nvGraphicFramePr>
          <p:cNvPr id="17" name="Diagram17"/>
          <p:cNvGraphicFramePr/>
          <p:nvPr/>
        </p:nvGraphicFramePr>
        <p:xfrm>
          <a:off x="1793160" y="1657800"/>
          <a:ext cx="8127720" cy="4070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DB2B5-1946-40BC-9873-2F4F3FCDD870}"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25E0B-F4E2-480C-AD55-1E96C9EDFFC3}"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Conclusions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253"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254" name="CustomShape 3"/>
          <p:cNvSpPr/>
          <p:nvPr/>
        </p:nvSpPr>
        <p:spPr>
          <a:xfrm>
            <a:off x="4424040" y="170640"/>
            <a:ext cx="12191760" cy="456840"/>
          </a:xfrm>
          <a:prstGeom prst="rect">
            <a:avLst/>
          </a:prstGeom>
          <a:noFill/>
          <a:ln>
            <a:noFill/>
          </a:ln>
        </p:spPr>
        <p:style>
          <a:lnRef idx="0">
            <a:scrgbClr r="0" g="0" b="0"/>
          </a:lnRef>
          <a:fillRef idx="0">
            <a:scrgbClr r="0" g="0" b="0"/>
          </a:fillRef>
          <a:effectRef idx="0">
            <a:scrgbClr r="0" g="0" b="0"/>
          </a:effectRef>
          <a:fontRef idx="minor"/>
        </p:style>
      </p:sp>
      <p:graphicFrame>
        <p:nvGraphicFramePr>
          <p:cNvPr id="18" name="Diagram18"/>
          <p:cNvGraphicFramePr/>
          <p:nvPr/>
        </p:nvGraphicFramePr>
        <p:xfrm>
          <a:off x="2031840" y="1519560"/>
          <a:ext cx="8127720" cy="4070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ceHolder 4"/>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89C89-00D1-4D47-A0AF-DF818B760195}"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6" name="PlaceHolder 5"/>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3247B-1BF1-4E52-9604-0CCF162A5970}"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extShape 1"/>
          <p:cNvSpPr txBox="1"/>
          <p:nvPr/>
        </p:nvSpPr>
        <p:spPr>
          <a:xfrm>
            <a:off x="1212840" y="484920"/>
            <a:ext cx="10159560" cy="71964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a:ln>
                  <a:noFill/>
                </a:ln>
                <a:solidFill>
                  <a:srgbClr val="49C2D7"/>
                </a:solidFill>
                <a:effectLst/>
                <a:uLnTx/>
                <a:uFillTx/>
                <a:latin typeface="Calibri"/>
              </a:rPr>
              <a:t>Acknowledgements</a:t>
            </a:r>
            <a:endParaRPr kumimoji="0" lang="en-US" sz="3200" b="0" i="0" u="none" strike="noStrike" kern="1200" cap="none" spc="-1" normalizeH="0" baseline="0" noProof="0">
              <a:ln>
                <a:noFill/>
              </a:ln>
              <a:solidFill>
                <a:srgbClr val="2A105B"/>
              </a:solidFill>
              <a:effectLst/>
              <a:uLnTx/>
              <a:uFillTx/>
              <a:latin typeface="Calibri"/>
            </a:endParaRPr>
          </a:p>
        </p:txBody>
      </p:sp>
      <p:sp>
        <p:nvSpPr>
          <p:cNvPr id="256" name="TextShape 2"/>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sp>
        <p:nvSpPr>
          <p:cNvPr id="257" name="CustomShape 3"/>
          <p:cNvSpPr/>
          <p:nvPr/>
        </p:nvSpPr>
        <p:spPr>
          <a:xfrm>
            <a:off x="4424040" y="170640"/>
            <a:ext cx="12191760" cy="456840"/>
          </a:xfrm>
          <a:prstGeom prst="rect">
            <a:avLst/>
          </a:prstGeom>
          <a:noFill/>
          <a:ln>
            <a:noFill/>
          </a:ln>
        </p:spPr>
        <p:style>
          <a:lnRef idx="0">
            <a:scrgbClr r="0" g="0" b="0"/>
          </a:lnRef>
          <a:fillRef idx="0">
            <a:scrgbClr r="0" g="0" b="0"/>
          </a:fillRef>
          <a:effectRef idx="0">
            <a:scrgbClr r="0" g="0" b="0"/>
          </a:effectRef>
          <a:fontRef idx="minor"/>
        </p:style>
      </p:sp>
      <p:sp>
        <p:nvSpPr>
          <p:cNvPr id="258" name="CustomShape 4"/>
          <p:cNvSpPr/>
          <p:nvPr/>
        </p:nvSpPr>
        <p:spPr>
          <a:xfrm>
            <a:off x="606600" y="1759680"/>
            <a:ext cx="10522080" cy="365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marR="0" lvl="0" indent="-285480" algn="just" defTabSz="914400" rtl="0" eaLnBrk="1" fontAlgn="auto" latinLnBrk="0" hangingPunct="1">
              <a:lnSpc>
                <a:spcPct val="100000"/>
              </a:lnSpc>
              <a:spcBef>
                <a:spcPts val="0"/>
              </a:spcBef>
              <a:spcAft>
                <a:spcPts val="0"/>
              </a:spcAft>
              <a:buClr>
                <a:srgbClr val="2A105B"/>
              </a:buClr>
              <a:buSzTx/>
              <a:buFont typeface="Arial"/>
              <a:buChar char="•"/>
              <a:tabLst/>
              <a:defRPr/>
            </a:pPr>
            <a:r>
              <a:rPr kumimoji="0" lang="en-US" sz="1800" b="1" i="0" u="none" strike="noStrike" kern="1200" cap="none" spc="-1" normalizeH="0" baseline="0" noProof="0" dirty="0">
                <a:ln>
                  <a:noFill/>
                </a:ln>
                <a:solidFill>
                  <a:srgbClr val="2A105B"/>
                </a:solidFill>
                <a:effectLst/>
                <a:uLnTx/>
                <a:uFillTx/>
                <a:latin typeface="Calibri"/>
                <a:ea typeface="MS Mincho"/>
              </a:rPr>
              <a:t>Dr. </a:t>
            </a:r>
            <a:r>
              <a:rPr kumimoji="0" lang="en-US" sz="1800" b="1" i="0" u="none" strike="noStrike" kern="1200" cap="none" spc="-1" normalizeH="0" baseline="0" noProof="0" dirty="0" err="1">
                <a:ln>
                  <a:noFill/>
                </a:ln>
                <a:solidFill>
                  <a:srgbClr val="2A105B"/>
                </a:solidFill>
                <a:effectLst/>
                <a:uLnTx/>
                <a:uFillTx/>
                <a:latin typeface="Calibri"/>
                <a:ea typeface="MS Mincho"/>
              </a:rPr>
              <a:t>Sokratis</a:t>
            </a:r>
            <a:r>
              <a:rPr kumimoji="0" lang="en-US" sz="1800" b="1" i="0" u="none" strike="noStrike" kern="1200" cap="none" spc="-1" normalizeH="0" baseline="0" noProof="0" dirty="0">
                <a:ln>
                  <a:noFill/>
                </a:ln>
                <a:solidFill>
                  <a:srgbClr val="2A105B"/>
                </a:solidFill>
                <a:effectLst/>
                <a:uLnTx/>
                <a:uFillTx/>
                <a:latin typeface="Calibri"/>
                <a:ea typeface="MS Mincho"/>
              </a:rPr>
              <a:t> </a:t>
            </a:r>
            <a:r>
              <a:rPr kumimoji="0" lang="en-US" sz="1800" b="1" i="0" u="none" strike="noStrike" kern="1200" cap="none" spc="-1" normalizeH="0" baseline="0" noProof="0" dirty="0" err="1">
                <a:ln>
                  <a:noFill/>
                </a:ln>
                <a:solidFill>
                  <a:srgbClr val="2A105B"/>
                </a:solidFill>
                <a:effectLst/>
                <a:uLnTx/>
                <a:uFillTx/>
                <a:latin typeface="Calibri"/>
                <a:ea typeface="MS Mincho"/>
              </a:rPr>
              <a:t>Papaspyrou</a:t>
            </a:r>
            <a:r>
              <a:rPr kumimoji="0" lang="en-US" sz="1800" b="0" i="0" u="none" strike="noStrike" kern="1200" cap="none" spc="-1" normalizeH="0" baseline="0" noProof="0" dirty="0">
                <a:ln>
                  <a:noFill/>
                </a:ln>
                <a:solidFill>
                  <a:srgbClr val="2A105B"/>
                </a:solidFill>
                <a:effectLst/>
                <a:uLnTx/>
                <a:uFillTx/>
                <a:latin typeface="Calibri"/>
                <a:ea typeface="MS Mincho"/>
              </a:rPr>
              <a:t>, Associate Professor at Universidad de Cádiz, for his valuable </a:t>
            </a:r>
            <a:r>
              <a:rPr kumimoji="0" lang="en-GB" sz="1800" b="0" i="0" u="none" strike="noStrike" kern="1200" cap="none" spc="-1" normalizeH="0" baseline="0" noProof="0" dirty="0">
                <a:ln>
                  <a:noFill/>
                </a:ln>
                <a:solidFill>
                  <a:srgbClr val="2A105B"/>
                </a:solidFill>
                <a:effectLst/>
                <a:uLnTx/>
                <a:uFillTx/>
                <a:latin typeface="Calibri"/>
                <a:ea typeface="MS Mincho"/>
              </a:rPr>
              <a:t>formal analysis of</a:t>
            </a:r>
            <a:r>
              <a:rPr kumimoji="0" lang="en-US" sz="1800" b="0" i="0" u="none" strike="noStrike" kern="1200" cap="none" spc="-1" normalizeH="0" baseline="0" noProof="0" dirty="0">
                <a:ln>
                  <a:noFill/>
                </a:ln>
                <a:solidFill>
                  <a:srgbClr val="2A105B"/>
                </a:solidFill>
                <a:effectLst/>
                <a:uLnTx/>
                <a:uFillTx/>
                <a:latin typeface="Calibri"/>
                <a:ea typeface="MS Mincho"/>
              </a:rPr>
              <a:t> benthic invertebrate results.</a:t>
            </a:r>
            <a:endParaRPr kumimoji="0" lang="en-US" sz="1800" b="0" i="0" u="none" strike="noStrike" kern="1200" cap="none" spc="-1" normalizeH="0" baseline="0" noProof="0" dirty="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prstClr val="black"/>
              </a:solidFill>
              <a:effectLst/>
              <a:uLnTx/>
              <a:uFillTx/>
              <a:latin typeface="Calibri"/>
            </a:endParaRPr>
          </a:p>
          <a:p>
            <a:pPr marL="285840" marR="0" lvl="0" indent="-285480" algn="just" defTabSz="914400" rtl="0" eaLnBrk="1" fontAlgn="auto" latinLnBrk="0" hangingPunct="1">
              <a:lnSpc>
                <a:spcPct val="100000"/>
              </a:lnSpc>
              <a:spcBef>
                <a:spcPts val="0"/>
              </a:spcBef>
              <a:spcAft>
                <a:spcPts val="0"/>
              </a:spcAft>
              <a:buClr>
                <a:srgbClr val="2A105B"/>
              </a:buClr>
              <a:buSzTx/>
              <a:buFont typeface="Arial"/>
              <a:buChar char="•"/>
              <a:tabLst/>
              <a:defRPr/>
            </a:pPr>
            <a:r>
              <a:rPr kumimoji="0" lang="en-US" sz="1800" b="1" i="0" u="none" strike="noStrike" kern="1200" cap="none" spc="-1" normalizeH="0" baseline="0" noProof="0" dirty="0">
                <a:ln>
                  <a:noFill/>
                </a:ln>
                <a:solidFill>
                  <a:srgbClr val="2A105B"/>
                </a:solidFill>
                <a:effectLst/>
                <a:uLnTx/>
                <a:uFillTx/>
                <a:latin typeface="Calibri"/>
                <a:ea typeface="MS Mincho"/>
              </a:rPr>
              <a:t>Sergio Carlos Garcia Gomez</a:t>
            </a:r>
            <a:r>
              <a:rPr kumimoji="0" lang="en-US" sz="1800" b="0" i="0" u="none" strike="noStrike" kern="1200" cap="none" spc="-1" normalizeH="0" baseline="0" noProof="0" dirty="0">
                <a:ln>
                  <a:noFill/>
                </a:ln>
                <a:solidFill>
                  <a:srgbClr val="2A105B"/>
                </a:solidFill>
                <a:effectLst/>
                <a:uLnTx/>
                <a:uFillTx/>
                <a:latin typeface="Calibri"/>
                <a:ea typeface="MS Mincho"/>
              </a:rPr>
              <a:t>, invertebrate zoologist and analyst of benthic macrofauna species.</a:t>
            </a:r>
            <a:endParaRPr kumimoji="0" lang="en-US" sz="1800" b="0" i="0" u="none" strike="noStrike" kern="1200" cap="none" spc="-1" normalizeH="0" baseline="0" noProof="0" dirty="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prstClr val="black"/>
              </a:solidFill>
              <a:effectLst/>
              <a:uLnTx/>
              <a:uFillTx/>
              <a:latin typeface="Calibri"/>
            </a:endParaRPr>
          </a:p>
          <a:p>
            <a:pPr marL="285840" marR="0" lvl="0" indent="-285480" algn="just" defTabSz="914400" rtl="0" eaLnBrk="1" fontAlgn="auto" latinLnBrk="0" hangingPunct="1">
              <a:lnSpc>
                <a:spcPct val="100000"/>
              </a:lnSpc>
              <a:spcBef>
                <a:spcPts val="0"/>
              </a:spcBef>
              <a:spcAft>
                <a:spcPts val="0"/>
              </a:spcAft>
              <a:buClr>
                <a:srgbClr val="2A105B"/>
              </a:buClr>
              <a:buSzTx/>
              <a:buFont typeface="Arial"/>
              <a:buChar char="•"/>
              <a:tabLst/>
              <a:defRPr/>
            </a:pPr>
            <a:r>
              <a:rPr kumimoji="0" lang="en-US" sz="1800" b="1" i="0" u="none" strike="noStrike" kern="1200" cap="none" spc="-1" normalizeH="0" baseline="0" noProof="0" dirty="0">
                <a:ln>
                  <a:noFill/>
                </a:ln>
                <a:solidFill>
                  <a:srgbClr val="2A105B"/>
                </a:solidFill>
                <a:effectLst/>
                <a:uLnTx/>
                <a:uFillTx/>
                <a:latin typeface="Calibri"/>
                <a:ea typeface="MS Mincho"/>
              </a:rPr>
              <a:t>Port of Rotterdam Authority </a:t>
            </a:r>
            <a:r>
              <a:rPr kumimoji="0" lang="en-US" sz="1800" b="0" i="0" u="none" strike="noStrike" kern="1200" cap="none" spc="-1" normalizeH="0" baseline="0" noProof="0" dirty="0">
                <a:ln>
                  <a:noFill/>
                </a:ln>
                <a:solidFill>
                  <a:srgbClr val="2A105B"/>
                </a:solidFill>
                <a:effectLst/>
                <a:uLnTx/>
                <a:uFillTx/>
                <a:latin typeface="Calibri"/>
                <a:ea typeface="MS Mincho"/>
              </a:rPr>
              <a:t>for providing access to the Tender and Survey vessel 2, sharing necessary information and data, and providing support during the field work and especially during the survey of July 2020 performed amidst COVID-19 pandemic. Specifically, we would like to thank Chris </a:t>
            </a:r>
            <a:r>
              <a:rPr kumimoji="0" lang="en-US" sz="1800" b="0" i="0" u="none" strike="noStrike" kern="1200" cap="none" spc="-1" normalizeH="0" baseline="0" noProof="0" dirty="0" err="1">
                <a:ln>
                  <a:noFill/>
                </a:ln>
                <a:solidFill>
                  <a:srgbClr val="2A105B"/>
                </a:solidFill>
                <a:effectLst/>
                <a:uLnTx/>
                <a:uFillTx/>
                <a:latin typeface="Calibri"/>
                <a:ea typeface="MS Mincho"/>
              </a:rPr>
              <a:t>Schot</a:t>
            </a:r>
            <a:r>
              <a:rPr kumimoji="0" lang="en-US" sz="1800" b="0" i="0" u="none" strike="noStrike" kern="1200" cap="none" spc="-1" normalizeH="0" baseline="0" noProof="0" dirty="0">
                <a:ln>
                  <a:noFill/>
                </a:ln>
                <a:solidFill>
                  <a:srgbClr val="2A105B"/>
                </a:solidFill>
                <a:effectLst/>
                <a:uLnTx/>
                <a:uFillTx/>
                <a:latin typeface="Calibri"/>
                <a:ea typeface="MS Mincho"/>
              </a:rPr>
              <a:t> (Constructions &amp; Dredging Asset Manager), Ed de Boom (Planner </a:t>
            </a:r>
            <a:r>
              <a:rPr kumimoji="0" lang="en-US" sz="1800" b="0" i="0" u="none" strike="noStrike" kern="1200" cap="none" spc="-1" normalizeH="0" baseline="0" noProof="0" dirty="0" err="1">
                <a:ln>
                  <a:noFill/>
                </a:ln>
                <a:solidFill>
                  <a:srgbClr val="2A105B"/>
                </a:solidFill>
                <a:effectLst/>
                <a:uLnTx/>
                <a:uFillTx/>
                <a:latin typeface="Calibri"/>
                <a:ea typeface="MS Mincho"/>
              </a:rPr>
              <a:t>Baggerwerk</a:t>
            </a:r>
            <a:r>
              <a:rPr kumimoji="0" lang="en-US" sz="1800" b="0" i="0" u="none" strike="noStrike" kern="1200" cap="none" spc="-1" normalizeH="0" baseline="0" noProof="0" dirty="0">
                <a:ln>
                  <a:noFill/>
                </a:ln>
                <a:solidFill>
                  <a:srgbClr val="2A105B"/>
                </a:solidFill>
                <a:effectLst/>
                <a:uLnTx/>
                <a:uFillTx/>
                <a:latin typeface="Calibri"/>
                <a:ea typeface="MS Mincho"/>
              </a:rPr>
              <a:t>), </a:t>
            </a:r>
            <a:r>
              <a:rPr kumimoji="0" lang="en-US" sz="1800" b="0" i="0" u="none" strike="noStrike" kern="1200" cap="none" spc="-1" normalizeH="0" baseline="0" noProof="0" dirty="0" err="1">
                <a:ln>
                  <a:noFill/>
                </a:ln>
                <a:solidFill>
                  <a:srgbClr val="2A105B"/>
                </a:solidFill>
                <a:effectLst/>
                <a:uLnTx/>
                <a:uFillTx/>
                <a:latin typeface="Calibri"/>
                <a:ea typeface="MS Mincho"/>
              </a:rPr>
              <a:t>Robbert</a:t>
            </a:r>
            <a:r>
              <a:rPr kumimoji="0" lang="en-US" sz="1800" b="0" i="0" u="none" strike="noStrike" kern="1200" cap="none" spc="-1" normalizeH="0" baseline="0" noProof="0" dirty="0">
                <a:ln>
                  <a:noFill/>
                </a:ln>
                <a:solidFill>
                  <a:srgbClr val="2A105B"/>
                </a:solidFill>
                <a:effectLst/>
                <a:uLnTx/>
                <a:uFillTx/>
                <a:latin typeface="Calibri"/>
                <a:ea typeface="MS Mincho"/>
              </a:rPr>
              <a:t> Wolf (Nature and environmental advisor), and the crew Peter </a:t>
            </a:r>
            <a:r>
              <a:rPr kumimoji="0" lang="en-US" sz="1800" b="0" i="0" u="none" strike="noStrike" kern="1200" cap="none" spc="-1" normalizeH="0" baseline="0" noProof="0" dirty="0" err="1">
                <a:ln>
                  <a:noFill/>
                </a:ln>
                <a:solidFill>
                  <a:srgbClr val="2A105B"/>
                </a:solidFill>
                <a:effectLst/>
                <a:uLnTx/>
                <a:uFillTx/>
                <a:latin typeface="Calibri"/>
                <a:ea typeface="MS Mincho"/>
              </a:rPr>
              <a:t>Mourik</a:t>
            </a:r>
            <a:r>
              <a:rPr kumimoji="0" lang="en-US" sz="1800" b="0" i="0" u="none" strike="noStrike" kern="1200" cap="none" spc="-1" normalizeH="0" baseline="0" noProof="0" dirty="0">
                <a:ln>
                  <a:noFill/>
                </a:ln>
                <a:solidFill>
                  <a:srgbClr val="2A105B"/>
                </a:solidFill>
                <a:effectLst/>
                <a:uLnTx/>
                <a:uFillTx/>
                <a:latin typeface="Calibri"/>
                <a:ea typeface="MS Mincho"/>
              </a:rPr>
              <a:t>, Edwin Smit, Leo de Jong, </a:t>
            </a:r>
            <a:r>
              <a:rPr kumimoji="0" lang="en-US" sz="1800" b="0" i="0" u="none" strike="noStrike" kern="1200" cap="none" spc="-1" normalizeH="0" baseline="0" noProof="0" dirty="0" err="1">
                <a:ln>
                  <a:noFill/>
                </a:ln>
                <a:solidFill>
                  <a:srgbClr val="2A105B"/>
                </a:solidFill>
                <a:effectLst/>
                <a:uLnTx/>
                <a:uFillTx/>
                <a:latin typeface="Calibri"/>
                <a:ea typeface="MS Mincho"/>
              </a:rPr>
              <a:t>Daan</a:t>
            </a:r>
            <a:r>
              <a:rPr kumimoji="0" lang="en-US" sz="1800" b="0" i="0" u="none" strike="noStrike" kern="1200" cap="none" spc="-1" normalizeH="0" baseline="0" noProof="0" dirty="0">
                <a:ln>
                  <a:noFill/>
                </a:ln>
                <a:solidFill>
                  <a:srgbClr val="2A105B"/>
                </a:solidFill>
                <a:effectLst/>
                <a:uLnTx/>
                <a:uFillTx/>
                <a:latin typeface="Calibri"/>
                <a:ea typeface="MS Mincho"/>
              </a:rPr>
              <a:t> </a:t>
            </a:r>
            <a:r>
              <a:rPr kumimoji="0" lang="en-US" sz="1800" b="0" i="0" u="none" strike="noStrike" kern="1200" cap="none" spc="-1" normalizeH="0" baseline="0" noProof="0" dirty="0" err="1">
                <a:ln>
                  <a:noFill/>
                </a:ln>
                <a:solidFill>
                  <a:srgbClr val="2A105B"/>
                </a:solidFill>
                <a:effectLst/>
                <a:uLnTx/>
                <a:uFillTx/>
                <a:latin typeface="Calibri"/>
                <a:ea typeface="MS Mincho"/>
              </a:rPr>
              <a:t>Koornneef</a:t>
            </a:r>
            <a:r>
              <a:rPr kumimoji="0" lang="en-US" sz="1800" b="0" i="0" u="none" strike="noStrike" kern="1200" cap="none" spc="-1" normalizeH="0" baseline="0" noProof="0" dirty="0">
                <a:ln>
                  <a:noFill/>
                </a:ln>
                <a:solidFill>
                  <a:srgbClr val="2A105B"/>
                </a:solidFill>
                <a:effectLst/>
                <a:uLnTx/>
                <a:uFillTx/>
                <a:latin typeface="Calibri"/>
                <a:ea typeface="MS Mincho"/>
              </a:rPr>
              <a:t>, and Ed </a:t>
            </a:r>
            <a:r>
              <a:rPr kumimoji="0" lang="en-US" sz="1800" b="0" i="0" u="none" strike="noStrike" kern="1200" cap="none" spc="-1" normalizeH="0" baseline="0" noProof="0" dirty="0" err="1">
                <a:ln>
                  <a:noFill/>
                </a:ln>
                <a:solidFill>
                  <a:srgbClr val="2A105B"/>
                </a:solidFill>
                <a:effectLst/>
                <a:uLnTx/>
                <a:uFillTx/>
                <a:latin typeface="Calibri"/>
                <a:ea typeface="MS Mincho"/>
              </a:rPr>
              <a:t>Veth</a:t>
            </a:r>
            <a:r>
              <a:rPr kumimoji="0" lang="en-US" sz="1800" b="0" i="0" u="none" strike="noStrike" kern="1200" cap="none" spc="-1" normalizeH="0" baseline="0" noProof="0" dirty="0">
                <a:ln>
                  <a:noFill/>
                </a:ln>
                <a:solidFill>
                  <a:srgbClr val="2A105B"/>
                </a:solidFill>
                <a:effectLst/>
                <a:uLnTx/>
                <a:uFillTx/>
                <a:latin typeface="Calibri"/>
                <a:ea typeface="MS Mincho"/>
              </a:rPr>
              <a:t>. </a:t>
            </a:r>
            <a:endParaRPr kumimoji="0" lang="en-US" sz="1800" b="0" i="0" u="none" strike="noStrike" kern="1200" cap="none" spc="-1" normalizeH="0" baseline="0" noProof="0" dirty="0">
              <a:ln>
                <a:noFill/>
              </a:ln>
              <a:solidFill>
                <a:prstClr val="black"/>
              </a:solidFill>
              <a:effectLst/>
              <a:uLnTx/>
              <a:uFillTx/>
              <a:latin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prstClr val="black"/>
              </a:solidFill>
              <a:effectLst/>
              <a:uLnTx/>
              <a:uFillTx/>
              <a:latin typeface="Calibri"/>
            </a:endParaRPr>
          </a:p>
          <a:p>
            <a:pPr marL="285840" marR="0" lvl="0" indent="-285480" algn="just" defTabSz="914400" rtl="0" eaLnBrk="1" fontAlgn="auto" latinLnBrk="0" hangingPunct="1">
              <a:lnSpc>
                <a:spcPct val="100000"/>
              </a:lnSpc>
              <a:spcBef>
                <a:spcPts val="0"/>
              </a:spcBef>
              <a:spcAft>
                <a:spcPts val="0"/>
              </a:spcAft>
              <a:buClr>
                <a:srgbClr val="2A105B"/>
              </a:buClr>
              <a:buSzTx/>
              <a:buFont typeface="Arial"/>
              <a:buChar char="•"/>
              <a:tabLst/>
              <a:defRPr/>
            </a:pPr>
            <a:r>
              <a:rPr kumimoji="0" lang="en-US" sz="1800" b="1" i="0" u="none" strike="noStrike" kern="1200" cap="none" spc="-1" normalizeH="0" baseline="0" noProof="0" dirty="0">
                <a:ln>
                  <a:noFill/>
                </a:ln>
                <a:solidFill>
                  <a:srgbClr val="2A105B"/>
                </a:solidFill>
                <a:effectLst/>
                <a:uLnTx/>
                <a:uFillTx/>
                <a:latin typeface="Calibri"/>
                <a:ea typeface="MS Mincho"/>
              </a:rPr>
              <a:t>Rijkswaterstaat of the Dutch Ministry of Infrastructure and Water Management </a:t>
            </a:r>
            <a:r>
              <a:rPr kumimoji="0" lang="en-US" sz="1800" b="0" i="0" u="none" strike="noStrike" kern="1200" cap="none" spc="-1" normalizeH="0" baseline="0" noProof="0" dirty="0">
                <a:ln>
                  <a:noFill/>
                </a:ln>
                <a:solidFill>
                  <a:srgbClr val="2A105B"/>
                </a:solidFill>
                <a:effectLst/>
                <a:uLnTx/>
                <a:uFillTx/>
                <a:latin typeface="Calibri"/>
                <a:ea typeface="MS Mincho"/>
              </a:rPr>
              <a:t>for providing monitoring data of the environmental quality in the Port of Rotterdam.</a:t>
            </a:r>
            <a:endParaRPr kumimoji="0" lang="en-US" sz="1800" b="0" i="0" u="none" strike="noStrike" kern="1200" cap="none" spc="-1" normalizeH="0" baseline="0" noProof="0" dirty="0">
              <a:ln>
                <a:noFill/>
              </a:ln>
              <a:solidFill>
                <a:prstClr val="black"/>
              </a:solidFill>
              <a:effectLst/>
              <a:uLnTx/>
              <a:uFillTx/>
              <a:latin typeface="Calibri"/>
            </a:endParaRPr>
          </a:p>
        </p:txBody>
      </p:sp>
      <p:sp>
        <p:nvSpPr>
          <p:cNvPr id="6" name="PlaceHolder 5"/>
          <p:cNvSpPr>
            <a:spLocks noGrp="1"/>
          </p:cNvSpPr>
          <p:nvPr>
            <p:ph type="sldNum"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DDC75F-1836-4D82-9D26-CFF934495ABE}"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7" name="PlaceHolder 6"/>
          <p:cNvSpPr>
            <a:spLocks noGrp="1"/>
          </p:cNvSpPr>
          <p:nvPr>
            <p:ph type="dt"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E9F20F-7CE1-41DF-AA9F-42C14A4EDE8D}"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extShape 1"/>
          <p:cNvSpPr txBox="1"/>
          <p:nvPr/>
        </p:nvSpPr>
        <p:spPr>
          <a:xfrm>
            <a:off x="898200" y="6171120"/>
            <a:ext cx="4632840" cy="364680"/>
          </a:xfrm>
          <a:prstGeom prst="rect">
            <a:avLst/>
          </a:prstGeom>
          <a:noFill/>
          <a:ln>
            <a:noFill/>
          </a:ln>
        </p:spPr>
        <p:txBody>
          <a:bodyPr lIns="90000" tIns="45000" rIns="90000" bIns="45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 normalizeH="0" baseline="0" noProof="0">
                <a:ln>
                  <a:noFill/>
                </a:ln>
                <a:solidFill>
                  <a:srgbClr val="2A105B"/>
                </a:solidFill>
                <a:effectLst/>
                <a:uLnTx/>
                <a:uFillTx/>
                <a:latin typeface="Calibri"/>
              </a:rPr>
              <a:t>The ZERO BRINE project (www.zerobrine.eu) has received funding from the European Union’s Horizon 2020 </a:t>
            </a:r>
            <a:br>
              <a:rPr kumimoji="0" sz="1800" b="0" i="0" u="none" strike="noStrike" kern="1200" cap="none" spc="0" normalizeH="0" baseline="0" noProof="0">
                <a:ln>
                  <a:noFill/>
                </a:ln>
                <a:solidFill>
                  <a:prstClr val="black"/>
                </a:solidFill>
                <a:effectLst/>
                <a:uLnTx/>
                <a:uFillTx/>
                <a:latin typeface="Arial"/>
              </a:rPr>
            </a:br>
            <a:r>
              <a:rPr kumimoji="0" lang="en-US" sz="800" b="0" i="0" u="none" strike="noStrike" kern="1200" cap="none" spc="-1" normalizeH="0" baseline="0" noProof="0">
                <a:ln>
                  <a:noFill/>
                </a:ln>
                <a:solidFill>
                  <a:srgbClr val="2A105B"/>
                </a:solidFill>
                <a:effectLst/>
                <a:uLnTx/>
                <a:uFillTx/>
                <a:latin typeface="Calibri"/>
              </a:rPr>
              <a:t>research and innovation programme under grant agreement No 730390.</a:t>
            </a:r>
            <a:endParaRPr kumimoji="0" lang="en-US" sz="800" b="0" i="0" u="none" strike="noStrike" kern="1200" cap="none" spc="-1" normalizeH="0" baseline="0" noProof="0">
              <a:ln>
                <a:noFill/>
              </a:ln>
              <a:solidFill>
                <a:prstClr val="black"/>
              </a:solidFill>
              <a:effectLst/>
              <a:uLnTx/>
              <a:uFillTx/>
              <a:latin typeface="Calibri"/>
            </a:endParaRPr>
          </a:p>
        </p:txBody>
      </p:sp>
      <p:pic>
        <p:nvPicPr>
          <p:cNvPr id="260" name="Picture 5" descr="A picture containing text, person, laying&#10;&#10;Description automatically generated"/>
          <p:cNvPicPr/>
          <p:nvPr/>
        </p:nvPicPr>
        <p:blipFill>
          <a:blip r:embed="rId2"/>
          <a:stretch/>
        </p:blipFill>
        <p:spPr>
          <a:xfrm rot="16200000">
            <a:off x="715320" y="772560"/>
            <a:ext cx="6177240" cy="4632840"/>
          </a:xfrm>
          <a:prstGeom prst="rect">
            <a:avLst/>
          </a:prstGeom>
          <a:ln>
            <a:noFill/>
          </a:ln>
        </p:spPr>
      </p:pic>
      <p:sp>
        <p:nvSpPr>
          <p:cNvPr id="261" name="CustomShape 2"/>
          <p:cNvSpPr/>
          <p:nvPr/>
        </p:nvSpPr>
        <p:spPr>
          <a:xfrm>
            <a:off x="6722640" y="2477880"/>
            <a:ext cx="4030560" cy="1431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a:ln>
                  <a:noFill/>
                </a:ln>
                <a:solidFill>
                  <a:srgbClr val="1593B5"/>
                </a:solidFill>
                <a:effectLst/>
                <a:uLnTx/>
                <a:uFillTx/>
                <a:latin typeface="Calibri"/>
                <a:ea typeface="Calibri"/>
              </a:rPr>
              <a:t>Thank you for your attention!</a:t>
            </a:r>
            <a:endParaRPr kumimoji="0" lang="en-US" sz="4400" b="0" i="0" u="none" strike="noStrike" kern="1200" cap="none" spc="-1" normalizeH="0" baseline="0" noProof="0">
              <a:ln>
                <a:noFill/>
              </a:ln>
              <a:solidFill>
                <a:prstClr val="black"/>
              </a:solidFill>
              <a:effectLst/>
              <a:uLnTx/>
              <a:uFillTx/>
              <a:latin typeface="Calibri"/>
            </a:endParaRPr>
          </a:p>
        </p:txBody>
      </p:sp>
      <p:sp>
        <p:nvSpPr>
          <p:cNvPr id="4" name="PlaceHolder 3"/>
          <p:cNvSpPr>
            <a:spLocks noGrp="1"/>
          </p:cNvSpPr>
          <p:nvPr>
            <p:ph type="sldNum"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0F59CF-A16F-4998-AB23-C100AE048951}" type="slidenum">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1" normalizeH="0" baseline="0" noProof="0">
              <a:ln>
                <a:noFill/>
              </a:ln>
              <a:solidFill>
                <a:srgbClr val="2A105B"/>
              </a:solidFill>
              <a:effectLst/>
              <a:uLnTx/>
              <a:uFillTx/>
              <a:latin typeface="Calibri"/>
            </a:endParaRPr>
          </a:p>
        </p:txBody>
      </p:sp>
      <p:sp>
        <p:nvSpPr>
          <p:cNvPr id="5" name="PlaceHolder 4"/>
          <p:cNvSpPr>
            <a:spLocks noGrp="1"/>
          </p:cNvSpPr>
          <p:nvPr>
            <p:ph type="dt" idx="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D13FB-632E-40DD-A3D2-F48D56DB7636}" type="datetime3">
              <a:rPr kumimoji="0" lang="en-US" sz="1200" b="0" i="0" u="none" strike="noStrike" kern="1200" cap="none" spc="-1" normalizeH="0" baseline="0" noProof="0">
                <a:ln>
                  <a:noFill/>
                </a:ln>
                <a:solidFill>
                  <a:srgbClr val="2A105B"/>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5 November 2021</a:t>
            </a:fld>
            <a:endParaRPr kumimoji="0" lang="en-US" sz="1200" b="0" i="0" u="none" strike="noStrike" kern="1200" cap="none" spc="-1" normalizeH="0" baseline="0" noProof="0">
              <a:ln>
                <a:noFill/>
              </a:ln>
              <a:solidFill>
                <a:srgbClr val="2A105B"/>
              </a:solidFill>
              <a:effectLst/>
              <a:uLnTx/>
              <a:uFillTx/>
              <a:latin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92956C-1701-7446-A845-16A1B3F500C4}"/>
              </a:ext>
            </a:extLst>
          </p:cNvPr>
          <p:cNvSpPr>
            <a:spLocks noGrp="1"/>
          </p:cNvSpPr>
          <p:nvPr>
            <p:ph type="body" sz="quarter" idx="11"/>
          </p:nvPr>
        </p:nvSpPr>
        <p:spPr/>
        <p:txBody>
          <a:bodyPr/>
          <a:lstStyle/>
          <a:p>
            <a:r>
              <a:rPr lang="en-US" dirty="0"/>
              <a:t>Marc Arpad </a:t>
            </a:r>
            <a:r>
              <a:rPr lang="en-US" dirty="0" err="1"/>
              <a:t>Boncz</a:t>
            </a:r>
            <a:endParaRPr lang="en-US" dirty="0"/>
          </a:p>
        </p:txBody>
      </p:sp>
      <p:sp>
        <p:nvSpPr>
          <p:cNvPr id="5" name="Text Placeholder 4">
            <a:extLst>
              <a:ext uri="{FF2B5EF4-FFF2-40B4-BE49-F238E27FC236}">
                <a16:creationId xmlns:a16="http://schemas.microsoft.com/office/drawing/2014/main" id="{FFE96E8A-155C-BD4B-BDD8-2BBB512C94B8}"/>
              </a:ext>
            </a:extLst>
          </p:cNvPr>
          <p:cNvSpPr>
            <a:spLocks noGrp="1"/>
          </p:cNvSpPr>
          <p:nvPr>
            <p:ph type="body" sz="quarter" idx="12"/>
          </p:nvPr>
        </p:nvSpPr>
        <p:spPr>
          <a:xfrm>
            <a:off x="2984291" y="1264664"/>
            <a:ext cx="7118714" cy="389542"/>
          </a:xfrm>
        </p:spPr>
        <p:txBody>
          <a:bodyPr/>
          <a:lstStyle/>
          <a:p>
            <a:r>
              <a:rPr lang="en-US" dirty="0"/>
              <a:t>Associate Professor</a:t>
            </a:r>
          </a:p>
        </p:txBody>
      </p:sp>
      <p:sp>
        <p:nvSpPr>
          <p:cNvPr id="6" name="Text Placeholder 5">
            <a:extLst>
              <a:ext uri="{FF2B5EF4-FFF2-40B4-BE49-F238E27FC236}">
                <a16:creationId xmlns:a16="http://schemas.microsoft.com/office/drawing/2014/main" id="{E33C99A8-52E0-3B44-9938-6C5EBEF900FE}"/>
              </a:ext>
            </a:extLst>
          </p:cNvPr>
          <p:cNvSpPr>
            <a:spLocks noGrp="1"/>
          </p:cNvSpPr>
          <p:nvPr>
            <p:ph type="body" sz="quarter" idx="13"/>
          </p:nvPr>
        </p:nvSpPr>
        <p:spPr/>
        <p:txBody>
          <a:bodyPr/>
          <a:lstStyle/>
          <a:p>
            <a:r>
              <a:rPr lang="en-US" dirty="0"/>
              <a:t>UFMS (Brazil)</a:t>
            </a:r>
          </a:p>
        </p:txBody>
      </p:sp>
      <p:sp>
        <p:nvSpPr>
          <p:cNvPr id="7" name="TextBox 6">
            <a:extLst>
              <a:ext uri="{FF2B5EF4-FFF2-40B4-BE49-F238E27FC236}">
                <a16:creationId xmlns:a16="http://schemas.microsoft.com/office/drawing/2014/main" id="{80951B69-BDC1-45D4-8EA3-049F179D4015}"/>
              </a:ext>
            </a:extLst>
          </p:cNvPr>
          <p:cNvSpPr txBox="1"/>
          <p:nvPr/>
        </p:nvSpPr>
        <p:spPr>
          <a:xfrm>
            <a:off x="3647768" y="6135329"/>
            <a:ext cx="4739148" cy="646331"/>
          </a:xfrm>
          <a:prstGeom prst="rect">
            <a:avLst/>
          </a:prstGeom>
          <a:noFill/>
        </p:spPr>
        <p:txBody>
          <a:bodyPr wrap="square" rtlCol="0">
            <a:spAutoFit/>
          </a:bodyPr>
          <a:lstStyle/>
          <a:p>
            <a:pPr algn="ctr"/>
            <a:r>
              <a:rPr lang="en-GB" b="1" dirty="0"/>
              <a:t>ZERO BRINE SPECIAL ISSUE – PART II – Marc Arpad </a:t>
            </a:r>
            <a:r>
              <a:rPr lang="en-GB" b="1" dirty="0" err="1"/>
              <a:t>Boncz</a:t>
            </a:r>
            <a:endParaRPr lang="en-GB" b="1" dirty="0"/>
          </a:p>
        </p:txBody>
      </p:sp>
      <p:pic>
        <p:nvPicPr>
          <p:cNvPr id="11" name="Picture Placeholder 10" descr="A person smiling for the camera&#10;&#10;Description automatically generated with medium confidence">
            <a:extLst>
              <a:ext uri="{FF2B5EF4-FFF2-40B4-BE49-F238E27FC236}">
                <a16:creationId xmlns:a16="http://schemas.microsoft.com/office/drawing/2014/main" id="{2138276B-F19A-4D40-9E0F-AEFFD616CBBA}"/>
              </a:ext>
            </a:extLst>
          </p:cNvPr>
          <p:cNvPicPr>
            <a:picLocks noGrp="1" noChangeAspect="1"/>
          </p:cNvPicPr>
          <p:nvPr>
            <p:ph type="pic" sz="quarter" idx="10"/>
          </p:nvPr>
        </p:nvPicPr>
        <p:blipFill>
          <a:blip r:embed="rId3"/>
          <a:srcRect t="9046" b="9046"/>
          <a:stretch>
            <a:fillRect/>
          </a:stretch>
        </p:blipFill>
        <p:spPr/>
      </p:pic>
      <p:sp>
        <p:nvSpPr>
          <p:cNvPr id="12" name="Rectangle 1">
            <a:extLst>
              <a:ext uri="{FF2B5EF4-FFF2-40B4-BE49-F238E27FC236}">
                <a16:creationId xmlns:a16="http://schemas.microsoft.com/office/drawing/2014/main" id="{0B695C6E-E7E5-4D18-983E-AE6DE7C504B7}"/>
              </a:ext>
            </a:extLst>
          </p:cNvPr>
          <p:cNvSpPr>
            <a:spLocks noGrp="1" noChangeArrowheads="1"/>
          </p:cNvSpPr>
          <p:nvPr>
            <p:ph idx="1"/>
          </p:nvPr>
        </p:nvSpPr>
        <p:spPr bwMode="auto">
          <a:xfrm>
            <a:off x="1595439" y="3732296"/>
            <a:ext cx="865794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Dr. Marc Arpad </a:t>
            </a:r>
            <a:r>
              <a:rPr lang="en-US" altLang="en-US" dirty="0" err="1"/>
              <a:t>Boncz</a:t>
            </a:r>
            <a:r>
              <a:rPr lang="en-US" altLang="en-US" dirty="0"/>
              <a:t> is Associate professor at UFMS (Brazil) with degrees in Chemistry from VU Amsterdam and a PhD in Environmental Technology (WUR).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He works on projects on industrial and domestic wastewater treatment (anaerobic, microalgae) with a special interest in bioenergy and in water and resource conservation.</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He worked a post-doc in 2017-2018 at TU Delft, contributing to Zero Brine project.</a:t>
            </a:r>
            <a:r>
              <a:rPr lang="en-GB" dirty="0"/>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3254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BDD19F4-A227-4F39-8B1E-1164C9F86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366714"/>
            <a:ext cx="1219200" cy="433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Rectangle 2">
            <a:extLst>
              <a:ext uri="{FF2B5EF4-FFF2-40B4-BE49-F238E27FC236}">
                <a16:creationId xmlns:a16="http://schemas.microsoft.com/office/drawing/2014/main" id="{30495CA7-F45B-46DA-96F7-E11C480ACEDB}"/>
              </a:ext>
            </a:extLst>
          </p:cNvPr>
          <p:cNvSpPr>
            <a:spLocks noChangeArrowheads="1"/>
          </p:cNvSpPr>
          <p:nvPr/>
        </p:nvSpPr>
        <p:spPr bwMode="auto">
          <a:xfrm flipV="1">
            <a:off x="1524000" y="979489"/>
            <a:ext cx="9144000" cy="33337"/>
          </a:xfrm>
          <a:prstGeom prst="rect">
            <a:avLst/>
          </a:prstGeom>
          <a:solidFill>
            <a:srgbClr val="4472C4"/>
          </a:solidFill>
          <a:ln w="12600" cap="flat">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9219" name="Rectangle 3">
            <a:extLst>
              <a:ext uri="{FF2B5EF4-FFF2-40B4-BE49-F238E27FC236}">
                <a16:creationId xmlns:a16="http://schemas.microsoft.com/office/drawing/2014/main" id="{50C95FBD-1759-4C9F-A57E-D2A6F8CB2C73}"/>
              </a:ext>
            </a:extLst>
          </p:cNvPr>
          <p:cNvSpPr>
            <a:spLocks noChangeArrowheads="1"/>
          </p:cNvSpPr>
          <p:nvPr/>
        </p:nvSpPr>
        <p:spPr bwMode="auto">
          <a:xfrm>
            <a:off x="2198689" y="6605588"/>
            <a:ext cx="8467725" cy="2293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hangingPunct="1">
              <a:lnSpc>
                <a:spcPct val="100000"/>
              </a:lnSpc>
            </a:pPr>
            <a:r>
              <a:rPr lang="nl-NL" altLang="en-US" sz="900">
                <a:solidFill>
                  <a:srgbClr val="A6A6A6"/>
                </a:solidFill>
              </a:rPr>
              <a:t> </a:t>
            </a:r>
            <a:r>
              <a:rPr lang="en-US" altLang="en-US" sz="900">
                <a:solidFill>
                  <a:srgbClr val="A6A6A6"/>
                </a:solidFill>
              </a:rPr>
              <a:t>Lenntech Water Treatment Solutions I Distributieweg 3, 2645 EG Delfgauw, The Netherlands I </a:t>
            </a:r>
            <a:r>
              <a:rPr lang="nl-NL" altLang="en-US" sz="900" u="sng">
                <a:solidFill>
                  <a:srgbClr val="03407D"/>
                </a:solidFill>
                <a:hlinkClick r:id="rId4"/>
              </a:rPr>
              <a:t>www.lenntech.com</a:t>
            </a:r>
            <a:r>
              <a:rPr lang="nl-NL" altLang="en-US" sz="900">
                <a:solidFill>
                  <a:srgbClr val="A6A6A6"/>
                </a:solidFill>
              </a:rPr>
              <a:t> I </a:t>
            </a:r>
            <a:r>
              <a:rPr lang="nl-NL" altLang="en-US" sz="900" u="sng">
                <a:solidFill>
                  <a:srgbClr val="03407D"/>
                </a:solidFill>
                <a:hlinkClick r:id="rId5"/>
              </a:rPr>
              <a:t>info@lenntech.com</a:t>
            </a:r>
            <a:r>
              <a:rPr lang="nl-NL" altLang="en-US" sz="900">
                <a:solidFill>
                  <a:srgbClr val="A6A6A6"/>
                </a:solidFill>
              </a:rPr>
              <a:t> I +31(0)</a:t>
            </a:r>
            <a:r>
              <a:rPr lang="en-US" altLang="en-US" sz="900">
                <a:solidFill>
                  <a:srgbClr val="A6A6A6"/>
                </a:solidFill>
              </a:rPr>
              <a:t>152610900</a:t>
            </a:r>
          </a:p>
        </p:txBody>
      </p:sp>
      <p:sp>
        <p:nvSpPr>
          <p:cNvPr id="9220" name="Rectangle 4">
            <a:extLst>
              <a:ext uri="{FF2B5EF4-FFF2-40B4-BE49-F238E27FC236}">
                <a16:creationId xmlns:a16="http://schemas.microsoft.com/office/drawing/2014/main" id="{6C204D83-8193-4571-A06D-F4BBB79478E8}"/>
              </a:ext>
            </a:extLst>
          </p:cNvPr>
          <p:cNvSpPr>
            <a:spLocks noChangeArrowheads="1"/>
          </p:cNvSpPr>
          <p:nvPr/>
        </p:nvSpPr>
        <p:spPr bwMode="auto">
          <a:xfrm>
            <a:off x="1816100" y="1152525"/>
            <a:ext cx="7416800" cy="2306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1pPr>
            <a:lvl2pPr indent="-28416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Calibri" panose="020F0502020204030204" pitchFamily="34" charset="0"/>
                <a:cs typeface="Noto Sans SC Regular" charset="0"/>
              </a:defRPr>
            </a:lvl9pPr>
          </a:lstStyle>
          <a:p>
            <a:pPr hangingPunct="1">
              <a:lnSpc>
                <a:spcPct val="100000"/>
              </a:lnSpc>
            </a:pPr>
            <a:endParaRPr lang="en-US" altLang="en-US"/>
          </a:p>
          <a:p>
            <a:pPr hangingPunct="1">
              <a:lnSpc>
                <a:spcPct val="100000"/>
              </a:lnSpc>
            </a:pPr>
            <a:r>
              <a:rPr lang="en-US" altLang="en-US" b="1"/>
              <a:t>Ion rejection experiment:</a:t>
            </a:r>
          </a:p>
          <a:p>
            <a:pPr hangingPunct="1">
              <a:lnSpc>
                <a:spcPct val="100000"/>
              </a:lnSpc>
              <a:buFont typeface="Arial" panose="020B0604020202020204" pitchFamily="34" charset="0"/>
              <a:buChar char="•"/>
            </a:pPr>
            <a:r>
              <a:rPr lang="en-US" altLang="en-US"/>
              <a:t>Assess the membrane performance in presence of the multi-ionic mixture:</a:t>
            </a:r>
          </a:p>
          <a:p>
            <a:pPr lvl="1" hangingPunct="1">
              <a:lnSpc>
                <a:spcPct val="100000"/>
              </a:lnSpc>
              <a:buFont typeface="Wingdings" panose="05000000000000000000" pitchFamily="2" charset="2"/>
              <a:buChar char=""/>
            </a:pPr>
            <a:r>
              <a:rPr lang="en-US" altLang="en-US"/>
              <a:t>Test three different fluxes (15, 30, 45 </a:t>
            </a:r>
            <a:r>
              <a:rPr lang="en-US" altLang="en-US">
                <a:latin typeface="Arial" panose="020B0604020202020204" pitchFamily="34" charset="0"/>
                <a:cs typeface="Calibri" panose="020F0502020204030204" pitchFamily="34" charset="0"/>
              </a:rPr>
              <a:t>L/m</a:t>
            </a:r>
            <a:r>
              <a:rPr lang="en-US" altLang="en-US" baseline="30000">
                <a:latin typeface="Arial" panose="020B0604020202020204" pitchFamily="34" charset="0"/>
                <a:cs typeface="Calibri" panose="020F0502020204030204" pitchFamily="34" charset="0"/>
              </a:rPr>
              <a:t>2</a:t>
            </a:r>
            <a:r>
              <a:rPr lang="en-US" altLang="en-US">
                <a:latin typeface="Arial" panose="020B0604020202020204" pitchFamily="34" charset="0"/>
                <a:cs typeface="Calibri" panose="020F0502020204030204" pitchFamily="34" charset="0"/>
              </a:rPr>
              <a:t>/h)</a:t>
            </a:r>
          </a:p>
          <a:p>
            <a:pPr hangingPunct="1">
              <a:lnSpc>
                <a:spcPct val="100000"/>
              </a:lnSpc>
              <a:buFont typeface="Arial" panose="020B0604020202020204" pitchFamily="34" charset="0"/>
              <a:buChar char="•"/>
            </a:pPr>
            <a:r>
              <a:rPr lang="en-US" altLang="en-US">
                <a:cs typeface="Calibri" panose="020F0502020204030204" pitchFamily="34" charset="0"/>
              </a:rPr>
              <a:t>Compare the membranes and conclude on the best performing membrane </a:t>
            </a:r>
          </a:p>
          <a:p>
            <a:pPr hangingPunct="1">
              <a:lnSpc>
                <a:spcPct val="100000"/>
              </a:lnSpc>
              <a:buFont typeface="Arial" panose="020B0604020202020204" pitchFamily="34" charset="0"/>
              <a:buChar char="•"/>
            </a:pPr>
            <a:r>
              <a:rPr lang="en-US" altLang="en-US">
                <a:cs typeface="Calibri" panose="020F0502020204030204" pitchFamily="34" charset="0"/>
              </a:rPr>
              <a:t>Keeping the flux constant at 30 L/m</a:t>
            </a:r>
            <a:r>
              <a:rPr lang="en-US" altLang="en-US" baseline="30000">
                <a:latin typeface="Arial" panose="020B0604020202020204" pitchFamily="34" charset="0"/>
                <a:cs typeface="Calibri" panose="020F0502020204030204" pitchFamily="34" charset="0"/>
              </a:rPr>
              <a:t>2</a:t>
            </a:r>
            <a:r>
              <a:rPr lang="en-US" altLang="en-US">
                <a:cs typeface="Calibri" panose="020F0502020204030204" pitchFamily="34" charset="0"/>
              </a:rPr>
              <a:t>/h</a:t>
            </a:r>
            <a:r>
              <a:rPr lang="en-US" altLang="en-US">
                <a:latin typeface="Arial" panose="020B0604020202020204" pitchFamily="34" charset="0"/>
                <a:cs typeface="Calibri" panose="020F0502020204030204" pitchFamily="34" charset="0"/>
              </a:rPr>
              <a:t>, </a:t>
            </a:r>
            <a:r>
              <a:rPr lang="en-US" altLang="en-US">
                <a:cs typeface="Calibri" panose="020F0502020204030204" pitchFamily="34" charset="0"/>
              </a:rPr>
              <a:t>the feed water was concentrated</a:t>
            </a:r>
          </a:p>
          <a:p>
            <a:pPr hangingPunct="1">
              <a:lnSpc>
                <a:spcPct val="100000"/>
              </a:lnSpc>
              <a:buFont typeface="Arial" panose="020B0604020202020204" pitchFamily="34" charset="0"/>
              <a:buChar char="•"/>
            </a:pPr>
            <a:r>
              <a:rPr lang="en-US" altLang="en-US">
                <a:cs typeface="Calibri" panose="020F0502020204030204" pitchFamily="34" charset="0"/>
              </a:rPr>
              <a:t>Concentration and properties of the ions:</a:t>
            </a:r>
          </a:p>
          <a:p>
            <a:pPr hangingPunct="1">
              <a:lnSpc>
                <a:spcPct val="100000"/>
              </a:lnSpc>
              <a:buClrTx/>
              <a:buSzTx/>
              <a:buFontTx/>
              <a:buNone/>
            </a:pPr>
            <a:endParaRPr lang="en-US" altLang="en-US">
              <a:cs typeface="Calibri" panose="020F0502020204030204" pitchFamily="34" charset="0"/>
            </a:endParaRPr>
          </a:p>
        </p:txBody>
      </p:sp>
      <p:graphicFrame>
        <p:nvGraphicFramePr>
          <p:cNvPr id="9221" name="Group 5">
            <a:extLst>
              <a:ext uri="{FF2B5EF4-FFF2-40B4-BE49-F238E27FC236}">
                <a16:creationId xmlns:a16="http://schemas.microsoft.com/office/drawing/2014/main" id="{47642259-21C9-4EDE-9F5C-FB0C5B412AE4}"/>
              </a:ext>
            </a:extLst>
          </p:cNvPr>
          <p:cNvGraphicFramePr>
            <a:graphicFrameLocks noGrp="1"/>
          </p:cNvGraphicFramePr>
          <p:nvPr/>
        </p:nvGraphicFramePr>
        <p:xfrm>
          <a:off x="1965325" y="3460751"/>
          <a:ext cx="8262938" cy="2247903"/>
        </p:xfrm>
        <a:graphic>
          <a:graphicData uri="http://schemas.openxmlformats.org/drawingml/2006/table">
            <a:tbl>
              <a:tblPr/>
              <a:tblGrid>
                <a:gridCol w="1406525">
                  <a:extLst>
                    <a:ext uri="{9D8B030D-6E8A-4147-A177-3AD203B41FA5}">
                      <a16:colId xmlns:a16="http://schemas.microsoft.com/office/drawing/2014/main" val="1670103834"/>
                    </a:ext>
                  </a:extLst>
                </a:gridCol>
                <a:gridCol w="1647825">
                  <a:extLst>
                    <a:ext uri="{9D8B030D-6E8A-4147-A177-3AD203B41FA5}">
                      <a16:colId xmlns:a16="http://schemas.microsoft.com/office/drawing/2014/main" val="3575825383"/>
                    </a:ext>
                  </a:extLst>
                </a:gridCol>
                <a:gridCol w="1330325">
                  <a:extLst>
                    <a:ext uri="{9D8B030D-6E8A-4147-A177-3AD203B41FA5}">
                      <a16:colId xmlns:a16="http://schemas.microsoft.com/office/drawing/2014/main" val="3321037550"/>
                    </a:ext>
                  </a:extLst>
                </a:gridCol>
                <a:gridCol w="981075">
                  <a:extLst>
                    <a:ext uri="{9D8B030D-6E8A-4147-A177-3AD203B41FA5}">
                      <a16:colId xmlns:a16="http://schemas.microsoft.com/office/drawing/2014/main" val="3043087648"/>
                    </a:ext>
                  </a:extLst>
                </a:gridCol>
                <a:gridCol w="1468438">
                  <a:extLst>
                    <a:ext uri="{9D8B030D-6E8A-4147-A177-3AD203B41FA5}">
                      <a16:colId xmlns:a16="http://schemas.microsoft.com/office/drawing/2014/main" val="1669443367"/>
                    </a:ext>
                  </a:extLst>
                </a:gridCol>
                <a:gridCol w="1428750">
                  <a:extLst>
                    <a:ext uri="{9D8B030D-6E8A-4147-A177-3AD203B41FA5}">
                      <a16:colId xmlns:a16="http://schemas.microsoft.com/office/drawing/2014/main" val="1553751378"/>
                    </a:ext>
                  </a:extLst>
                </a:gridCol>
              </a:tblGrid>
              <a:tr h="858838">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Solute</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Ion concentration (ppm)</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MW</a:t>
                      </a:r>
                    </a:p>
                    <a:p>
                      <a:pPr marL="0" marR="0" lvl="0" indent="0" algn="ctr" defTabSz="457200" rtl="0" eaLnBrk="1" fontAlgn="base" latinLnBrk="0" hangingPunct="1">
                        <a:lnSpc>
                          <a:spcPct val="89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 (g/mol)</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r</a:t>
                      </a:r>
                      <a:r>
                        <a:rPr kumimoji="0" lang="el-GR" altLang="en-US" sz="1600" b="0" i="0" u="none" strike="noStrike" cap="none" normalizeH="0" baseline="-25000">
                          <a:ln>
                            <a:noFill/>
                          </a:ln>
                          <a:solidFill>
                            <a:srgbClr val="000000"/>
                          </a:solidFill>
                          <a:effectLst/>
                          <a:latin typeface="Calibri" panose="020F0502020204030204" pitchFamily="34" charset="0"/>
                          <a:cs typeface="Noto Sans SC Regular" charset="0"/>
                        </a:rPr>
                        <a:t>i</a:t>
                      </a: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 </a:t>
                      </a:r>
                    </a:p>
                    <a:p>
                      <a:pPr marL="0" marR="0" lvl="0" indent="0" algn="ctr" defTabSz="457200" rtl="0" eaLnBrk="1" fontAlgn="base" latinLnBrk="0" hangingPunct="1">
                        <a:lnSpc>
                          <a:spcPct val="89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(nm)</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GB" altLang="en-US" sz="1600" b="0" i="0" u="none" strike="noStrike" cap="none" normalizeH="0" baseline="0">
                          <a:ln>
                            <a:noFill/>
                          </a:ln>
                          <a:solidFill>
                            <a:srgbClr val="000000"/>
                          </a:solidFill>
                          <a:effectLst/>
                          <a:latin typeface="Calibri" panose="020F0502020204030204" pitchFamily="34" charset="0"/>
                          <a:cs typeface="Noto Sans SC Regular" charset="0"/>
                        </a:rPr>
                        <a:t>Hydration free energy</a:t>
                      </a:r>
                    </a:p>
                    <a:p>
                      <a:pPr marL="0" marR="0" lvl="0" indent="0" algn="ctr" defTabSz="457200" rtl="0" eaLnBrk="1" fontAlgn="base" latinLnBrk="0" hangingPunct="1">
                        <a:lnSpc>
                          <a:spcPct val="89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GB" altLang="en-US" sz="1600" b="0" i="0" u="none" strike="noStrike" cap="none" normalizeH="0" baseline="0">
                          <a:ln>
                            <a:noFill/>
                          </a:ln>
                          <a:solidFill>
                            <a:srgbClr val="000000"/>
                          </a:solidFill>
                          <a:effectLst/>
                          <a:latin typeface="Calibri" panose="020F0502020204030204" pitchFamily="34" charset="0"/>
                          <a:cs typeface="Noto Sans SC Regular" charset="0"/>
                        </a:rPr>
                        <a:t> (kJ/mol)</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D</a:t>
                      </a:r>
                      <a:r>
                        <a:rPr kumimoji="0" lang="el-GR" altLang="en-US" sz="1600" b="0" i="0" u="none" strike="noStrike" cap="none" normalizeH="0" baseline="-25000">
                          <a:ln>
                            <a:noFill/>
                          </a:ln>
                          <a:solidFill>
                            <a:srgbClr val="000000"/>
                          </a:solidFill>
                          <a:effectLst/>
                          <a:latin typeface="Calibri" panose="020F0502020204030204" pitchFamily="34" charset="0"/>
                          <a:cs typeface="Noto Sans SC Regular" charset="0"/>
                        </a:rPr>
                        <a:t>i,oo </a:t>
                      </a:r>
                    </a:p>
                    <a:p>
                      <a:pPr marL="0" marR="0" lvl="0" indent="0" algn="ctr" defTabSz="457200" rtl="0" eaLnBrk="1" fontAlgn="base" latinLnBrk="0" hangingPunct="1">
                        <a:lnSpc>
                          <a:spcPct val="89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(x 10</a:t>
                      </a:r>
                      <a:r>
                        <a:rPr kumimoji="0" lang="el-GR" altLang="en-US" sz="1600" b="0" i="0" u="none" strike="noStrike" cap="none" normalizeH="0" baseline="30000">
                          <a:ln>
                            <a:noFill/>
                          </a:ln>
                          <a:solidFill>
                            <a:srgbClr val="000000"/>
                          </a:solidFill>
                          <a:effectLst/>
                          <a:latin typeface="Calibri" panose="020F0502020204030204" pitchFamily="34" charset="0"/>
                          <a:cs typeface="Noto Sans SC Regular" charset="0"/>
                        </a:rPr>
                        <a:t>-9</a:t>
                      </a: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 m</a:t>
                      </a:r>
                      <a:r>
                        <a:rPr kumimoji="0" lang="el-GR" altLang="en-US" sz="1600" b="0" i="0" u="none" strike="noStrike" cap="none" normalizeH="0" baseline="30000">
                          <a:ln>
                            <a:noFill/>
                          </a:ln>
                          <a:solidFill>
                            <a:srgbClr val="000000"/>
                          </a:solidFill>
                          <a:effectLst/>
                          <a:latin typeface="Calibri" panose="020F0502020204030204" pitchFamily="34" charset="0"/>
                          <a:cs typeface="Noto Sans SC Regular" charset="0"/>
                        </a:rPr>
                        <a:t>2</a:t>
                      </a: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 s</a:t>
                      </a:r>
                      <a:r>
                        <a:rPr kumimoji="0" lang="el-GR" altLang="en-US" sz="1600" b="0" i="0" u="none" strike="noStrike" cap="none" normalizeH="0" baseline="30000">
                          <a:ln>
                            <a:noFill/>
                          </a:ln>
                          <a:solidFill>
                            <a:srgbClr val="000000"/>
                          </a:solidFill>
                          <a:effectLst/>
                          <a:latin typeface="Calibri" panose="020F0502020204030204" pitchFamily="34" charset="0"/>
                          <a:cs typeface="Noto Sans SC Regular" charset="0"/>
                        </a:rPr>
                        <a:t>-1</a:t>
                      </a: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05247133"/>
                  </a:ext>
                </a:extLst>
              </a:tr>
              <a:tr h="2778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Na</a:t>
                      </a:r>
                      <a:r>
                        <a:rPr kumimoji="0" lang="en-US" altLang="en-US" sz="1600" b="0" i="0" u="none" strike="noStrike" cap="none" normalizeH="0" baseline="30000">
                          <a:ln>
                            <a:noFill/>
                          </a:ln>
                          <a:solidFill>
                            <a:srgbClr val="000000"/>
                          </a:solidFill>
                          <a:effectLst/>
                          <a:latin typeface="Calibri" panose="020F0502020204030204" pitchFamily="34" charset="0"/>
                          <a:cs typeface="Noto Sans SC Regular" charset="0"/>
                        </a:rPr>
                        <a:t>+</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3266</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23</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0.184</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365</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1.33</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13768286"/>
                  </a:ext>
                </a:extLst>
              </a:tr>
              <a:tr h="2778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Cl</a:t>
                      </a:r>
                      <a:r>
                        <a:rPr kumimoji="0" lang="en-US" altLang="en-US" sz="1600" b="0" i="0" u="none" strike="noStrike" cap="none" normalizeH="0" baseline="30000">
                          <a:ln>
                            <a:noFill/>
                          </a:ln>
                          <a:solidFill>
                            <a:srgbClr val="000000"/>
                          </a:solidFill>
                          <a:effectLst/>
                          <a:latin typeface="Calibri" panose="020F0502020204030204" pitchFamily="34" charset="0"/>
                          <a:cs typeface="Noto Sans SC Regular" charset="0"/>
                        </a:rPr>
                        <a:t>-</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23919</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35</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0.121</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340</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2.03</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00255522"/>
                  </a:ext>
                </a:extLst>
              </a:tr>
              <a:tr h="2778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K</a:t>
                      </a:r>
                      <a:r>
                        <a:rPr kumimoji="0" lang="en-US" altLang="en-US" sz="1600" b="0" i="0" u="none" strike="noStrike" cap="none" normalizeH="0" baseline="30000">
                          <a:ln>
                            <a:noFill/>
                          </a:ln>
                          <a:solidFill>
                            <a:srgbClr val="000000"/>
                          </a:solidFill>
                          <a:effectLst/>
                          <a:latin typeface="Calibri" panose="020F0502020204030204" pitchFamily="34" charset="0"/>
                          <a:cs typeface="Noto Sans SC Regular" charset="0"/>
                        </a:rPr>
                        <a:t>+</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520</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39</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0.138</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295</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1.95</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94847310"/>
                  </a:ext>
                </a:extLst>
              </a:tr>
              <a:tr h="2778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Mg</a:t>
                      </a:r>
                      <a:r>
                        <a:rPr kumimoji="0" lang="en-US" altLang="en-US" sz="1600" b="0" i="0" u="none" strike="noStrike" cap="none" normalizeH="0" baseline="30000">
                          <a:ln>
                            <a:noFill/>
                          </a:ln>
                          <a:solidFill>
                            <a:srgbClr val="000000"/>
                          </a:solidFill>
                          <a:effectLst/>
                          <a:latin typeface="Calibri" panose="020F0502020204030204" pitchFamily="34" charset="0"/>
                          <a:cs typeface="Noto Sans SC Regular" charset="0"/>
                        </a:rPr>
                        <a:t>2+</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1700</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24</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0.347</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1828</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0.706</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9517536"/>
                  </a:ext>
                </a:extLst>
              </a:tr>
              <a:tr h="277813">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Ca</a:t>
                      </a:r>
                      <a:r>
                        <a:rPr kumimoji="0" lang="en-US" altLang="en-US" sz="1600" b="0" i="0" u="none" strike="noStrike" cap="none" normalizeH="0" baseline="30000">
                          <a:ln>
                            <a:noFill/>
                          </a:ln>
                          <a:solidFill>
                            <a:srgbClr val="000000"/>
                          </a:solidFill>
                          <a:effectLst/>
                          <a:latin typeface="Calibri" panose="020F0502020204030204" pitchFamily="34" charset="0"/>
                          <a:cs typeface="Noto Sans SC Regular" charset="0"/>
                        </a:rPr>
                        <a:t>2+</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7590</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40</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0.309</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n-US" altLang="en-US" sz="1600" b="0" i="0" u="none" strike="noStrike" cap="none" normalizeH="0" baseline="0">
                          <a:ln>
                            <a:noFill/>
                          </a:ln>
                          <a:solidFill>
                            <a:srgbClr val="000000"/>
                          </a:solidFill>
                          <a:effectLst/>
                          <a:latin typeface="Calibri" panose="020F0502020204030204" pitchFamily="34" charset="0"/>
                          <a:cs typeface="Noto Sans SC Regular" charset="0"/>
                        </a:rPr>
                        <a:t>1504</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75000"/>
                        </a:lnSpc>
                        <a:spcBef>
                          <a:spcPts val="14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rgbClr val="000000"/>
                          </a:solidFill>
                          <a:latin typeface="Calibri" panose="020F0502020204030204" pitchFamily="34" charset="0"/>
                          <a:cs typeface="Noto Sans SC Regular" charset="0"/>
                        </a:defRPr>
                      </a:lvl1pPr>
                      <a:lvl2pPr>
                        <a:lnSpc>
                          <a:spcPct val="75000"/>
                        </a:lnSpc>
                        <a:spcBef>
                          <a:spcPts val="113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2pPr>
                      <a:lvl3pPr>
                        <a:lnSpc>
                          <a:spcPct val="75000"/>
                        </a:lnSpc>
                        <a:spcBef>
                          <a:spcPts val="85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3pPr>
                      <a:lvl4pPr>
                        <a:lnSpc>
                          <a:spcPct val="75000"/>
                        </a:lnSpc>
                        <a:spcBef>
                          <a:spcPts val="57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1600">
                          <a:solidFill>
                            <a:srgbClr val="000000"/>
                          </a:solidFill>
                          <a:latin typeface="Calibri" panose="020F0502020204030204" pitchFamily="34" charset="0"/>
                          <a:cs typeface="Noto Sans SC Regular" charset="0"/>
                        </a:defRPr>
                      </a:lvl4pPr>
                      <a:lvl5pPr>
                        <a:lnSpc>
                          <a:spcPct val="75000"/>
                        </a:lnSpc>
                        <a:spcBef>
                          <a:spcPts val="288"/>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5pPr>
                      <a:lvl6pPr marL="25146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6pPr>
                      <a:lvl7pPr marL="29718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7pPr>
                      <a:lvl8pPr marL="34290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8pPr>
                      <a:lvl9pPr marL="3886200" indent="-228600" defTabSz="457200" fontAlgn="base">
                        <a:lnSpc>
                          <a:spcPct val="75000"/>
                        </a:lnSpc>
                        <a:spcBef>
                          <a:spcPts val="288"/>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a:solidFill>
                            <a:srgbClr val="000000"/>
                          </a:solidFill>
                          <a:latin typeface="Calibri" panose="020F0502020204030204" pitchFamily="34" charset="0"/>
                          <a:cs typeface="Noto Sans SC Regular" charset="0"/>
                        </a:defRPr>
                      </a:lvl9pPr>
                    </a:lstStyle>
                    <a:p>
                      <a:pPr marL="0" marR="0" lvl="0" indent="0" algn="ctr" defTabSz="457200" rtl="0" eaLnBrk="1" fontAlgn="base" latinLnBrk="0" hangingPunct="1">
                        <a:lnSpc>
                          <a:spcPct val="83000"/>
                        </a:lnSpc>
                        <a:spcBef>
                          <a:spcPct val="0"/>
                        </a:spcBef>
                        <a:spcAft>
                          <a:spcPct val="0"/>
                        </a:spcAft>
                        <a:buClr>
                          <a:srgbClr val="000000"/>
                        </a:buClr>
                        <a:buSzPct val="100000"/>
                        <a:buFont typeface="Times New Roman" panose="02020603050405020304" pitchFamily="18" charset="0"/>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pPr>
                      <a:r>
                        <a:rPr kumimoji="0" lang="el-GR" altLang="en-US" sz="1600" b="0" i="0" u="none" strike="noStrike" cap="none" normalizeH="0" baseline="0">
                          <a:ln>
                            <a:noFill/>
                          </a:ln>
                          <a:solidFill>
                            <a:srgbClr val="000000"/>
                          </a:solidFill>
                          <a:effectLst/>
                          <a:latin typeface="Calibri" panose="020F0502020204030204" pitchFamily="34" charset="0"/>
                          <a:cs typeface="Noto Sans SC Regular" charset="0"/>
                        </a:rPr>
                        <a:t>0.792</a:t>
                      </a:r>
                    </a:p>
                  </a:txBody>
                  <a:tcPr marL="68400" marR="68400" marT="0" marB="0" horzOverflow="overflow">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98328113"/>
                  </a:ext>
                </a:extLst>
              </a:tr>
            </a:tbl>
          </a:graphicData>
        </a:graphic>
      </p:graphicFrame>
      <p:sp>
        <p:nvSpPr>
          <p:cNvPr id="9342" name="Text Box 126">
            <a:extLst>
              <a:ext uri="{FF2B5EF4-FFF2-40B4-BE49-F238E27FC236}">
                <a16:creationId xmlns:a16="http://schemas.microsoft.com/office/drawing/2014/main" id="{CA57F9D1-3A1D-4929-92C6-6E03689642AF}"/>
              </a:ext>
            </a:extLst>
          </p:cNvPr>
          <p:cNvSpPr txBox="1">
            <a:spLocks noChangeArrowheads="1"/>
          </p:cNvSpPr>
          <p:nvPr/>
        </p:nvSpPr>
        <p:spPr bwMode="auto">
          <a:xfrm>
            <a:off x="8466138" y="6461126"/>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1pPr>
            <a:lvl2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2pPr>
            <a:lvl3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3pPr>
            <a:lvl4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4pPr>
            <a:lvl5pPr>
              <a:tabLst>
                <a:tab pos="457200" algn="l"/>
                <a:tab pos="914400" algn="l"/>
                <a:tab pos="1371600" algn="l"/>
                <a:tab pos="1828800" algn="l"/>
              </a:tabLst>
              <a:defRPr>
                <a:solidFill>
                  <a:srgbClr val="000000"/>
                </a:solidFill>
                <a:latin typeface="Calibri" panose="020F0502020204030204" pitchFamily="34" charset="0"/>
                <a:cs typeface="Noto Sans SC Regular" charset="0"/>
              </a:defRPr>
            </a:lvl5pPr>
            <a:lvl6pPr marL="25146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6pPr>
            <a:lvl7pPr marL="29718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7pPr>
            <a:lvl8pPr marL="34290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8pPr>
            <a:lvl9pPr marL="3886200" indent="-228600" defTabSz="457200" fontAlgn="base" hangingPunct="0">
              <a:lnSpc>
                <a:spcPct val="8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Lst>
              <a:defRPr>
                <a:solidFill>
                  <a:srgbClr val="000000"/>
                </a:solidFill>
                <a:latin typeface="Calibri" panose="020F0502020204030204" pitchFamily="34" charset="0"/>
                <a:cs typeface="Noto Sans SC Regular" charset="0"/>
              </a:defRPr>
            </a:lvl9pPr>
          </a:lstStyle>
          <a:p>
            <a:pPr algn="r" hangingPunct="1">
              <a:lnSpc>
                <a:spcPct val="100000"/>
              </a:lnSpc>
            </a:pPr>
            <a:fld id="{C154AF8F-CF78-45FB-9098-D038DFF3CC81}" type="slidenum">
              <a:rPr lang="en-US" altLang="en-US" sz="1200">
                <a:solidFill>
                  <a:srgbClr val="8B8B8B"/>
                </a:solidFill>
                <a:cs typeface="DejaVu Sans" charset="0"/>
              </a:rPr>
              <a:pPr algn="r" hangingPunct="1">
                <a:lnSpc>
                  <a:spcPct val="100000"/>
                </a:lnSpc>
              </a:pPr>
              <a:t>9</a:t>
            </a:fld>
            <a:endParaRPr lang="en-US" altLang="en-US" sz="1200">
              <a:solidFill>
                <a:srgbClr val="8B8B8B"/>
              </a:solidFill>
              <a:cs typeface="DejaVu Sans" charset="0"/>
            </a:endParaRPr>
          </a:p>
        </p:txBody>
      </p:sp>
      <p:sp>
        <p:nvSpPr>
          <p:cNvPr id="9343" name="Rectangle 127">
            <a:extLst>
              <a:ext uri="{FF2B5EF4-FFF2-40B4-BE49-F238E27FC236}">
                <a16:creationId xmlns:a16="http://schemas.microsoft.com/office/drawing/2014/main" id="{4B06301E-9C05-4DAA-A02C-6BAC42AED8A3}"/>
              </a:ext>
            </a:extLst>
          </p:cNvPr>
          <p:cNvSpPr>
            <a:spLocks noGrp="1" noChangeArrowheads="1"/>
          </p:cNvSpPr>
          <p:nvPr>
            <p:ph type="title"/>
          </p:nvPr>
        </p:nvSpPr>
        <p:spPr>
          <a:xfrm>
            <a:off x="1668463" y="209550"/>
            <a:ext cx="7886700" cy="585788"/>
          </a:xfrm>
          <a:ln/>
        </p:spPr>
        <p:txBody>
          <a:bodyPr/>
          <a:lstStyle/>
          <a:p>
            <a: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US" altLang="en-US" sz="2000">
                <a:solidFill>
                  <a:srgbClr val="4472C4"/>
                </a:solidFill>
              </a:rPr>
              <a:t>3. Material and Methods</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TextShape 1"/>
          <p:cNvSpPr txBox="1"/>
          <p:nvPr/>
        </p:nvSpPr>
        <p:spPr>
          <a:xfrm>
            <a:off x="1523681" y="1371868"/>
            <a:ext cx="9142810" cy="2356973"/>
          </a:xfrm>
          <a:prstGeom prst="rect">
            <a:avLst/>
          </a:prstGeom>
          <a:noFill/>
          <a:ln>
            <a:noFill/>
          </a:ln>
        </p:spPr>
        <p:txBody>
          <a:bodyPr lIns="89988" tIns="46794" rIns="89988" bIns="46794" anchor="b">
            <a:noAutofit/>
          </a:bodyPr>
          <a:lstStyle/>
          <a:p>
            <a:pPr algn="ct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4400" b="1" spc="-1" dirty="0">
                <a:solidFill>
                  <a:srgbClr val="2A105B"/>
                </a:solidFill>
                <a:latin typeface="Calibri Light"/>
                <a:ea typeface="ＭＳ Ｐゴシック"/>
              </a:rPr>
              <a:t>Physicochemical model for simulating the chemical processes during the crystallization of minerals from spent Ion Exchange Regenerant</a:t>
            </a:r>
            <a:r>
              <a:rPr lang="en-GB" sz="4400" spc="-1" dirty="0">
                <a:solidFill>
                  <a:srgbClr val="2A105B"/>
                </a:solidFill>
                <a:latin typeface="Calibri Light"/>
                <a:ea typeface="ＭＳ Ｐゴシック"/>
              </a:rPr>
              <a:t> </a:t>
            </a:r>
            <a:endParaRPr lang="en-US" sz="4400" spc="-1" dirty="0">
              <a:solidFill>
                <a:srgbClr val="2A105B"/>
              </a:solidFill>
              <a:latin typeface="Calibri Light"/>
            </a:endParaRPr>
          </a:p>
        </p:txBody>
      </p:sp>
      <p:sp>
        <p:nvSpPr>
          <p:cNvPr id="307" name="TextShape 2"/>
          <p:cNvSpPr txBox="1"/>
          <p:nvPr/>
        </p:nvSpPr>
        <p:spPr>
          <a:xfrm>
            <a:off x="1523681" y="3840067"/>
            <a:ext cx="9142810" cy="1417495"/>
          </a:xfrm>
          <a:prstGeom prst="rect">
            <a:avLst/>
          </a:prstGeom>
          <a:noFill/>
          <a:ln>
            <a:noFill/>
          </a:ln>
        </p:spPr>
        <p:txBody>
          <a:bodyPr lIns="89988" tIns="46794" rIns="89988" bIns="46794">
            <a:noAutofit/>
          </a:bodyPr>
          <a:lstStyle/>
          <a:p>
            <a:pPr algn="ctr">
              <a:spcBef>
                <a:spcPts val="998"/>
              </a:spcBef>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2800" b="1" spc="-1">
                <a:solidFill>
                  <a:srgbClr val="2A105B"/>
                </a:solidFill>
                <a:latin typeface="Calibri"/>
                <a:ea typeface="ＭＳ Ｐゴシック"/>
              </a:rPr>
              <a:t>Marc Arpad Boncz</a:t>
            </a:r>
            <a:r>
              <a:rPr lang="en-US" sz="2800" spc="-1" baseline="30000">
                <a:solidFill>
                  <a:srgbClr val="2A105B"/>
                </a:solidFill>
                <a:latin typeface="Calibri"/>
                <a:ea typeface="ＭＳ Ｐゴシック"/>
              </a:rPr>
              <a:t>1,2</a:t>
            </a:r>
            <a:r>
              <a:rPr lang="en-US" sz="2800" spc="-1">
                <a:solidFill>
                  <a:srgbClr val="2A105B"/>
                </a:solidFill>
                <a:latin typeface="Calibri"/>
                <a:ea typeface="ＭＳ Ｐゴシック"/>
              </a:rPr>
              <a:t>, Niels van Linden</a:t>
            </a:r>
            <a:r>
              <a:rPr lang="en-US" sz="2800" spc="-1" baseline="30000">
                <a:solidFill>
                  <a:srgbClr val="2A105B"/>
                </a:solidFill>
                <a:latin typeface="Calibri"/>
                <a:ea typeface="ＭＳ Ｐゴシック"/>
              </a:rPr>
              <a:t>1,3</a:t>
            </a:r>
            <a:r>
              <a:rPr lang="en-US" sz="2800" spc="-1">
                <a:solidFill>
                  <a:srgbClr val="2A105B"/>
                </a:solidFill>
                <a:latin typeface="Calibri"/>
                <a:ea typeface="ＭＳ Ｐゴシック"/>
              </a:rPr>
              <a:t>, Amir Haidari</a:t>
            </a:r>
            <a:r>
              <a:rPr lang="en-US" sz="2800" spc="-1" baseline="30000">
                <a:solidFill>
                  <a:srgbClr val="2A105B"/>
                </a:solidFill>
                <a:latin typeface="Calibri"/>
                <a:ea typeface="ＭＳ Ｐゴシック"/>
              </a:rPr>
              <a:t>1,4</a:t>
            </a:r>
            <a:r>
              <a:rPr lang="en-US" sz="2800" spc="-1">
                <a:solidFill>
                  <a:srgbClr val="2A105B"/>
                </a:solidFill>
                <a:latin typeface="Calibri"/>
                <a:ea typeface="ＭＳ Ｐゴシック"/>
              </a:rPr>
              <a:t>, Yundan Wang</a:t>
            </a:r>
            <a:r>
              <a:rPr lang="en-US" sz="2800" spc="-1" baseline="30000">
                <a:solidFill>
                  <a:srgbClr val="2A105B"/>
                </a:solidFill>
                <a:latin typeface="Calibri"/>
                <a:ea typeface="ＭＳ Ｐゴシック"/>
              </a:rPr>
              <a:t>1,5</a:t>
            </a:r>
            <a:r>
              <a:rPr lang="en-US" sz="2800" spc="-1">
                <a:solidFill>
                  <a:srgbClr val="2A105B"/>
                </a:solidFill>
                <a:latin typeface="Calibri"/>
                <a:ea typeface="ＭＳ Ｐゴシック"/>
              </a:rPr>
              <a:t> and Henri Spanjers</a:t>
            </a:r>
            <a:r>
              <a:rPr lang="en-US" sz="2800" spc="-1" baseline="30000">
                <a:solidFill>
                  <a:srgbClr val="2A105B"/>
                </a:solidFill>
                <a:latin typeface="Calibri"/>
                <a:ea typeface="ＭＳ Ｐゴシック"/>
              </a:rPr>
              <a:t>1</a:t>
            </a:r>
            <a:r>
              <a:rPr lang="en-GB" sz="2800" spc="-1">
                <a:solidFill>
                  <a:srgbClr val="2A105B"/>
                </a:solidFill>
                <a:latin typeface="Calibri"/>
                <a:ea typeface="ＭＳ Ｐゴシック"/>
              </a:rPr>
              <a:t> </a:t>
            </a:r>
            <a:endParaRPr lang="en-US" sz="2800" spc="-1">
              <a:solidFill>
                <a:srgbClr val="2A105B"/>
              </a:solidFill>
              <a:latin typeface="Calibri"/>
            </a:endParaRPr>
          </a:p>
        </p:txBody>
      </p:sp>
      <p:sp>
        <p:nvSpPr>
          <p:cNvPr id="308" name="CustomShape 3"/>
          <p:cNvSpPr/>
          <p:nvPr/>
        </p:nvSpPr>
        <p:spPr>
          <a:xfrm>
            <a:off x="6236548" y="6170403"/>
            <a:ext cx="439034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1200" spc="-1">
                <a:solidFill>
                  <a:srgbClr val="2A105B"/>
                </a:solidFill>
                <a:latin typeface="Calibri"/>
              </a:rPr>
              <a:t>November 4, 2021</a:t>
            </a:r>
          </a:p>
        </p:txBody>
      </p:sp>
      <p:sp>
        <p:nvSpPr>
          <p:cNvPr id="309" name="CustomShape 4"/>
          <p:cNvSpPr/>
          <p:nvPr/>
        </p:nvSpPr>
        <p:spPr>
          <a:xfrm>
            <a:off x="10861946" y="6170403"/>
            <a:ext cx="93335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25578CBE-FE92-41E8-B0E4-1C5F5824D1A0}" type="slidenum">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90</a:t>
            </a:fld>
            <a:endParaRPr lang="en-US" sz="1200" spc="-1">
              <a:solidFill>
                <a:srgbClr val="2A105B"/>
              </a:solidFill>
              <a:latin typeface="Calibri"/>
            </a:endParaRPr>
          </a:p>
        </p:txBody>
      </p:sp>
      <p:sp>
        <p:nvSpPr>
          <p:cNvPr id="310" name="CustomShape 5"/>
          <p:cNvSpPr/>
          <p:nvPr/>
        </p:nvSpPr>
        <p:spPr>
          <a:xfrm>
            <a:off x="899883" y="6170403"/>
            <a:ext cx="4774778" cy="364992"/>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alpha val="40000"/>
            </a:srgbClr>
          </a:solidFill>
          <a:ln w="12600">
            <a:solidFill>
              <a:srgbClr val="FFFFFF"/>
            </a:solidFill>
            <a:miter/>
          </a:ln>
        </p:spPr>
        <p:style>
          <a:lnRef idx="0">
            <a:scrgbClr r="0" g="0" b="0"/>
          </a:lnRef>
          <a:fillRef idx="0">
            <a:scrgbClr r="0" g="0" b="0"/>
          </a:fillRef>
          <a:effectRef idx="0">
            <a:scrgbClr r="0" g="0" b="0"/>
          </a:effectRef>
          <a:fontRef idx="minor"/>
        </p:style>
        <p:txBody>
          <a:bodyPr lIns="89988" tIns="46794" rIns="89988" bIns="46794" anchor="ctr">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800" spc="-1">
                <a:solidFill>
                  <a:srgbClr val="2A105B"/>
                </a:solidFill>
                <a:latin typeface="Calibri"/>
              </a:rPr>
              <a:t>The ZERO BRINE project (www.zerobrine.eu) has received funding from the European Union’s  Horizon 2020 research and innovation programme under grant agreement No 730390.</a:t>
            </a:r>
          </a:p>
        </p:txBody>
      </p:sp>
      <p:sp>
        <p:nvSpPr>
          <p:cNvPr id="311" name="CustomShape 6"/>
          <p:cNvSpPr/>
          <p:nvPr/>
        </p:nvSpPr>
        <p:spPr>
          <a:xfrm>
            <a:off x="343035" y="5332072"/>
            <a:ext cx="11452269" cy="863843"/>
          </a:xfrm>
          <a:custGeom>
            <a:avLst/>
            <a:gdLst/>
            <a:ahLst/>
            <a:cxnLst/>
            <a:rect l="l" t="t" r="r" b="b"/>
            <a:pathLst>
              <a:path w="21600" h="21600">
                <a:moveTo>
                  <a:pt x="0" y="0"/>
                </a:moveTo>
                <a:lnTo>
                  <a:pt x="21600" y="0"/>
                </a:lnTo>
                <a:lnTo>
                  <a:pt x="21600" y="21600"/>
                </a:lnTo>
                <a:lnTo>
                  <a:pt x="0" y="21600"/>
                </a:lnTo>
                <a:lnTo>
                  <a:pt x="0" y="0"/>
                </a:lnTo>
                <a:close/>
              </a:path>
            </a:pathLst>
          </a:custGeom>
          <a:solidFill>
            <a:srgbClr val="FFFFFF">
              <a:alpha val="40000"/>
            </a:srgbClr>
          </a:solidFill>
          <a:ln>
            <a:noFill/>
          </a:ln>
        </p:spPr>
        <p:style>
          <a:lnRef idx="0">
            <a:scrgbClr r="0" g="0" b="0"/>
          </a:lnRef>
          <a:fillRef idx="0">
            <a:scrgbClr r="0" g="0" b="0"/>
          </a:fillRef>
          <a:effectRef idx="0">
            <a:scrgbClr r="0" g="0" b="0"/>
          </a:effectRef>
          <a:fontRef idx="minor"/>
        </p:style>
        <p:txBody>
          <a:bodyPr lIns="89988" tIns="46794" rIns="89988" bIns="46794">
            <a:sp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s-ES" sz="1000" spc="-1" dirty="0">
                <a:solidFill>
                  <a:srgbClr val="2A105B"/>
                </a:solidFill>
                <a:latin typeface="Arial"/>
              </a:rPr>
              <a:t>1 Delft University </a:t>
            </a:r>
            <a:r>
              <a:rPr lang="es-ES" sz="1000" spc="-1" dirty="0" err="1">
                <a:solidFill>
                  <a:srgbClr val="2A105B"/>
                </a:solidFill>
                <a:latin typeface="Arial"/>
              </a:rPr>
              <a:t>of</a:t>
            </a:r>
            <a:r>
              <a:rPr lang="es-ES" sz="1000" spc="-1" dirty="0">
                <a:solidFill>
                  <a:srgbClr val="2A105B"/>
                </a:solidFill>
                <a:latin typeface="Arial"/>
              </a:rPr>
              <a:t> </a:t>
            </a:r>
            <a:r>
              <a:rPr lang="es-ES" sz="1000" spc="-1" dirty="0" err="1">
                <a:solidFill>
                  <a:srgbClr val="2A105B"/>
                </a:solidFill>
                <a:latin typeface="Arial"/>
              </a:rPr>
              <a:t>Technology</a:t>
            </a:r>
            <a:r>
              <a:rPr lang="es-ES" sz="1000" spc="-1" dirty="0">
                <a:solidFill>
                  <a:srgbClr val="2A105B"/>
                </a:solidFill>
                <a:latin typeface="Arial"/>
              </a:rPr>
              <a:t>, </a:t>
            </a:r>
            <a:r>
              <a:rPr lang="es-ES" sz="1000" spc="-1" dirty="0" err="1">
                <a:solidFill>
                  <a:srgbClr val="2A105B"/>
                </a:solidFill>
                <a:latin typeface="Arial"/>
              </a:rPr>
              <a:t>Faculty</a:t>
            </a:r>
            <a:r>
              <a:rPr lang="es-ES" sz="1000" spc="-1" dirty="0">
                <a:solidFill>
                  <a:srgbClr val="2A105B"/>
                </a:solidFill>
                <a:latin typeface="Arial"/>
              </a:rPr>
              <a:t> </a:t>
            </a:r>
            <a:r>
              <a:rPr lang="es-ES" sz="1000" spc="-1" dirty="0" err="1">
                <a:solidFill>
                  <a:srgbClr val="2A105B"/>
                </a:solidFill>
                <a:latin typeface="Arial"/>
              </a:rPr>
              <a:t>of</a:t>
            </a:r>
            <a:r>
              <a:rPr lang="es-ES" sz="1000" spc="-1" dirty="0">
                <a:solidFill>
                  <a:srgbClr val="2A105B"/>
                </a:solidFill>
                <a:latin typeface="Arial"/>
              </a:rPr>
              <a:t> Civil </a:t>
            </a:r>
            <a:r>
              <a:rPr lang="es-ES" sz="1000" spc="-1" dirty="0" err="1">
                <a:solidFill>
                  <a:srgbClr val="2A105B"/>
                </a:solidFill>
                <a:latin typeface="Arial"/>
              </a:rPr>
              <a:t>Engineering</a:t>
            </a:r>
            <a:r>
              <a:rPr lang="es-ES" sz="1000" spc="-1" dirty="0">
                <a:solidFill>
                  <a:srgbClr val="2A105B"/>
                </a:solidFill>
                <a:latin typeface="Arial"/>
              </a:rPr>
              <a:t> and </a:t>
            </a:r>
            <a:r>
              <a:rPr lang="es-ES" sz="1000" spc="-1" dirty="0" err="1">
                <a:solidFill>
                  <a:srgbClr val="2A105B"/>
                </a:solidFill>
                <a:latin typeface="Arial"/>
              </a:rPr>
              <a:t>Geosciences</a:t>
            </a:r>
            <a:r>
              <a:rPr lang="es-ES" sz="1000" spc="-1" dirty="0">
                <a:solidFill>
                  <a:srgbClr val="2A105B"/>
                </a:solidFill>
                <a:latin typeface="Arial"/>
              </a:rPr>
              <a:t>, </a:t>
            </a:r>
            <a:r>
              <a:rPr lang="es-ES" sz="1000" spc="-1" dirty="0" err="1">
                <a:solidFill>
                  <a:srgbClr val="2A105B"/>
                </a:solidFill>
                <a:latin typeface="Arial"/>
              </a:rPr>
              <a:t>Stevinweg</a:t>
            </a:r>
            <a:r>
              <a:rPr lang="es-ES" sz="1000" spc="-1" dirty="0">
                <a:solidFill>
                  <a:srgbClr val="2A105B"/>
                </a:solidFill>
                <a:latin typeface="Arial"/>
              </a:rPr>
              <a:t> 1, 2628 CN, Delft, </a:t>
            </a:r>
            <a:r>
              <a:rPr lang="es-ES" sz="1000" spc="-1" dirty="0" err="1">
                <a:solidFill>
                  <a:srgbClr val="2A105B"/>
                </a:solidFill>
                <a:latin typeface="Arial"/>
              </a:rPr>
              <a:t>the</a:t>
            </a:r>
            <a:r>
              <a:rPr lang="es-ES" sz="1000" spc="-1" dirty="0">
                <a:solidFill>
                  <a:srgbClr val="2A105B"/>
                </a:solidFill>
                <a:latin typeface="Arial"/>
              </a:rPr>
              <a:t> </a:t>
            </a:r>
            <a:r>
              <a:rPr lang="es-ES" sz="1000" spc="-1" dirty="0" err="1">
                <a:solidFill>
                  <a:srgbClr val="2A105B"/>
                </a:solidFill>
                <a:latin typeface="Arial"/>
              </a:rPr>
              <a:t>Netherlands</a:t>
            </a:r>
            <a:r>
              <a:rPr lang="es-ES" sz="1000" spc="-1" dirty="0">
                <a:solidFill>
                  <a:srgbClr val="2A105B"/>
                </a:solidFill>
                <a:latin typeface="Arial"/>
              </a:rPr>
              <a:t>.</a:t>
            </a:r>
            <a:endParaRPr lang="en-US" sz="1000" spc="-1" dirty="0">
              <a:solidFill>
                <a:srgbClr val="2A105B"/>
              </a:solidFill>
              <a:latin typeface="Calibri"/>
            </a:endParaRPr>
          </a:p>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s-ES" sz="1000" spc="-1" dirty="0">
                <a:solidFill>
                  <a:srgbClr val="2A105B"/>
                </a:solidFill>
                <a:latin typeface="Arial"/>
              </a:rPr>
              <a:t>2 Federal University </a:t>
            </a:r>
            <a:r>
              <a:rPr lang="es-ES" sz="1000" spc="-1" dirty="0" err="1">
                <a:solidFill>
                  <a:srgbClr val="2A105B"/>
                </a:solidFill>
                <a:latin typeface="Arial"/>
              </a:rPr>
              <a:t>of</a:t>
            </a:r>
            <a:r>
              <a:rPr lang="es-ES" sz="1000" spc="-1" dirty="0">
                <a:solidFill>
                  <a:srgbClr val="2A105B"/>
                </a:solidFill>
                <a:latin typeface="Arial"/>
              </a:rPr>
              <a:t> Mato Grosso do Sul, </a:t>
            </a:r>
            <a:r>
              <a:rPr lang="es-ES" sz="1000" spc="-1" dirty="0" err="1">
                <a:solidFill>
                  <a:srgbClr val="2A105B"/>
                </a:solidFill>
                <a:latin typeface="Arial"/>
              </a:rPr>
              <a:t>Faculty</a:t>
            </a:r>
            <a:r>
              <a:rPr lang="es-ES" sz="1000" spc="-1" dirty="0">
                <a:solidFill>
                  <a:srgbClr val="2A105B"/>
                </a:solidFill>
                <a:latin typeface="Arial"/>
              </a:rPr>
              <a:t> </a:t>
            </a:r>
            <a:r>
              <a:rPr lang="es-ES" sz="1000" spc="-1" dirty="0" err="1">
                <a:solidFill>
                  <a:srgbClr val="2A105B"/>
                </a:solidFill>
                <a:latin typeface="Arial"/>
              </a:rPr>
              <a:t>of</a:t>
            </a:r>
            <a:r>
              <a:rPr lang="es-ES" sz="1000" spc="-1" dirty="0">
                <a:solidFill>
                  <a:srgbClr val="2A105B"/>
                </a:solidFill>
                <a:latin typeface="Arial"/>
              </a:rPr>
              <a:t> </a:t>
            </a:r>
            <a:r>
              <a:rPr lang="es-ES" sz="1000" spc="-1" dirty="0" err="1">
                <a:solidFill>
                  <a:srgbClr val="2A105B"/>
                </a:solidFill>
                <a:latin typeface="Arial"/>
              </a:rPr>
              <a:t>Architecture</a:t>
            </a:r>
            <a:r>
              <a:rPr lang="es-ES" sz="1000" spc="-1" dirty="0">
                <a:solidFill>
                  <a:srgbClr val="2A105B"/>
                </a:solidFill>
                <a:latin typeface="Arial"/>
              </a:rPr>
              <a:t>, </a:t>
            </a:r>
            <a:r>
              <a:rPr lang="es-ES" sz="1000" spc="-1" dirty="0" err="1">
                <a:solidFill>
                  <a:srgbClr val="2A105B"/>
                </a:solidFill>
                <a:latin typeface="Arial"/>
              </a:rPr>
              <a:t>Engineering</a:t>
            </a:r>
            <a:r>
              <a:rPr lang="es-ES" sz="1000" spc="-1" dirty="0">
                <a:solidFill>
                  <a:srgbClr val="2A105B"/>
                </a:solidFill>
                <a:latin typeface="Arial"/>
              </a:rPr>
              <a:t>, and </a:t>
            </a:r>
            <a:r>
              <a:rPr lang="es-ES" sz="1000" spc="-1" dirty="0" err="1">
                <a:solidFill>
                  <a:srgbClr val="2A105B"/>
                </a:solidFill>
                <a:latin typeface="Arial"/>
              </a:rPr>
              <a:t>Geography</a:t>
            </a:r>
            <a:r>
              <a:rPr lang="es-ES" sz="1000" spc="-1" dirty="0">
                <a:solidFill>
                  <a:srgbClr val="2A105B"/>
                </a:solidFill>
                <a:latin typeface="Arial"/>
              </a:rPr>
              <a:t>, Av. Costa e Silva S/N, 79070-900, Campo Grande-MS, </a:t>
            </a:r>
            <a:r>
              <a:rPr lang="es-ES" sz="1000" spc="-1" dirty="0" err="1">
                <a:solidFill>
                  <a:srgbClr val="2A105B"/>
                </a:solidFill>
                <a:latin typeface="Arial"/>
              </a:rPr>
              <a:t>Brazil</a:t>
            </a:r>
            <a:r>
              <a:rPr lang="es-ES" sz="1000" spc="-1" dirty="0">
                <a:solidFill>
                  <a:srgbClr val="2A105B"/>
                </a:solidFill>
                <a:latin typeface="Arial"/>
              </a:rPr>
              <a:t>.</a:t>
            </a:r>
            <a:endParaRPr lang="en-US" sz="1000" spc="-1" dirty="0">
              <a:solidFill>
                <a:srgbClr val="2A105B"/>
              </a:solidFill>
              <a:latin typeface="Calibri"/>
            </a:endParaRPr>
          </a:p>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s-ES" sz="1000" spc="-1" dirty="0">
                <a:solidFill>
                  <a:srgbClr val="2A105B"/>
                </a:solidFill>
                <a:latin typeface="Arial"/>
              </a:rPr>
              <a:t>3 Lenntech B.V., </a:t>
            </a:r>
            <a:r>
              <a:rPr lang="es-ES" sz="1000" spc="-1" dirty="0" err="1">
                <a:solidFill>
                  <a:srgbClr val="2A105B"/>
                </a:solidFill>
                <a:latin typeface="Arial"/>
              </a:rPr>
              <a:t>Distributieweg</a:t>
            </a:r>
            <a:r>
              <a:rPr lang="es-ES" sz="1000" spc="-1" dirty="0">
                <a:solidFill>
                  <a:srgbClr val="2A105B"/>
                </a:solidFill>
                <a:latin typeface="Arial"/>
              </a:rPr>
              <a:t> 3, 2645 EG, </a:t>
            </a:r>
            <a:r>
              <a:rPr lang="es-ES" sz="1000" spc="-1" dirty="0" err="1">
                <a:solidFill>
                  <a:srgbClr val="2A105B"/>
                </a:solidFill>
                <a:latin typeface="Arial"/>
              </a:rPr>
              <a:t>Delfgauw</a:t>
            </a:r>
            <a:r>
              <a:rPr lang="es-ES" sz="1000" spc="-1" dirty="0">
                <a:solidFill>
                  <a:srgbClr val="2A105B"/>
                </a:solidFill>
                <a:latin typeface="Arial"/>
              </a:rPr>
              <a:t>, </a:t>
            </a:r>
            <a:r>
              <a:rPr lang="es-ES" sz="1000" spc="-1" dirty="0" err="1">
                <a:solidFill>
                  <a:srgbClr val="2A105B"/>
                </a:solidFill>
                <a:latin typeface="Arial"/>
              </a:rPr>
              <a:t>the</a:t>
            </a:r>
            <a:r>
              <a:rPr lang="es-ES" sz="1000" spc="-1" dirty="0">
                <a:solidFill>
                  <a:srgbClr val="2A105B"/>
                </a:solidFill>
                <a:latin typeface="Arial"/>
              </a:rPr>
              <a:t> </a:t>
            </a:r>
            <a:r>
              <a:rPr lang="es-ES" sz="1000" spc="-1" dirty="0" err="1">
                <a:solidFill>
                  <a:srgbClr val="2A105B"/>
                </a:solidFill>
                <a:latin typeface="Arial"/>
              </a:rPr>
              <a:t>Netherlands</a:t>
            </a:r>
            <a:r>
              <a:rPr lang="es-ES" sz="1000" spc="-1" dirty="0">
                <a:solidFill>
                  <a:srgbClr val="2A105B"/>
                </a:solidFill>
                <a:latin typeface="Arial"/>
              </a:rPr>
              <a:t>.</a:t>
            </a:r>
            <a:endParaRPr lang="en-US" sz="1000" spc="-1" dirty="0">
              <a:solidFill>
                <a:srgbClr val="2A105B"/>
              </a:solidFill>
              <a:latin typeface="Calibri"/>
            </a:endParaRPr>
          </a:p>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s-ES" sz="1000" spc="-1" dirty="0">
                <a:solidFill>
                  <a:srgbClr val="2A105B"/>
                </a:solidFill>
                <a:latin typeface="Arial"/>
              </a:rPr>
              <a:t>4 </a:t>
            </a:r>
            <a:r>
              <a:rPr lang="es-ES" sz="1000" spc="-1" dirty="0" err="1">
                <a:solidFill>
                  <a:srgbClr val="2A105B"/>
                </a:solidFill>
                <a:latin typeface="Arial"/>
              </a:rPr>
              <a:t>Hatenboer</a:t>
            </a:r>
            <a:r>
              <a:rPr lang="es-ES" sz="1000" spc="-1" dirty="0">
                <a:solidFill>
                  <a:srgbClr val="2A105B"/>
                </a:solidFill>
                <a:latin typeface="Arial"/>
              </a:rPr>
              <a:t>, </a:t>
            </a:r>
            <a:r>
              <a:rPr lang="es-ES" sz="1000" spc="-1" dirty="0" err="1">
                <a:solidFill>
                  <a:srgbClr val="2A105B"/>
                </a:solidFill>
                <a:latin typeface="Arial"/>
              </a:rPr>
              <a:t>Mercuriusweg</a:t>
            </a:r>
            <a:r>
              <a:rPr lang="es-ES" sz="1000" spc="-1" dirty="0">
                <a:solidFill>
                  <a:srgbClr val="2A105B"/>
                </a:solidFill>
                <a:latin typeface="Arial"/>
              </a:rPr>
              <a:t> 8, 3113 AR, </a:t>
            </a:r>
            <a:r>
              <a:rPr lang="es-ES" sz="1000" spc="-1" dirty="0" err="1">
                <a:solidFill>
                  <a:srgbClr val="2A105B"/>
                </a:solidFill>
                <a:latin typeface="Arial"/>
              </a:rPr>
              <a:t>Schiedam</a:t>
            </a:r>
            <a:r>
              <a:rPr lang="es-ES" sz="1000" spc="-1" dirty="0">
                <a:solidFill>
                  <a:srgbClr val="2A105B"/>
                </a:solidFill>
                <a:latin typeface="Arial"/>
              </a:rPr>
              <a:t>, </a:t>
            </a:r>
            <a:r>
              <a:rPr lang="es-ES" sz="1000" spc="-1" dirty="0" err="1">
                <a:solidFill>
                  <a:srgbClr val="2A105B"/>
                </a:solidFill>
                <a:latin typeface="Arial"/>
              </a:rPr>
              <a:t>the</a:t>
            </a:r>
            <a:r>
              <a:rPr lang="es-ES" sz="1000" spc="-1" dirty="0">
                <a:solidFill>
                  <a:srgbClr val="2A105B"/>
                </a:solidFill>
                <a:latin typeface="Arial"/>
              </a:rPr>
              <a:t> </a:t>
            </a:r>
            <a:r>
              <a:rPr lang="es-ES" sz="1000" spc="-1" dirty="0" err="1">
                <a:solidFill>
                  <a:srgbClr val="2A105B"/>
                </a:solidFill>
                <a:latin typeface="Arial"/>
              </a:rPr>
              <a:t>Netherlands</a:t>
            </a:r>
            <a:r>
              <a:rPr lang="es-ES" sz="1000" spc="-1" dirty="0">
                <a:solidFill>
                  <a:srgbClr val="2A105B"/>
                </a:solidFill>
                <a:latin typeface="Arial"/>
              </a:rPr>
              <a:t>.</a:t>
            </a:r>
            <a:endParaRPr lang="en-US" sz="1000" spc="-1" dirty="0">
              <a:solidFill>
                <a:srgbClr val="2A105B"/>
              </a:solidFill>
              <a:latin typeface="Calibri"/>
            </a:endParaRPr>
          </a:p>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s-ES" sz="1000" spc="-1" dirty="0">
                <a:solidFill>
                  <a:srgbClr val="2A105B"/>
                </a:solidFill>
                <a:latin typeface="Arial"/>
              </a:rPr>
              <a:t>5 </a:t>
            </a:r>
            <a:r>
              <a:rPr lang="es-ES" sz="1000" spc="-1" dirty="0" err="1">
                <a:solidFill>
                  <a:srgbClr val="2A105B"/>
                </a:solidFill>
                <a:latin typeface="Arial"/>
              </a:rPr>
              <a:t>Arcadis</a:t>
            </a:r>
            <a:r>
              <a:rPr lang="es-ES" sz="1000" spc="-1" dirty="0">
                <a:solidFill>
                  <a:srgbClr val="2A105B"/>
                </a:solidFill>
                <a:latin typeface="Arial"/>
              </a:rPr>
              <a:t> </a:t>
            </a:r>
            <a:r>
              <a:rPr lang="es-ES" sz="1000" spc="-1" dirty="0" err="1">
                <a:solidFill>
                  <a:srgbClr val="2A105B"/>
                </a:solidFill>
                <a:latin typeface="Arial"/>
              </a:rPr>
              <a:t>Consultancy</a:t>
            </a:r>
            <a:r>
              <a:rPr lang="es-ES" sz="1000" spc="-1" dirty="0">
                <a:solidFill>
                  <a:srgbClr val="2A105B"/>
                </a:solidFill>
                <a:latin typeface="Arial"/>
              </a:rPr>
              <a:t> (</a:t>
            </a:r>
            <a:r>
              <a:rPr lang="es-ES" sz="1000" spc="-1" dirty="0" err="1">
                <a:solidFill>
                  <a:srgbClr val="2A105B"/>
                </a:solidFill>
                <a:latin typeface="Arial"/>
              </a:rPr>
              <a:t>Shanghai</a:t>
            </a:r>
            <a:r>
              <a:rPr lang="es-ES" sz="1000" spc="-1" dirty="0">
                <a:solidFill>
                  <a:srgbClr val="2A105B"/>
                </a:solidFill>
                <a:latin typeface="Arial"/>
              </a:rPr>
              <a:t>) Co. Ltd., 11th </a:t>
            </a:r>
            <a:r>
              <a:rPr lang="es-ES" sz="1000" spc="-1" dirty="0" err="1">
                <a:solidFill>
                  <a:srgbClr val="2A105B"/>
                </a:solidFill>
                <a:latin typeface="Arial"/>
              </a:rPr>
              <a:t>Floor</a:t>
            </a:r>
            <a:r>
              <a:rPr lang="es-ES" sz="1000" spc="-1" dirty="0">
                <a:solidFill>
                  <a:srgbClr val="2A105B"/>
                </a:solidFill>
                <a:latin typeface="Arial"/>
              </a:rPr>
              <a:t>, </a:t>
            </a:r>
            <a:r>
              <a:rPr lang="es-ES" sz="1000" spc="-1" dirty="0" err="1">
                <a:solidFill>
                  <a:srgbClr val="2A105B"/>
                </a:solidFill>
                <a:latin typeface="Arial"/>
              </a:rPr>
              <a:t>Building</a:t>
            </a:r>
            <a:r>
              <a:rPr lang="es-ES" sz="1000" spc="-1" dirty="0">
                <a:solidFill>
                  <a:srgbClr val="2A105B"/>
                </a:solidFill>
                <a:latin typeface="Arial"/>
              </a:rPr>
              <a:t> C, </a:t>
            </a:r>
            <a:r>
              <a:rPr lang="es-ES" sz="1000" spc="-1" dirty="0" err="1">
                <a:solidFill>
                  <a:srgbClr val="2A105B"/>
                </a:solidFill>
                <a:latin typeface="Arial"/>
              </a:rPr>
              <a:t>The</a:t>
            </a:r>
            <a:r>
              <a:rPr lang="es-ES" sz="1000" spc="-1" dirty="0">
                <a:solidFill>
                  <a:srgbClr val="2A105B"/>
                </a:solidFill>
                <a:latin typeface="Arial"/>
              </a:rPr>
              <a:t> Place, No.150 </a:t>
            </a:r>
            <a:r>
              <a:rPr lang="es-ES" sz="1000" spc="-1" dirty="0" err="1">
                <a:solidFill>
                  <a:srgbClr val="2A105B"/>
                </a:solidFill>
                <a:latin typeface="Arial"/>
              </a:rPr>
              <a:t>Zunyi</a:t>
            </a:r>
            <a:r>
              <a:rPr lang="es-ES" sz="1000" spc="-1" dirty="0">
                <a:solidFill>
                  <a:srgbClr val="2A105B"/>
                </a:solidFill>
                <a:latin typeface="Arial"/>
              </a:rPr>
              <a:t> Road, </a:t>
            </a:r>
            <a:r>
              <a:rPr lang="es-ES" sz="1000" spc="-1" dirty="0" err="1">
                <a:solidFill>
                  <a:srgbClr val="2A105B"/>
                </a:solidFill>
                <a:latin typeface="Arial"/>
              </a:rPr>
              <a:t>Changning</a:t>
            </a:r>
            <a:r>
              <a:rPr lang="es-ES" sz="1000" spc="-1" dirty="0">
                <a:solidFill>
                  <a:srgbClr val="2A105B"/>
                </a:solidFill>
                <a:latin typeface="Arial"/>
              </a:rPr>
              <a:t> </a:t>
            </a:r>
            <a:r>
              <a:rPr lang="es-ES" sz="1000" spc="-1" dirty="0" err="1">
                <a:solidFill>
                  <a:srgbClr val="2A105B"/>
                </a:solidFill>
                <a:latin typeface="Arial"/>
              </a:rPr>
              <a:t>District</a:t>
            </a:r>
            <a:r>
              <a:rPr lang="es-ES" sz="1000" spc="-1" dirty="0">
                <a:solidFill>
                  <a:srgbClr val="2A105B"/>
                </a:solidFill>
                <a:latin typeface="Arial"/>
              </a:rPr>
              <a:t>, 200051, </a:t>
            </a:r>
            <a:r>
              <a:rPr lang="es-ES" sz="1000" spc="-1" dirty="0" err="1">
                <a:solidFill>
                  <a:srgbClr val="2A105B"/>
                </a:solidFill>
                <a:latin typeface="Arial"/>
              </a:rPr>
              <a:t>Shanghai</a:t>
            </a:r>
            <a:r>
              <a:rPr lang="es-ES" sz="1000" spc="-1" dirty="0">
                <a:solidFill>
                  <a:srgbClr val="2A105B"/>
                </a:solidFill>
                <a:latin typeface="Arial"/>
              </a:rPr>
              <a:t>, PR China.</a:t>
            </a:r>
            <a:endParaRPr lang="en-US" sz="1000" spc="-1" dirty="0">
              <a:solidFill>
                <a:srgbClr val="2A105B"/>
              </a:solidFill>
              <a:latin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extShape 1"/>
          <p:cNvSpPr txBox="1"/>
          <p:nvPr/>
        </p:nvSpPr>
        <p:spPr>
          <a:xfrm>
            <a:off x="899883" y="1561946"/>
            <a:ext cx="10514231" cy="720626"/>
          </a:xfrm>
          <a:prstGeom prst="rect">
            <a:avLst/>
          </a:prstGeom>
          <a:noFill/>
          <a:ln>
            <a:noFill/>
          </a:ln>
        </p:spPr>
        <p:txBody>
          <a:bodyPr lIns="89988" tIns="46794" rIns="89988" bIns="46794" anchor="ctr">
            <a:noAutofit/>
          </a:bodyPr>
          <a:lstStyle/>
          <a:p>
            <a:pPr>
              <a:lnSpc>
                <a:spcPct val="90000"/>
              </a:lnSpc>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2600" spc="-1" dirty="0">
                <a:solidFill>
                  <a:srgbClr val="2A105B"/>
                </a:solidFill>
                <a:latin typeface="Calibri"/>
              </a:rPr>
              <a:t>	About the author...</a:t>
            </a:r>
            <a:endParaRPr lang="en-US" sz="2600" spc="-1" dirty="0">
              <a:solidFill>
                <a:srgbClr val="2A105B"/>
              </a:solidFill>
              <a:latin typeface="Calibri"/>
            </a:endParaRPr>
          </a:p>
        </p:txBody>
      </p:sp>
      <p:sp>
        <p:nvSpPr>
          <p:cNvPr id="313" name="CustomShape 2"/>
          <p:cNvSpPr/>
          <p:nvPr/>
        </p:nvSpPr>
        <p:spPr>
          <a:xfrm>
            <a:off x="6236548" y="6170403"/>
            <a:ext cx="439034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B15C00FF-84A5-4665-9ADC-88C6D147341B}" type="datetime3">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5 November 2021</a:t>
            </a:fld>
            <a:endParaRPr lang="en-US" sz="1200" spc="-1">
              <a:solidFill>
                <a:srgbClr val="2A105B"/>
              </a:solidFill>
              <a:latin typeface="Calibri"/>
            </a:endParaRPr>
          </a:p>
        </p:txBody>
      </p:sp>
      <p:sp>
        <p:nvSpPr>
          <p:cNvPr id="314" name="CustomShape 3"/>
          <p:cNvSpPr/>
          <p:nvPr/>
        </p:nvSpPr>
        <p:spPr>
          <a:xfrm>
            <a:off x="10861946" y="6170403"/>
            <a:ext cx="93335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F1EF3AE8-2629-4C12-831C-599713B07AEC}" type="slidenum">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91</a:t>
            </a:fld>
            <a:endParaRPr lang="en-US" sz="1200" spc="-1">
              <a:solidFill>
                <a:srgbClr val="2A105B"/>
              </a:solidFill>
              <a:latin typeface="Calibri"/>
            </a:endParaRPr>
          </a:p>
        </p:txBody>
      </p:sp>
      <p:sp>
        <p:nvSpPr>
          <p:cNvPr id="315" name="CustomShape 4"/>
          <p:cNvSpPr/>
          <p:nvPr/>
        </p:nvSpPr>
        <p:spPr>
          <a:xfrm>
            <a:off x="899883" y="6170403"/>
            <a:ext cx="4630077"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800" spc="-1">
                <a:solidFill>
                  <a:srgbClr val="2A105B"/>
                </a:solidFill>
                <a:latin typeface="Calibri"/>
              </a:rPr>
              <a:t>The ZERO BRINE project (www.zerobrine.eu) has received funding from the European Union’s Horizon 2020 </a:t>
            </a:r>
            <a:br/>
            <a:r>
              <a:rPr lang="en-US" sz="800" spc="-1">
                <a:solidFill>
                  <a:srgbClr val="2A105B"/>
                </a:solidFill>
                <a:latin typeface="Calibri"/>
              </a:rPr>
              <a:t>research and innovation programme under grant agreement No 730390.</a:t>
            </a:r>
          </a:p>
        </p:txBody>
      </p:sp>
      <p:pic>
        <p:nvPicPr>
          <p:cNvPr id="316" name="Picture 315" descr="Foto"/>
          <p:cNvPicPr/>
          <p:nvPr/>
        </p:nvPicPr>
        <p:blipFill>
          <a:blip r:embed="rId2"/>
          <a:stretch/>
        </p:blipFill>
        <p:spPr>
          <a:xfrm>
            <a:off x="9839679" y="581411"/>
            <a:ext cx="1512523" cy="1849079"/>
          </a:xfrm>
          <a:prstGeom prst="rect">
            <a:avLst/>
          </a:prstGeom>
          <a:ln>
            <a:noFill/>
          </a:ln>
        </p:spPr>
      </p:pic>
      <p:sp>
        <p:nvSpPr>
          <p:cNvPr id="317" name="CustomShape 5"/>
          <p:cNvSpPr/>
          <p:nvPr/>
        </p:nvSpPr>
        <p:spPr>
          <a:xfrm>
            <a:off x="835825" y="2558993"/>
            <a:ext cx="10520350" cy="3566776"/>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rmAutofit fontScale="92500"/>
          </a:bodyPr>
          <a:lstStyle/>
          <a:p>
            <a:pPr marL="342686" indent="-342686">
              <a:lnSpc>
                <a:spcPct val="90000"/>
              </a:lnSpc>
              <a:spcBef>
                <a:spcPts val="998"/>
              </a:spcBef>
              <a:buClr>
                <a:srgbClr val="71B2B9"/>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Dr. Marc Arpad Boncz, associate professor, UFMS (Brazil) u</a:t>
            </a:r>
            <a:endParaRPr lang="en-US" sz="2800" spc="-1" dirty="0">
              <a:solidFill>
                <a:srgbClr val="2A105B"/>
              </a:solidFill>
              <a:latin typeface="Calibri"/>
            </a:endParaRPr>
          </a:p>
          <a:p>
            <a:pPr marL="342686" indent="-342686">
              <a:lnSpc>
                <a:spcPct val="90000"/>
              </a:lnSpc>
              <a:spcBef>
                <a:spcPts val="998"/>
              </a:spcBef>
              <a:buClr>
                <a:srgbClr val="71B2B9"/>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endParaRPr lang="en-US" sz="2800" spc="-1" dirty="0">
              <a:solidFill>
                <a:srgbClr val="2A105B"/>
              </a:solidFill>
              <a:latin typeface="Calibri"/>
            </a:endParaRPr>
          </a:p>
          <a:p>
            <a:pPr marL="342686" indent="-342686">
              <a:lnSpc>
                <a:spcPct val="90000"/>
              </a:lnSpc>
              <a:spcBef>
                <a:spcPts val="998"/>
              </a:spcBef>
              <a:buClr>
                <a:srgbClr val="71B2B9"/>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Chemist (VU Amsterdam), PhD in Environmental Technology (WUR)</a:t>
            </a:r>
            <a:endParaRPr lang="en-US" sz="2800" spc="-1" dirty="0">
              <a:solidFill>
                <a:srgbClr val="2A105B"/>
              </a:solidFill>
              <a:latin typeface="Calibri"/>
            </a:endParaRPr>
          </a:p>
          <a:p>
            <a:pPr marL="742606" lvl="1" indent="-285451">
              <a:lnSpc>
                <a:spcPct val="90000"/>
              </a:lnSpc>
              <a:spcBef>
                <a:spcPts val="499"/>
              </a:spcBef>
              <a:buClr>
                <a:srgbClr val="71B2B9"/>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at UFMS since 2006, professor since 2013</a:t>
            </a:r>
            <a:endParaRPr lang="en-US" sz="2800" spc="-1" dirty="0">
              <a:solidFill>
                <a:srgbClr val="2A105B"/>
              </a:solidFill>
              <a:latin typeface="Calibri"/>
            </a:endParaRPr>
          </a:p>
          <a:p>
            <a:pPr marL="742606" lvl="1" indent="-285451">
              <a:lnSpc>
                <a:spcPct val="90000"/>
              </a:lnSpc>
              <a:spcBef>
                <a:spcPts val="499"/>
              </a:spcBef>
              <a:buClr>
                <a:srgbClr val="71B2B9"/>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projects on industrial and domestic wastewater treatment (anaerobic, microalgae), special interest in bioenergy and in water and resource conservation</a:t>
            </a:r>
            <a:endParaRPr lang="en-US" sz="2800" spc="-1" dirty="0">
              <a:solidFill>
                <a:srgbClr val="2A105B"/>
              </a:solidFill>
              <a:latin typeface="Calibri"/>
            </a:endParaRPr>
          </a:p>
          <a:p>
            <a:pPr marL="742606" lvl="1" indent="-285451">
              <a:lnSpc>
                <a:spcPct val="90000"/>
              </a:lnSpc>
              <a:spcBef>
                <a:spcPts val="499"/>
              </a:spcBef>
              <a:buClr>
                <a:srgbClr val="71B2B9"/>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post-doc in 2017-2018 at TUDelft, contributing to Zero Brine project</a:t>
            </a:r>
            <a:endParaRPr lang="en-US" sz="2800" spc="-1" dirty="0">
              <a:solidFill>
                <a:srgbClr val="2A105B"/>
              </a:solidFill>
              <a:latin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ustomShape 1"/>
          <p:cNvSpPr/>
          <p:nvPr/>
        </p:nvSpPr>
        <p:spPr>
          <a:xfrm>
            <a:off x="6236548" y="6170403"/>
            <a:ext cx="439034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BA9AB8C3-F121-47DD-B6EB-3FB0B0135EEE}" type="datetime3">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5 November 2021</a:t>
            </a:fld>
            <a:endParaRPr lang="en-US" sz="1200" spc="-1">
              <a:solidFill>
                <a:srgbClr val="2A105B"/>
              </a:solidFill>
              <a:latin typeface="Calibri"/>
            </a:endParaRPr>
          </a:p>
        </p:txBody>
      </p:sp>
      <p:sp>
        <p:nvSpPr>
          <p:cNvPr id="319" name="CustomShape 2"/>
          <p:cNvSpPr/>
          <p:nvPr/>
        </p:nvSpPr>
        <p:spPr>
          <a:xfrm>
            <a:off x="10861946" y="6170403"/>
            <a:ext cx="93335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838DC0B2-FCE1-48EA-9172-F4A58B649095}" type="slidenum">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92</a:t>
            </a:fld>
            <a:endParaRPr lang="en-US" sz="1200" spc="-1">
              <a:solidFill>
                <a:srgbClr val="2A105B"/>
              </a:solidFill>
              <a:latin typeface="Calibri"/>
            </a:endParaRPr>
          </a:p>
        </p:txBody>
      </p:sp>
      <p:sp>
        <p:nvSpPr>
          <p:cNvPr id="320" name="CustomShape 3"/>
          <p:cNvSpPr/>
          <p:nvPr/>
        </p:nvSpPr>
        <p:spPr>
          <a:xfrm>
            <a:off x="899883" y="6170403"/>
            <a:ext cx="4630077"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800" spc="-1">
                <a:solidFill>
                  <a:srgbClr val="2A105B"/>
                </a:solidFill>
                <a:latin typeface="Calibri"/>
              </a:rPr>
              <a:t>The ZERO BRINE project (www.zerobrine.eu) has received funding from the European Union’s Horizon 2020 </a:t>
            </a:r>
            <a:br/>
            <a:r>
              <a:rPr lang="en-US" sz="800" spc="-1">
                <a:solidFill>
                  <a:srgbClr val="2A105B"/>
                </a:solidFill>
                <a:latin typeface="Calibri"/>
              </a:rPr>
              <a:t>research and innovation programme under grant agreement No 730390.</a:t>
            </a:r>
          </a:p>
        </p:txBody>
      </p:sp>
      <p:sp>
        <p:nvSpPr>
          <p:cNvPr id="321" name="CustomShape 4"/>
          <p:cNvSpPr/>
          <p:nvPr/>
        </p:nvSpPr>
        <p:spPr>
          <a:xfrm>
            <a:off x="831851" y="1709864"/>
            <a:ext cx="10514231" cy="720626"/>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nSpc>
                <a:spcPct val="90000"/>
              </a:lnSpc>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3200" b="1" spc="-1" dirty="0">
                <a:solidFill>
                  <a:srgbClr val="2A105B"/>
                </a:solidFill>
                <a:latin typeface="Calibri"/>
              </a:rPr>
              <a:t>About the Zero Brine project</a:t>
            </a:r>
            <a:endParaRPr lang="en-US" sz="3200" b="1" spc="-1" dirty="0">
              <a:solidFill>
                <a:srgbClr val="2A105B"/>
              </a:solidFill>
              <a:latin typeface="Calibri"/>
            </a:endParaRPr>
          </a:p>
        </p:txBody>
      </p:sp>
      <p:sp>
        <p:nvSpPr>
          <p:cNvPr id="322" name="CustomShape 5"/>
          <p:cNvSpPr/>
          <p:nvPr/>
        </p:nvSpPr>
        <p:spPr>
          <a:xfrm>
            <a:off x="831852" y="4633763"/>
            <a:ext cx="10520350" cy="1492006"/>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rmAutofit/>
          </a:bodyPr>
          <a:lstStyle/>
          <a:p>
            <a:pPr marL="342686" indent="-342686">
              <a:lnSpc>
                <a:spcPct val="90000"/>
              </a:lnSpc>
              <a:spcBef>
                <a:spcPts val="998"/>
              </a:spcBef>
              <a:buClr>
                <a:srgbClr val="71B2B9"/>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3200" spc="-1" dirty="0">
                <a:solidFill>
                  <a:srgbClr val="2A105B"/>
                </a:solidFill>
                <a:latin typeface="Calibri"/>
              </a:rPr>
              <a:t>Objectives:</a:t>
            </a:r>
            <a:endParaRPr lang="en-US" sz="3200" spc="-1" dirty="0">
              <a:solidFill>
                <a:srgbClr val="2A105B"/>
              </a:solidFill>
              <a:latin typeface="Calibri"/>
            </a:endParaRPr>
          </a:p>
          <a:p>
            <a:pPr marL="742606" lvl="1" indent="-285451">
              <a:lnSpc>
                <a:spcPct val="90000"/>
              </a:lnSpc>
              <a:spcBef>
                <a:spcPts val="499"/>
              </a:spcBef>
              <a:buClr>
                <a:srgbClr val="71B2B9"/>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3200" spc="-1" dirty="0">
                <a:solidFill>
                  <a:srgbClr val="2A105B"/>
                </a:solidFill>
                <a:latin typeface="Calibri"/>
              </a:rPr>
              <a:t>Closing water cycles and recovery of materials from waste streams</a:t>
            </a:r>
            <a:endParaRPr lang="en-US" sz="3200" spc="-1" dirty="0">
              <a:solidFill>
                <a:srgbClr val="2A105B"/>
              </a:solidFill>
              <a:latin typeface="Calibri"/>
            </a:endParaRPr>
          </a:p>
        </p:txBody>
      </p:sp>
      <p:pic>
        <p:nvPicPr>
          <p:cNvPr id="3" name="Picture 2" descr="A picture containing text, businesscard, clipart, sign&#10;&#10;Description automatically generated">
            <a:extLst>
              <a:ext uri="{FF2B5EF4-FFF2-40B4-BE49-F238E27FC236}">
                <a16:creationId xmlns:a16="http://schemas.microsoft.com/office/drawing/2014/main" id="{486AF903-9C75-423D-8C69-538555BD5085}"/>
              </a:ext>
            </a:extLst>
          </p:cNvPr>
          <p:cNvPicPr>
            <a:picLocks noChangeAspect="1"/>
          </p:cNvPicPr>
          <p:nvPr/>
        </p:nvPicPr>
        <p:blipFill>
          <a:blip r:embed="rId2"/>
          <a:stretch>
            <a:fillRect/>
          </a:stretch>
        </p:blipFill>
        <p:spPr>
          <a:xfrm>
            <a:off x="2920837" y="2492327"/>
            <a:ext cx="6350326" cy="1873346"/>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extShape 1"/>
          <p:cNvSpPr txBox="1"/>
          <p:nvPr/>
        </p:nvSpPr>
        <p:spPr>
          <a:xfrm>
            <a:off x="1301230" y="274731"/>
            <a:ext cx="10279182" cy="1142851"/>
          </a:xfrm>
          <a:prstGeom prst="rect">
            <a:avLst/>
          </a:prstGeom>
          <a:noFill/>
          <a:ln>
            <a:noFill/>
          </a:ln>
        </p:spPr>
        <p:txBody>
          <a:bodyPr lIns="89988" tIns="46794" rIns="89988" bIns="46794">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4400" b="1" spc="-1">
                <a:solidFill>
                  <a:srgbClr val="2A105B"/>
                </a:solidFill>
                <a:latin typeface="Calibri Light"/>
              </a:rPr>
              <a:t>About the project</a:t>
            </a:r>
            <a:endParaRPr lang="en-US" sz="4400" spc="-1">
              <a:solidFill>
                <a:srgbClr val="2A105B"/>
              </a:solidFill>
              <a:latin typeface="Calibri Light"/>
            </a:endParaRPr>
          </a:p>
        </p:txBody>
      </p:sp>
      <p:sp>
        <p:nvSpPr>
          <p:cNvPr id="324" name="TextShape 2"/>
          <p:cNvSpPr txBox="1"/>
          <p:nvPr/>
        </p:nvSpPr>
        <p:spPr>
          <a:xfrm>
            <a:off x="609401" y="1600438"/>
            <a:ext cx="10971371" cy="4525331"/>
          </a:xfrm>
          <a:prstGeom prst="rect">
            <a:avLst/>
          </a:prstGeom>
          <a:noFill/>
          <a:ln>
            <a:noFill/>
          </a:ln>
        </p:spPr>
        <p:txBody>
          <a:bodyPr lIns="89988" tIns="46794" rIns="89988" bIns="46794">
            <a:normAutofit lnSpcReduction="10000"/>
          </a:bodyPr>
          <a:lstStyle/>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Demineralised water plant in Rotterdam</a:t>
            </a:r>
            <a:endParaRPr lang="en-US" sz="28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discharges (daily) significant volume of spent IEX regenerant</a:t>
            </a:r>
            <a:endParaRPr lang="en-US" sz="24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main compound in regenerant is NaCl, significant amounts of Mg</a:t>
            </a:r>
            <a:r>
              <a:rPr lang="pt-BR" sz="2400" spc="-1" baseline="30000" dirty="0">
                <a:solidFill>
                  <a:srgbClr val="2A105B"/>
                </a:solidFill>
                <a:latin typeface="Calibri"/>
              </a:rPr>
              <a:t>2+</a:t>
            </a:r>
            <a:r>
              <a:rPr lang="pt-BR" sz="2400" spc="-1" dirty="0">
                <a:solidFill>
                  <a:srgbClr val="2A105B"/>
                </a:solidFill>
                <a:latin typeface="Calibri"/>
              </a:rPr>
              <a:t> and Ca</a:t>
            </a:r>
            <a:r>
              <a:rPr lang="pt-BR" sz="2400" spc="-1" baseline="30000" dirty="0">
                <a:solidFill>
                  <a:srgbClr val="2A105B"/>
                </a:solidFill>
                <a:latin typeface="Calibri"/>
              </a:rPr>
              <a:t>2+</a:t>
            </a:r>
            <a:endParaRPr lang="en-US" sz="24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i="1" spc="-1" dirty="0">
                <a:solidFill>
                  <a:srgbClr val="2A105B"/>
                </a:solidFill>
                <a:latin typeface="Calibri"/>
              </a:rPr>
              <a:t>hardly any other pollutants</a:t>
            </a:r>
            <a:endParaRPr lang="en-US" sz="2400" spc="-1" dirty="0">
              <a:solidFill>
                <a:srgbClr val="2A105B"/>
              </a:solidFill>
              <a:latin typeface="Calibri"/>
            </a:endParaRPr>
          </a:p>
          <a:p>
            <a:pPr marL="1600040" lvl="3" indent="-228577">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endParaRPr lang="en-US" sz="24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b="1" spc="-1" dirty="0">
                <a:solidFill>
                  <a:srgbClr val="2A105B"/>
                </a:solidFill>
                <a:latin typeface="Calibri"/>
              </a:rPr>
              <a:t>this should permit recovery of these ions</a:t>
            </a:r>
            <a:endParaRPr lang="en-US" sz="2400" spc="-1" dirty="0">
              <a:solidFill>
                <a:srgbClr val="2A105B"/>
              </a:solidFill>
              <a:latin typeface="Calibri"/>
            </a:endParaRPr>
          </a:p>
          <a:p>
            <a:pPr marL="1600040" lvl="3" indent="-228577">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endParaRPr lang="en-US" sz="2400" spc="-1" dirty="0">
              <a:solidFill>
                <a:srgbClr val="2A105B"/>
              </a:solidFill>
              <a:latin typeface="Calibri"/>
            </a:endParaRPr>
          </a:p>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Technologies to be used:</a:t>
            </a:r>
            <a:endParaRPr lang="en-US" sz="28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nanofiltration, to separate mono and multivalent ions</a:t>
            </a:r>
            <a:endParaRPr lang="en-US" sz="24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sequential crystallisation</a:t>
            </a:r>
            <a:endParaRPr lang="en-US" sz="24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evaporation</a:t>
            </a:r>
            <a:endParaRPr lang="en-US" sz="2400" spc="-1" dirty="0">
              <a:solidFill>
                <a:srgbClr val="2A105B"/>
              </a:solidFill>
              <a:latin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extShape 1"/>
          <p:cNvSpPr txBox="1"/>
          <p:nvPr/>
        </p:nvSpPr>
        <p:spPr>
          <a:xfrm>
            <a:off x="831851" y="1709864"/>
            <a:ext cx="10514231" cy="4382789"/>
          </a:xfrm>
          <a:prstGeom prst="rect">
            <a:avLst/>
          </a:prstGeom>
          <a:noFill/>
          <a:ln>
            <a:noFill/>
          </a:ln>
        </p:spPr>
        <p:txBody>
          <a:bodyPr lIns="89988" tIns="46794" rIns="89988" bIns="46794">
            <a:noAutofit/>
          </a:bodyPr>
          <a:lstStyle/>
          <a:p>
            <a:pPr>
              <a:lnSpc>
                <a:spcPct val="90000"/>
              </a:lnSpc>
              <a:tabLst>
                <a:tab pos="0" algn="l"/>
                <a:tab pos="360324" algn="l"/>
                <a:tab pos="1072693" algn="l"/>
                <a:tab pos="1828617" algn="l"/>
                <a:tab pos="2742926" algn="l"/>
                <a:tab pos="3657234" algn="l"/>
                <a:tab pos="4571543" algn="l"/>
                <a:tab pos="5485851" algn="l"/>
                <a:tab pos="6400160" algn="l"/>
                <a:tab pos="7314468" algn="l"/>
                <a:tab pos="8228777" algn="l"/>
                <a:tab pos="9143086" algn="l"/>
                <a:tab pos="10057394" algn="l"/>
              </a:tabLst>
            </a:pPr>
            <a:r>
              <a:rPr lang="pt-BR" sz="3200" b="1" spc="-1">
                <a:solidFill>
                  <a:srgbClr val="00396B"/>
                </a:solidFill>
                <a:latin typeface="Calibri"/>
              </a:rPr>
              <a:t>Process overview</a:t>
            </a:r>
            <a:br/>
            <a:r>
              <a:rPr lang="pt-BR" sz="2800" b="1" spc="-1">
                <a:solidFill>
                  <a:srgbClr val="00396B"/>
                </a:solidFill>
                <a:latin typeface="Calibri"/>
              </a:rPr>
              <a:t>	processes:</a:t>
            </a:r>
            <a:br/>
            <a:r>
              <a:rPr lang="pt-BR" sz="2000" b="1" spc="-1">
                <a:solidFill>
                  <a:srgbClr val="49C2D7"/>
                </a:solidFill>
                <a:latin typeface="Calibri"/>
              </a:rPr>
              <a:t>	A	IEX	ion exchange columns (existing)</a:t>
            </a:r>
            <a:br/>
            <a:r>
              <a:rPr lang="pt-BR" sz="2000" b="1" spc="-1">
                <a:solidFill>
                  <a:srgbClr val="49C2D7"/>
                </a:solidFill>
                <a:latin typeface="Calibri"/>
              </a:rPr>
              <a:t>	B	RO	reverse osmosis units (existing)</a:t>
            </a:r>
            <a:br/>
            <a:r>
              <a:rPr lang="pt-BR" sz="2000" b="1" spc="-1">
                <a:solidFill>
                  <a:srgbClr val="49C2D7"/>
                </a:solidFill>
                <a:latin typeface="Calibri"/>
              </a:rPr>
              <a:t>	C	NF	nanofiltration unit</a:t>
            </a:r>
            <a:br/>
            <a:r>
              <a:rPr lang="pt-BR" sz="2000" b="1" spc="-1">
                <a:solidFill>
                  <a:srgbClr val="49C2D7"/>
                </a:solidFill>
                <a:latin typeface="Calibri"/>
              </a:rPr>
              <a:t>	D,E	CU	crystallisation units</a:t>
            </a:r>
            <a:br/>
            <a:r>
              <a:rPr lang="pt-BR" sz="2000" b="1" spc="-1">
                <a:solidFill>
                  <a:srgbClr val="49C2D7"/>
                </a:solidFill>
                <a:latin typeface="Calibri"/>
              </a:rPr>
              <a:t>	F	EV	evaporator unit</a:t>
            </a:r>
            <a:br/>
            <a:r>
              <a:rPr lang="pt-BR" sz="2000" b="1" spc="-1">
                <a:solidFill>
                  <a:srgbClr val="49C2D7"/>
                </a:solidFill>
                <a:latin typeface="Calibri"/>
              </a:rPr>
              <a:t>	</a:t>
            </a:r>
            <a:r>
              <a:rPr lang="pt-BR" sz="2800" b="1" spc="-1">
                <a:solidFill>
                  <a:srgbClr val="00396B"/>
                </a:solidFill>
                <a:latin typeface="Calibri"/>
              </a:rPr>
              <a:t>flows:</a:t>
            </a:r>
            <a:br/>
            <a:r>
              <a:rPr lang="pt-BR" sz="2000" b="1" spc="-1">
                <a:solidFill>
                  <a:srgbClr val="49C2D7"/>
                </a:solidFill>
                <a:latin typeface="Calibri"/>
              </a:rPr>
              <a:t>	04	spent IEX regenerant (brine)</a:t>
            </a:r>
            <a:br/>
            <a:r>
              <a:rPr lang="pt-BR" sz="2000" b="1" spc="-1">
                <a:solidFill>
                  <a:srgbClr val="49C2D7"/>
                </a:solidFill>
                <a:latin typeface="Calibri"/>
              </a:rPr>
              <a:t>	06	NF permeate</a:t>
            </a:r>
            <a:br/>
            <a:r>
              <a:rPr lang="pt-BR" sz="2000" b="1" spc="-1">
                <a:solidFill>
                  <a:srgbClr val="49C2D7"/>
                </a:solidFill>
                <a:latin typeface="Calibri"/>
              </a:rPr>
              <a:t>	07	NF concentrate</a:t>
            </a:r>
            <a:br/>
            <a:r>
              <a:rPr lang="pt-BR" sz="2000" b="1" spc="-1">
                <a:solidFill>
                  <a:srgbClr val="49C2D7"/>
                </a:solidFill>
                <a:latin typeface="Calibri"/>
              </a:rPr>
              <a:t>	08	Mg-crystrallisation supernatant</a:t>
            </a:r>
            <a:br/>
            <a:r>
              <a:rPr lang="pt-BR" sz="2000" b="1" spc="-1">
                <a:solidFill>
                  <a:srgbClr val="49C2D7"/>
                </a:solidFill>
                <a:latin typeface="Calibri"/>
              </a:rPr>
              <a:t>	10	Ca crystallisation supernatant</a:t>
            </a:r>
            <a:br/>
            <a:r>
              <a:rPr lang="pt-BR" sz="2000" b="1" spc="-1">
                <a:solidFill>
                  <a:srgbClr val="49C2D7"/>
                </a:solidFill>
                <a:latin typeface="Calibri"/>
              </a:rPr>
              <a:t>	12	distilled water</a:t>
            </a:r>
            <a:br/>
            <a:r>
              <a:rPr lang="pt-BR" sz="2000" b="1" spc="-1">
                <a:solidFill>
                  <a:srgbClr val="49C2D7"/>
                </a:solidFill>
                <a:latin typeface="Calibri"/>
              </a:rPr>
              <a:t>	13	NaCl concentrate </a:t>
            </a:r>
            <a:br/>
            <a:r>
              <a:rPr lang="pt-BR" sz="2000" b="1" spc="-1">
                <a:solidFill>
                  <a:srgbClr val="49C2D7"/>
                </a:solidFill>
                <a:latin typeface="Calibri"/>
              </a:rPr>
              <a:t>	</a:t>
            </a:r>
            <a:endParaRPr lang="en-US" sz="2000" spc="-1">
              <a:solidFill>
                <a:srgbClr val="2A105B"/>
              </a:solidFill>
              <a:latin typeface="Calibri Light"/>
            </a:endParaRPr>
          </a:p>
        </p:txBody>
      </p:sp>
      <p:sp>
        <p:nvSpPr>
          <p:cNvPr id="326" name="CustomShape 2"/>
          <p:cNvSpPr/>
          <p:nvPr/>
        </p:nvSpPr>
        <p:spPr>
          <a:xfrm>
            <a:off x="6236548" y="6170403"/>
            <a:ext cx="439034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344EF971-31C3-403F-9234-A00B370A4DF5}" type="datetime3">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5 November 2021</a:t>
            </a:fld>
            <a:endParaRPr lang="en-US" sz="1200" spc="-1">
              <a:solidFill>
                <a:srgbClr val="2A105B"/>
              </a:solidFill>
              <a:latin typeface="Calibri"/>
            </a:endParaRPr>
          </a:p>
        </p:txBody>
      </p:sp>
      <p:sp>
        <p:nvSpPr>
          <p:cNvPr id="327" name="CustomShape 3"/>
          <p:cNvSpPr/>
          <p:nvPr/>
        </p:nvSpPr>
        <p:spPr>
          <a:xfrm>
            <a:off x="10861946" y="6170403"/>
            <a:ext cx="93335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554C6B37-578A-4219-BA7E-911C91B1B5E1}" type="slidenum">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94</a:t>
            </a:fld>
            <a:endParaRPr lang="en-US" sz="1200" spc="-1">
              <a:solidFill>
                <a:srgbClr val="2A105B"/>
              </a:solidFill>
              <a:latin typeface="Calibri"/>
            </a:endParaRPr>
          </a:p>
        </p:txBody>
      </p:sp>
      <p:sp>
        <p:nvSpPr>
          <p:cNvPr id="328" name="CustomShape 4"/>
          <p:cNvSpPr/>
          <p:nvPr/>
        </p:nvSpPr>
        <p:spPr>
          <a:xfrm>
            <a:off x="899883" y="6170403"/>
            <a:ext cx="4630077"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800" spc="-1">
                <a:solidFill>
                  <a:srgbClr val="2A105B"/>
                </a:solidFill>
                <a:latin typeface="Calibri"/>
              </a:rPr>
              <a:t>The ZERO BRINE project (www.zerobrine.eu) has received funding from the European Union’s Horizon 2020 </a:t>
            </a:r>
            <a:br/>
            <a:r>
              <a:rPr lang="en-US" sz="800" spc="-1">
                <a:solidFill>
                  <a:srgbClr val="2A105B"/>
                </a:solidFill>
                <a:latin typeface="Calibri"/>
              </a:rPr>
              <a:t>research and innovation programme under grant agreement No 730390.</a:t>
            </a:r>
          </a:p>
        </p:txBody>
      </p:sp>
      <p:sp>
        <p:nvSpPr>
          <p:cNvPr id="329" name="CustomShape 5"/>
          <p:cNvSpPr/>
          <p:nvPr/>
        </p:nvSpPr>
        <p:spPr>
          <a:xfrm>
            <a:off x="1301590" y="275091"/>
            <a:ext cx="10279182" cy="1142851"/>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Autofit/>
          </a:bodyPr>
          <a:lstStyle/>
          <a:p>
            <a:pPr>
              <a:lnSpc>
                <a:spcPct val="90000"/>
              </a:lnSpc>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4400" b="1" spc="-1">
                <a:solidFill>
                  <a:srgbClr val="2A105B"/>
                </a:solidFill>
                <a:latin typeface="Calibri Light"/>
              </a:rPr>
              <a:t>About the project</a:t>
            </a:r>
            <a:endParaRPr lang="en-US" sz="4400" spc="-1">
              <a:solidFill>
                <a:srgbClr val="2A105B"/>
              </a:solidFill>
              <a:latin typeface="Calibri"/>
            </a:endParaRPr>
          </a:p>
        </p:txBody>
      </p:sp>
      <p:pic>
        <p:nvPicPr>
          <p:cNvPr id="330" name="Picture 329"/>
          <p:cNvPicPr/>
          <p:nvPr/>
        </p:nvPicPr>
        <p:blipFill>
          <a:blip r:embed="rId2"/>
          <a:stretch/>
        </p:blipFill>
        <p:spPr>
          <a:xfrm>
            <a:off x="6236548" y="1709864"/>
            <a:ext cx="5687259" cy="4382789"/>
          </a:xfrm>
          <a:prstGeom prst="rect">
            <a:avLst/>
          </a:prstGeom>
          <a:ln>
            <a:noFill/>
          </a:ln>
        </p:spPr>
      </p:pic>
      <p:sp>
        <p:nvSpPr>
          <p:cNvPr id="331" name="CustomShape 6"/>
          <p:cNvSpPr/>
          <p:nvPr/>
        </p:nvSpPr>
        <p:spPr>
          <a:xfrm>
            <a:off x="8246166" y="3173433"/>
            <a:ext cx="3677641" cy="2996970"/>
          </a:xfrm>
          <a:prstGeom prst="rect">
            <a:avLst/>
          </a:prstGeom>
          <a:noFill/>
          <a:ln w="19080">
            <a:solidFill>
              <a:srgbClr val="E6007E"/>
            </a:solidFill>
            <a:prstDash val="dashDot"/>
            <a:miter/>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dissolve">
                                      <p:cBhvr additive="repl">
                                        <p:cTn id="7"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extShape 1"/>
          <p:cNvSpPr txBox="1"/>
          <p:nvPr/>
        </p:nvSpPr>
        <p:spPr>
          <a:xfrm>
            <a:off x="1301230" y="274731"/>
            <a:ext cx="10279182" cy="1142851"/>
          </a:xfrm>
          <a:prstGeom prst="rect">
            <a:avLst/>
          </a:prstGeom>
          <a:noFill/>
          <a:ln>
            <a:noFill/>
          </a:ln>
        </p:spPr>
        <p:txBody>
          <a:bodyPr lIns="89988" tIns="46794" rIns="89988" bIns="46794">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4400" b="1" spc="-1">
                <a:solidFill>
                  <a:srgbClr val="2A105B"/>
                </a:solidFill>
                <a:latin typeface="Calibri Light"/>
              </a:rPr>
              <a:t>Objectives of PHREEQC modelling project</a:t>
            </a:r>
            <a:endParaRPr lang="en-US" sz="4400" spc="-1">
              <a:solidFill>
                <a:srgbClr val="2A105B"/>
              </a:solidFill>
              <a:latin typeface="Calibri Light"/>
            </a:endParaRPr>
          </a:p>
        </p:txBody>
      </p:sp>
      <p:sp>
        <p:nvSpPr>
          <p:cNvPr id="333" name="TextShape 2"/>
          <p:cNvSpPr txBox="1"/>
          <p:nvPr/>
        </p:nvSpPr>
        <p:spPr>
          <a:xfrm>
            <a:off x="609401" y="1600438"/>
            <a:ext cx="10971371" cy="4525331"/>
          </a:xfrm>
          <a:prstGeom prst="rect">
            <a:avLst/>
          </a:prstGeom>
          <a:noFill/>
          <a:ln>
            <a:noFill/>
          </a:ln>
        </p:spPr>
        <p:txBody>
          <a:bodyPr lIns="89988" tIns="46794" rIns="89988" bIns="46794">
            <a:normAutofit/>
          </a:bodyPr>
          <a:lstStyle/>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endParaRPr lang="en-US" sz="2800" spc="-1" dirty="0">
              <a:solidFill>
                <a:srgbClr val="2A105B"/>
              </a:solidFill>
              <a:latin typeface="Calibri"/>
            </a:endParaRPr>
          </a:p>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endParaRPr lang="en-US" sz="2800" spc="-1" dirty="0">
              <a:solidFill>
                <a:srgbClr val="2A105B"/>
              </a:solidFill>
              <a:latin typeface="Calibri"/>
            </a:endParaRPr>
          </a:p>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Determine feasability of Mg</a:t>
            </a:r>
            <a:r>
              <a:rPr lang="pt-BR" sz="2800" spc="-1" baseline="30000" dirty="0">
                <a:solidFill>
                  <a:srgbClr val="2A105B"/>
                </a:solidFill>
                <a:latin typeface="Calibri"/>
              </a:rPr>
              <a:t>2+</a:t>
            </a:r>
            <a:r>
              <a:rPr lang="pt-BR" sz="2800" spc="-1" dirty="0">
                <a:solidFill>
                  <a:srgbClr val="2A105B"/>
                </a:solidFill>
                <a:latin typeface="Calibri"/>
              </a:rPr>
              <a:t> and Ca</a:t>
            </a:r>
            <a:r>
              <a:rPr lang="pt-BR" sz="2800" spc="-1" baseline="30000" dirty="0">
                <a:solidFill>
                  <a:srgbClr val="2A105B"/>
                </a:solidFill>
                <a:latin typeface="Calibri"/>
              </a:rPr>
              <a:t>2+</a:t>
            </a:r>
            <a:r>
              <a:rPr lang="pt-BR" sz="2800" spc="-1" dirty="0">
                <a:solidFill>
                  <a:srgbClr val="2A105B"/>
                </a:solidFill>
                <a:latin typeface="Calibri"/>
              </a:rPr>
              <a:t> recuperation</a:t>
            </a:r>
            <a:endParaRPr lang="en-US" sz="2800" spc="-1" dirty="0">
              <a:solidFill>
                <a:srgbClr val="2A105B"/>
              </a:solidFill>
              <a:latin typeface="Calibri"/>
            </a:endParaRPr>
          </a:p>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Quantify amount that can be recuperated</a:t>
            </a:r>
            <a:endParaRPr lang="en-US" sz="2800" spc="-1" dirty="0">
              <a:solidFill>
                <a:srgbClr val="2A105B"/>
              </a:solidFill>
              <a:latin typeface="Calibri"/>
            </a:endParaRPr>
          </a:p>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Quantify purity of product</a:t>
            </a:r>
            <a:endParaRPr lang="en-US" sz="2800" spc="-1" dirty="0">
              <a:solidFill>
                <a:srgbClr val="2A105B"/>
              </a:solidFill>
              <a:latin typeface="Calibri"/>
            </a:endParaRPr>
          </a:p>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Study effect of process and flows on results</a:t>
            </a:r>
            <a:endParaRPr lang="en-US" sz="2800" spc="-1" dirty="0">
              <a:solidFill>
                <a:srgbClr val="2A105B"/>
              </a:solidFill>
              <a:latin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TextShape 1"/>
          <p:cNvSpPr txBox="1"/>
          <p:nvPr/>
        </p:nvSpPr>
        <p:spPr>
          <a:xfrm>
            <a:off x="1301230" y="274731"/>
            <a:ext cx="10279182" cy="1142851"/>
          </a:xfrm>
          <a:prstGeom prst="rect">
            <a:avLst/>
          </a:prstGeom>
          <a:noFill/>
          <a:ln>
            <a:noFill/>
          </a:ln>
        </p:spPr>
        <p:txBody>
          <a:bodyPr lIns="89988" tIns="46794" rIns="89988" bIns="46794">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4400" b="1" spc="-1">
                <a:solidFill>
                  <a:srgbClr val="2A105B"/>
                </a:solidFill>
                <a:latin typeface="Calibri Light"/>
              </a:rPr>
              <a:t>Methodology</a:t>
            </a:r>
            <a:endParaRPr lang="en-US" sz="4400" spc="-1">
              <a:solidFill>
                <a:srgbClr val="2A105B"/>
              </a:solidFill>
              <a:latin typeface="Calibri Light"/>
            </a:endParaRPr>
          </a:p>
        </p:txBody>
      </p:sp>
      <p:sp>
        <p:nvSpPr>
          <p:cNvPr id="335" name="TextShape 2"/>
          <p:cNvSpPr txBox="1"/>
          <p:nvPr/>
        </p:nvSpPr>
        <p:spPr>
          <a:xfrm>
            <a:off x="609401" y="1600438"/>
            <a:ext cx="10971371" cy="4525331"/>
          </a:xfrm>
          <a:prstGeom prst="rect">
            <a:avLst/>
          </a:prstGeom>
          <a:noFill/>
          <a:ln>
            <a:noFill/>
          </a:ln>
        </p:spPr>
        <p:txBody>
          <a:bodyPr lIns="89988" tIns="46794" rIns="89988" bIns="46794">
            <a:normAutofit fontScale="94000" lnSpcReduction="10000"/>
          </a:bodyPr>
          <a:lstStyle/>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Analysis of spent IEX regenerant brine</a:t>
            </a:r>
            <a:endParaRPr lang="en-US" sz="28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metals: ICP-MS</a:t>
            </a:r>
            <a:endParaRPr lang="en-US" sz="24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anions: IC</a:t>
            </a:r>
            <a:endParaRPr lang="en-US" sz="24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pH, temp, TSS</a:t>
            </a:r>
            <a:endParaRPr lang="en-US" sz="2400" spc="-1" dirty="0">
              <a:solidFill>
                <a:srgbClr val="2A105B"/>
              </a:solidFill>
              <a:latin typeface="Calibri"/>
            </a:endParaRPr>
          </a:p>
          <a:p>
            <a:pPr marL="1600040" lvl="3" indent="-228577">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endParaRPr lang="en-US" sz="2400" spc="-1" dirty="0">
              <a:solidFill>
                <a:srgbClr val="2A105B"/>
              </a:solidFill>
              <a:latin typeface="Calibri"/>
            </a:endParaRPr>
          </a:p>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Modelling suggested process</a:t>
            </a:r>
            <a:endParaRPr lang="en-US" sz="28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Excel: calculating starting situation and analysing simulation results</a:t>
            </a:r>
            <a:endParaRPr lang="en-US" sz="2400" spc="-1" dirty="0">
              <a:solidFill>
                <a:srgbClr val="2A105B"/>
              </a:solidFill>
              <a:latin typeface="Calibri"/>
            </a:endParaRPr>
          </a:p>
          <a:p>
            <a:pPr marL="685731" lvl="1" indent="-228577">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PHREEQC: chemical equilibria and precipitation of minerals; 4 assumptions:</a:t>
            </a:r>
            <a:endParaRPr lang="en-US" sz="2400" spc="-1" dirty="0">
              <a:solidFill>
                <a:srgbClr val="2A105B"/>
              </a:solidFill>
              <a:latin typeface="Calibri"/>
            </a:endParaRPr>
          </a:p>
          <a:p>
            <a:pPr marL="1142886" lvl="2" indent="-228577">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neglect elements with concentration &lt; 1 </a:t>
            </a:r>
            <a:r>
              <a:rPr lang="pt-BR" sz="2000" spc="-1" dirty="0">
                <a:solidFill>
                  <a:srgbClr val="2A105B"/>
                </a:solidFill>
                <a:latin typeface="Symbol"/>
                <a:ea typeface="Symbol"/>
              </a:rPr>
              <a:t></a:t>
            </a:r>
            <a:r>
              <a:rPr lang="pt-BR" sz="2000" spc="-1" dirty="0">
                <a:solidFill>
                  <a:srgbClr val="2A105B"/>
                </a:solidFill>
                <a:latin typeface="Calibri"/>
              </a:rPr>
              <a:t>g/L</a:t>
            </a:r>
            <a:endParaRPr lang="en-US" sz="2000" spc="-1" dirty="0">
              <a:solidFill>
                <a:srgbClr val="2A105B"/>
              </a:solidFill>
              <a:latin typeface="Calibri"/>
            </a:endParaRPr>
          </a:p>
          <a:p>
            <a:pPr marL="1142886" lvl="2" indent="-228577">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exclude Co and Mo (not included in PHREEQC’s Minteq database)</a:t>
            </a:r>
            <a:endParaRPr lang="en-US" sz="2000" spc="-1" dirty="0">
              <a:solidFill>
                <a:srgbClr val="2A105B"/>
              </a:solidFill>
              <a:latin typeface="Calibri"/>
            </a:endParaRPr>
          </a:p>
          <a:p>
            <a:pPr marL="1142886" lvl="2" indent="-228577">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for SO</a:t>
            </a:r>
            <a:r>
              <a:rPr lang="pt-BR" sz="2000" spc="-1" baseline="-25000" dirty="0">
                <a:solidFill>
                  <a:srgbClr val="2A105B"/>
                </a:solidFill>
                <a:latin typeface="Calibri"/>
              </a:rPr>
              <a:t>4</a:t>
            </a:r>
            <a:r>
              <a:rPr lang="pt-BR" sz="2000" spc="-1" baseline="30000" dirty="0">
                <a:solidFill>
                  <a:srgbClr val="2A105B"/>
                </a:solidFill>
                <a:latin typeface="Calibri"/>
              </a:rPr>
              <a:t>2-</a:t>
            </a:r>
            <a:r>
              <a:rPr lang="pt-BR" sz="2000" spc="-1" dirty="0">
                <a:solidFill>
                  <a:srgbClr val="2A105B"/>
                </a:solidFill>
                <a:latin typeface="Calibri"/>
              </a:rPr>
              <a:t>, PO</a:t>
            </a:r>
            <a:r>
              <a:rPr lang="pt-BR" sz="2000" spc="-1" baseline="-25000" dirty="0">
                <a:solidFill>
                  <a:srgbClr val="2A105B"/>
                </a:solidFill>
                <a:latin typeface="Calibri"/>
              </a:rPr>
              <a:t>4</a:t>
            </a:r>
            <a:r>
              <a:rPr lang="pt-BR" sz="2000" spc="-1" baseline="30000" dirty="0">
                <a:solidFill>
                  <a:srgbClr val="2A105B"/>
                </a:solidFill>
                <a:latin typeface="Calibri"/>
              </a:rPr>
              <a:t>3-</a:t>
            </a:r>
            <a:r>
              <a:rPr lang="pt-BR" sz="2000" spc="-1" dirty="0">
                <a:solidFill>
                  <a:srgbClr val="2A105B"/>
                </a:solidFill>
                <a:latin typeface="Calibri"/>
              </a:rPr>
              <a:t>: ICP-MS concentrations used rather than (lower) IC results</a:t>
            </a:r>
            <a:endParaRPr lang="en-US" sz="2000" spc="-1" dirty="0">
              <a:solidFill>
                <a:srgbClr val="2A105B"/>
              </a:solidFill>
              <a:latin typeface="Calibri"/>
            </a:endParaRPr>
          </a:p>
          <a:p>
            <a:pPr marL="1142886" lvl="2" indent="-228577">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assumed: initially no supersaturation</a:t>
            </a:r>
            <a:endParaRPr lang="en-US" sz="2000" spc="-1" dirty="0">
              <a:solidFill>
                <a:srgbClr val="2A105B"/>
              </a:solidFill>
              <a:latin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TextShape 1"/>
          <p:cNvSpPr txBox="1"/>
          <p:nvPr/>
        </p:nvSpPr>
        <p:spPr>
          <a:xfrm>
            <a:off x="1301230" y="274731"/>
            <a:ext cx="10279182" cy="1142851"/>
          </a:xfrm>
          <a:prstGeom prst="rect">
            <a:avLst/>
          </a:prstGeom>
          <a:noFill/>
          <a:ln>
            <a:noFill/>
          </a:ln>
        </p:spPr>
        <p:txBody>
          <a:bodyPr lIns="89988" tIns="46794" rIns="89988" bIns="46794">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4400" b="1" spc="-1">
                <a:solidFill>
                  <a:srgbClr val="2A105B"/>
                </a:solidFill>
                <a:latin typeface="Calibri Light"/>
              </a:rPr>
              <a:t>Methodology</a:t>
            </a:r>
            <a:endParaRPr lang="en-US" sz="4400" spc="-1">
              <a:solidFill>
                <a:srgbClr val="2A105B"/>
              </a:solidFill>
              <a:latin typeface="Calibri Light"/>
            </a:endParaRPr>
          </a:p>
        </p:txBody>
      </p:sp>
      <p:sp>
        <p:nvSpPr>
          <p:cNvPr id="337" name="TextShape 2"/>
          <p:cNvSpPr txBox="1"/>
          <p:nvPr/>
        </p:nvSpPr>
        <p:spPr>
          <a:xfrm>
            <a:off x="609401" y="1600438"/>
            <a:ext cx="10971371" cy="4525331"/>
          </a:xfrm>
          <a:prstGeom prst="rect">
            <a:avLst/>
          </a:prstGeom>
          <a:noFill/>
          <a:ln>
            <a:noFill/>
          </a:ln>
        </p:spPr>
        <p:txBody>
          <a:bodyPr lIns="89988" tIns="46794" rIns="89988" bIns="46794">
            <a:normAutofit/>
          </a:bodyPr>
          <a:lstStyle/>
          <a:p>
            <a:pPr marL="228577" indent="-228577">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Modeling approach</a:t>
            </a:r>
            <a:endParaRPr lang="en-US" sz="2800" spc="-1" dirty="0">
              <a:solidFill>
                <a:srgbClr val="2A105B"/>
              </a:solidFill>
              <a:latin typeface="Calibri"/>
            </a:endParaRPr>
          </a:p>
        </p:txBody>
      </p:sp>
      <p:pic>
        <p:nvPicPr>
          <p:cNvPr id="338" name="Picture 337"/>
          <p:cNvPicPr/>
          <p:nvPr/>
        </p:nvPicPr>
        <p:blipFill>
          <a:blip r:embed="rId2"/>
          <a:stretch/>
        </p:blipFill>
        <p:spPr>
          <a:xfrm>
            <a:off x="849129" y="2132089"/>
            <a:ext cx="10590541" cy="3538339"/>
          </a:xfrm>
          <a:prstGeom prst="rect">
            <a:avLst/>
          </a:prstGeom>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ustomShape 1"/>
          <p:cNvSpPr/>
          <p:nvPr/>
        </p:nvSpPr>
        <p:spPr>
          <a:xfrm>
            <a:off x="6236548" y="6170403"/>
            <a:ext cx="439034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AE269D1A-8F78-4F11-82AD-216CFAB3FEB0}" type="datetime3">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5 November 2021</a:t>
            </a:fld>
            <a:endParaRPr lang="en-US" sz="1200" spc="-1">
              <a:solidFill>
                <a:srgbClr val="2A105B"/>
              </a:solidFill>
              <a:latin typeface="Calibri"/>
            </a:endParaRPr>
          </a:p>
        </p:txBody>
      </p:sp>
      <p:sp>
        <p:nvSpPr>
          <p:cNvPr id="340" name="CustomShape 2"/>
          <p:cNvSpPr/>
          <p:nvPr/>
        </p:nvSpPr>
        <p:spPr>
          <a:xfrm>
            <a:off x="10861946" y="6170403"/>
            <a:ext cx="93335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BFDBC473-D228-4011-8A5F-09FAE210E988}" type="slidenum">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98</a:t>
            </a:fld>
            <a:endParaRPr lang="en-US" sz="1200" spc="-1">
              <a:solidFill>
                <a:srgbClr val="2A105B"/>
              </a:solidFill>
              <a:latin typeface="Calibri"/>
            </a:endParaRPr>
          </a:p>
        </p:txBody>
      </p:sp>
      <p:sp>
        <p:nvSpPr>
          <p:cNvPr id="341" name="CustomShape 3"/>
          <p:cNvSpPr/>
          <p:nvPr/>
        </p:nvSpPr>
        <p:spPr>
          <a:xfrm>
            <a:off x="899883" y="6170403"/>
            <a:ext cx="4630077"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800" spc="-1">
                <a:solidFill>
                  <a:srgbClr val="2A105B"/>
                </a:solidFill>
                <a:latin typeface="Calibri"/>
              </a:rPr>
              <a:t>The ZERO BRINE project (www.zerobrine.eu) has received funding from the European Union’s Horizon 2020 </a:t>
            </a:r>
            <a:br/>
            <a:r>
              <a:rPr lang="en-US" sz="800" spc="-1">
                <a:solidFill>
                  <a:srgbClr val="2A105B"/>
                </a:solidFill>
                <a:latin typeface="Calibri"/>
              </a:rPr>
              <a:t>research and innovation programme under grant agreement No 730390.</a:t>
            </a:r>
          </a:p>
        </p:txBody>
      </p:sp>
      <p:sp>
        <p:nvSpPr>
          <p:cNvPr id="342" name="CustomShape 4"/>
          <p:cNvSpPr/>
          <p:nvPr/>
        </p:nvSpPr>
        <p:spPr>
          <a:xfrm>
            <a:off x="1301590" y="275091"/>
            <a:ext cx="10279182" cy="1142851"/>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Autofit/>
          </a:bodyPr>
          <a:lstStyle/>
          <a:p>
            <a:pPr>
              <a:lnSpc>
                <a:spcPct val="90000"/>
              </a:lnSpc>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4400" b="1" spc="-1">
                <a:solidFill>
                  <a:srgbClr val="2A105B"/>
                </a:solidFill>
                <a:latin typeface="Calibri Light"/>
              </a:rPr>
              <a:t>Results: spent IEX regenerant</a:t>
            </a:r>
            <a:endParaRPr lang="en-US" sz="4400" spc="-1">
              <a:solidFill>
                <a:srgbClr val="2A105B"/>
              </a:solidFill>
              <a:latin typeface="Calibri"/>
            </a:endParaRPr>
          </a:p>
        </p:txBody>
      </p:sp>
      <p:pic>
        <p:nvPicPr>
          <p:cNvPr id="343" name="Picture 342"/>
          <p:cNvPicPr/>
          <p:nvPr/>
        </p:nvPicPr>
        <p:blipFill>
          <a:blip r:embed="rId2"/>
          <a:stretch/>
        </p:blipFill>
        <p:spPr>
          <a:xfrm>
            <a:off x="6019136" y="883051"/>
            <a:ext cx="5660263" cy="5725415"/>
          </a:xfrm>
          <a:prstGeom prst="rect">
            <a:avLst/>
          </a:prstGeom>
          <a:ln>
            <a:noFill/>
          </a:ln>
        </p:spPr>
      </p:pic>
      <p:sp>
        <p:nvSpPr>
          <p:cNvPr id="344" name="CustomShape 5"/>
          <p:cNvSpPr/>
          <p:nvPr/>
        </p:nvSpPr>
        <p:spPr>
          <a:xfrm>
            <a:off x="609400" y="1600438"/>
            <a:ext cx="5360422" cy="4525331"/>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rmAutofit/>
          </a:bodyPr>
          <a:lstStyle/>
          <a:p>
            <a:pPr marL="228577" indent="-228577">
              <a:lnSpc>
                <a:spcPct val="90000"/>
              </a:lnSpc>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Spent IEX regenerant composition</a:t>
            </a:r>
            <a:endParaRPr lang="en-US" sz="2800" spc="-1" dirty="0">
              <a:solidFill>
                <a:srgbClr val="2A105B"/>
              </a:solidFill>
              <a:latin typeface="Calibri"/>
            </a:endParaRPr>
          </a:p>
          <a:p>
            <a:pPr marL="685731" lvl="1" indent="-228577">
              <a:lnSpc>
                <a:spcPct val="90000"/>
              </a:lnSpc>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main compound in regenerant is NaCl, significant amounts of Mg</a:t>
            </a:r>
            <a:r>
              <a:rPr lang="pt-BR" sz="2400" spc="-1" baseline="30000" dirty="0">
                <a:solidFill>
                  <a:srgbClr val="2A105B"/>
                </a:solidFill>
                <a:latin typeface="Calibri"/>
              </a:rPr>
              <a:t>2+</a:t>
            </a:r>
            <a:r>
              <a:rPr lang="pt-BR" sz="2400" spc="-1" dirty="0">
                <a:solidFill>
                  <a:srgbClr val="2A105B"/>
                </a:solidFill>
                <a:latin typeface="Calibri"/>
              </a:rPr>
              <a:t> and Ca</a:t>
            </a:r>
            <a:r>
              <a:rPr lang="pt-BR" sz="2400" spc="-1" baseline="30000" dirty="0">
                <a:solidFill>
                  <a:srgbClr val="2A105B"/>
                </a:solidFill>
                <a:latin typeface="Calibri"/>
              </a:rPr>
              <a:t>2+</a:t>
            </a:r>
            <a:endParaRPr lang="en-US" sz="2400" spc="-1" dirty="0">
              <a:solidFill>
                <a:srgbClr val="2A105B"/>
              </a:solidFill>
              <a:latin typeface="Calibri"/>
            </a:endParaRPr>
          </a:p>
          <a:p>
            <a:pPr marL="1142886" lvl="2" indent="-228577">
              <a:lnSpc>
                <a:spcPct val="90000"/>
              </a:lnSpc>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98% of cations.</a:t>
            </a:r>
            <a:endParaRPr lang="en-US" sz="2000" spc="-1" dirty="0">
              <a:solidFill>
                <a:srgbClr val="2A105B"/>
              </a:solidFill>
              <a:latin typeface="Calibri"/>
            </a:endParaRPr>
          </a:p>
          <a:p>
            <a:pPr marL="1142886" lvl="2" indent="-228577">
              <a:lnSpc>
                <a:spcPct val="90000"/>
              </a:lnSpc>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Cl- is &gt; 97% of anions</a:t>
            </a:r>
            <a:endParaRPr lang="en-US" sz="2000" spc="-1" dirty="0">
              <a:solidFill>
                <a:srgbClr val="2A105B"/>
              </a:solidFill>
              <a:latin typeface="Calibri"/>
            </a:endParaRPr>
          </a:p>
          <a:p>
            <a:pPr marL="685731" lvl="1" indent="-228577">
              <a:lnSpc>
                <a:spcPct val="90000"/>
              </a:lnSpc>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hardly any other pollutants</a:t>
            </a:r>
            <a:endParaRPr lang="en-US" sz="2400" spc="-1" dirty="0">
              <a:solidFill>
                <a:srgbClr val="2A105B"/>
              </a:solidFill>
              <a:latin typeface="Calibri"/>
            </a:endParaRPr>
          </a:p>
          <a:p>
            <a:pPr marL="1142886" lvl="2" indent="-228577">
              <a:lnSpc>
                <a:spcPct val="90000"/>
              </a:lnSpc>
              <a:spcBef>
                <a:spcPts val="499"/>
              </a:spcBef>
              <a:buClr>
                <a:srgbClr val="2A105B"/>
              </a:buClr>
              <a:buFont typeface="Arial"/>
              <a:buChar char="•"/>
              <a:tabLst>
                <a:tab pos="1828617" algn="l"/>
                <a:tab pos="2742926" algn="l"/>
                <a:tab pos="3657234" algn="l"/>
                <a:tab pos="4571543" algn="l"/>
                <a:tab pos="5485851" algn="l"/>
                <a:tab pos="6400160" algn="l"/>
                <a:tab pos="7314468" algn="l"/>
                <a:tab pos="8228777" algn="l"/>
                <a:tab pos="9143086" algn="l"/>
                <a:tab pos="10057394" algn="l"/>
              </a:tabLst>
            </a:pPr>
            <a:r>
              <a:rPr lang="pt-BR" sz="2000" spc="-1" dirty="0">
                <a:solidFill>
                  <a:srgbClr val="2A105B"/>
                </a:solidFill>
                <a:latin typeface="Calibri"/>
              </a:rPr>
              <a:t>TSS as calculated even slightly higher than measured</a:t>
            </a:r>
            <a:endParaRPr lang="en-US" sz="2000" spc="-1" dirty="0">
              <a:solidFill>
                <a:srgbClr val="2A105B"/>
              </a:solidFill>
              <a:latin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CustomShape 1"/>
          <p:cNvSpPr/>
          <p:nvPr/>
        </p:nvSpPr>
        <p:spPr>
          <a:xfrm>
            <a:off x="6236548" y="6170403"/>
            <a:ext cx="439034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A1F70695-8797-4370-926B-ACEFA8F2A2F6}" type="datetime3">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5 November 2021</a:t>
            </a:fld>
            <a:endParaRPr lang="en-US" sz="1200" spc="-1">
              <a:solidFill>
                <a:srgbClr val="2A105B"/>
              </a:solidFill>
              <a:latin typeface="Calibri"/>
            </a:endParaRPr>
          </a:p>
        </p:txBody>
      </p:sp>
      <p:sp>
        <p:nvSpPr>
          <p:cNvPr id="346" name="CustomShape 2"/>
          <p:cNvSpPr/>
          <p:nvPr/>
        </p:nvSpPr>
        <p:spPr>
          <a:xfrm>
            <a:off x="10861946" y="6170403"/>
            <a:ext cx="933358"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fld id="{BD8D20F0-02FF-4EC4-95FB-1A939571A281}" type="slidenum">
              <a:rPr lang="en-US" sz="1200" spc="-1">
                <a:solidFill>
                  <a:srgbClr val="2A105B"/>
                </a:solidFill>
                <a:latin typeface="Calibri"/>
              </a:rPr>
              <a:pPr algn="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t>99</a:t>
            </a:fld>
            <a:endParaRPr lang="en-US" sz="1200" spc="-1">
              <a:solidFill>
                <a:srgbClr val="2A105B"/>
              </a:solidFill>
              <a:latin typeface="Calibri"/>
            </a:endParaRPr>
          </a:p>
        </p:txBody>
      </p:sp>
      <p:sp>
        <p:nvSpPr>
          <p:cNvPr id="347" name="CustomShape 3"/>
          <p:cNvSpPr/>
          <p:nvPr/>
        </p:nvSpPr>
        <p:spPr>
          <a:xfrm>
            <a:off x="899883" y="6170403"/>
            <a:ext cx="4630077" cy="364992"/>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88" tIns="46794" rIns="89988" bIns="46794" anchor="ctr">
            <a:noAutofit/>
          </a:bodyPr>
          <a:lstStyle/>
          <a:p>
            <a:pPr>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en-US" sz="800" spc="-1">
                <a:solidFill>
                  <a:srgbClr val="2A105B"/>
                </a:solidFill>
                <a:latin typeface="Calibri"/>
              </a:rPr>
              <a:t>The ZERO BRINE project (www.zerobrine.eu) has received funding from the European Union’s Horizon 2020 </a:t>
            </a:r>
            <a:br/>
            <a:r>
              <a:rPr lang="en-US" sz="800" spc="-1">
                <a:solidFill>
                  <a:srgbClr val="2A105B"/>
                </a:solidFill>
                <a:latin typeface="Calibri"/>
              </a:rPr>
              <a:t>research and innovation programme under grant agreement No 730390.</a:t>
            </a:r>
          </a:p>
        </p:txBody>
      </p:sp>
      <p:sp>
        <p:nvSpPr>
          <p:cNvPr id="348" name="CustomShape 4"/>
          <p:cNvSpPr/>
          <p:nvPr/>
        </p:nvSpPr>
        <p:spPr>
          <a:xfrm>
            <a:off x="1301590" y="275091"/>
            <a:ext cx="10279182" cy="1142851"/>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Autofit/>
          </a:bodyPr>
          <a:lstStyle/>
          <a:p>
            <a:pPr>
              <a:lnSpc>
                <a:spcPct val="90000"/>
              </a:lnSpc>
              <a:tabLst>
                <a:tab pos="0" algn="l"/>
                <a:tab pos="914309" algn="l"/>
                <a:tab pos="1828617" algn="l"/>
                <a:tab pos="2742926" algn="l"/>
                <a:tab pos="3657234" algn="l"/>
                <a:tab pos="4571543" algn="l"/>
                <a:tab pos="5485851" algn="l"/>
                <a:tab pos="6400160" algn="l"/>
                <a:tab pos="7314468" algn="l"/>
                <a:tab pos="8228777" algn="l"/>
                <a:tab pos="9143086" algn="l"/>
                <a:tab pos="10057394" algn="l"/>
              </a:tabLst>
            </a:pPr>
            <a:r>
              <a:rPr lang="pt-BR" sz="4400" b="1" spc="-1">
                <a:solidFill>
                  <a:srgbClr val="2A105B"/>
                </a:solidFill>
                <a:latin typeface="Calibri Light"/>
              </a:rPr>
              <a:t>Results: nanofiltration</a:t>
            </a:r>
            <a:endParaRPr lang="en-US" sz="4400" spc="-1">
              <a:solidFill>
                <a:srgbClr val="2A105B"/>
              </a:solidFill>
              <a:latin typeface="Calibri"/>
            </a:endParaRPr>
          </a:p>
        </p:txBody>
      </p:sp>
      <p:sp>
        <p:nvSpPr>
          <p:cNvPr id="349" name="CustomShape 5"/>
          <p:cNvSpPr/>
          <p:nvPr/>
        </p:nvSpPr>
        <p:spPr>
          <a:xfrm>
            <a:off x="609401" y="1600438"/>
            <a:ext cx="10971371" cy="4525331"/>
          </a:xfrm>
          <a:prstGeom prst="rect">
            <a:avLst/>
          </a:prstGeom>
          <a:noFill/>
          <a:ln>
            <a:noFill/>
          </a:ln>
        </p:spPr>
        <p:style>
          <a:lnRef idx="0">
            <a:scrgbClr r="0" g="0" b="0"/>
          </a:lnRef>
          <a:fillRef idx="0">
            <a:scrgbClr r="0" g="0" b="0"/>
          </a:fillRef>
          <a:effectRef idx="0">
            <a:scrgbClr r="0" g="0" b="0"/>
          </a:effectRef>
          <a:fontRef idx="minor"/>
        </p:style>
        <p:txBody>
          <a:bodyPr lIns="89988" tIns="46794" rIns="89988" bIns="46794">
            <a:normAutofit/>
          </a:bodyPr>
          <a:lstStyle/>
          <a:p>
            <a:pPr marL="228577" indent="-228577">
              <a:lnSpc>
                <a:spcPct val="90000"/>
              </a:lnSpc>
              <a:spcBef>
                <a:spcPts val="998"/>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800" spc="-1" dirty="0">
                <a:solidFill>
                  <a:srgbClr val="2A105B"/>
                </a:solidFill>
                <a:latin typeface="Calibri"/>
              </a:rPr>
              <a:t>Some risk of scaling in NF unit</a:t>
            </a:r>
            <a:endParaRPr lang="en-US" sz="2800" spc="-1" dirty="0">
              <a:solidFill>
                <a:srgbClr val="2A105B"/>
              </a:solidFill>
              <a:latin typeface="Calibri"/>
            </a:endParaRPr>
          </a:p>
          <a:p>
            <a:pPr marL="685731" lvl="1" indent="-228577">
              <a:lnSpc>
                <a:spcPct val="90000"/>
              </a:lnSpc>
              <a:spcBef>
                <a:spcPts val="499"/>
              </a:spcBef>
              <a:buClr>
                <a:srgbClr val="2A105B"/>
              </a:buClr>
              <a:buFont typeface="Arial"/>
              <a:buChar char="•"/>
              <a:tabLst>
                <a:tab pos="914309" algn="l"/>
                <a:tab pos="1828617" algn="l"/>
                <a:tab pos="2742926" algn="l"/>
                <a:tab pos="3657234" algn="l"/>
                <a:tab pos="4571543" algn="l"/>
                <a:tab pos="5485851" algn="l"/>
                <a:tab pos="6400160" algn="l"/>
                <a:tab pos="7314468" algn="l"/>
                <a:tab pos="8228777" algn="l"/>
                <a:tab pos="9143086" algn="l"/>
                <a:tab pos="10057394" algn="l"/>
              </a:tabLst>
            </a:pPr>
            <a:r>
              <a:rPr lang="pt-BR" sz="2400" spc="-1" dirty="0">
                <a:solidFill>
                  <a:srgbClr val="2A105B"/>
                </a:solidFill>
                <a:latin typeface="Calibri"/>
              </a:rPr>
              <a:t>but not a good idea to use antiscalants due to recycling</a:t>
            </a:r>
            <a:endParaRPr lang="en-US" sz="2400" spc="-1" dirty="0">
              <a:solidFill>
                <a:srgbClr val="2A105B"/>
              </a:solidFill>
              <a:latin typeface="Calibri"/>
            </a:endParaRPr>
          </a:p>
        </p:txBody>
      </p:sp>
      <p:pic>
        <p:nvPicPr>
          <p:cNvPr id="350" name="Picture 349"/>
          <p:cNvPicPr/>
          <p:nvPr/>
        </p:nvPicPr>
        <p:blipFill>
          <a:blip r:embed="rId2"/>
          <a:stretch/>
        </p:blipFill>
        <p:spPr>
          <a:xfrm>
            <a:off x="1391938" y="2535236"/>
            <a:ext cx="8065110" cy="3408036"/>
          </a:xfrm>
          <a:prstGeom prst="rect">
            <a:avLst/>
          </a:prstGeom>
          <a:ln>
            <a:noFill/>
          </a:ln>
        </p:spPr>
      </p:pic>
    </p:spTree>
  </p:cSld>
  <p:clrMapOvr>
    <a:masterClrMapping/>
  </p:clrMapOvr>
</p:sld>
</file>

<file path=ppt/theme/theme1.xml><?xml version="1.0" encoding="utf-8"?>
<a:theme xmlns:a="http://schemas.openxmlformats.org/drawingml/2006/main" name="Pathways blue background">
  <a:themeElements>
    <a:clrScheme name="Zero Brine">
      <a:dk1>
        <a:srgbClr val="2A105B"/>
      </a:dk1>
      <a:lt1>
        <a:srgbClr val="FEFFFF"/>
      </a:lt1>
      <a:dk2>
        <a:srgbClr val="49C2D7"/>
      </a:dk2>
      <a:lt2>
        <a:srgbClr val="FEFFFF"/>
      </a:lt2>
      <a:accent1>
        <a:srgbClr val="49C2D7"/>
      </a:accent1>
      <a:accent2>
        <a:srgbClr val="E6007E"/>
      </a:accent2>
      <a:accent3>
        <a:srgbClr val="95D3E6"/>
      </a:accent3>
      <a:accent4>
        <a:srgbClr val="4C3C90"/>
      </a:accent4>
      <a:accent5>
        <a:srgbClr val="641649"/>
      </a:accent5>
      <a:accent6>
        <a:srgbClr val="921760"/>
      </a:accent6>
      <a:hlink>
        <a:srgbClr val="E6007E"/>
      </a:hlink>
      <a:folHlink>
        <a:srgbClr val="E6007E"/>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8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9C2D7"/>
      </a:dk2>
      <a:lt2>
        <a:srgbClr val="95D3E6"/>
      </a:lt2>
      <a:accent1>
        <a:srgbClr val="E6007E"/>
      </a:accent1>
      <a:accent2>
        <a:srgbClr val="49C2D7"/>
      </a:accent2>
      <a:accent3>
        <a:srgbClr val="4C3C90"/>
      </a:accent3>
      <a:accent4>
        <a:srgbClr val="921760"/>
      </a:accent4>
      <a:accent5>
        <a:srgbClr val="C82686"/>
      </a:accent5>
      <a:accent6>
        <a:srgbClr val="1593B5"/>
      </a:accent6>
      <a:hlink>
        <a:srgbClr val="E6007E"/>
      </a:hlink>
      <a:folHlink>
        <a:srgbClr val="92176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21AD8E47D60447A1E6153932624AA5" ma:contentTypeVersion="13" ma:contentTypeDescription="Create a new document." ma:contentTypeScope="" ma:versionID="4107c967e37a960f7132fa983df2155c">
  <xsd:schema xmlns:xsd="http://www.w3.org/2001/XMLSchema" xmlns:xs="http://www.w3.org/2001/XMLSchema" xmlns:p="http://schemas.microsoft.com/office/2006/metadata/properties" xmlns:ns2="8f9b66b2-41ce-4307-aa23-8c20e60e0fae" xmlns:ns3="8d2f270c-4c5d-4e43-9522-ff78ba4f7953" targetNamespace="http://schemas.microsoft.com/office/2006/metadata/properties" ma:root="true" ma:fieldsID="8c98abda7f1729e6eb8c39ef3438e925" ns2:_="" ns3:_="">
    <xsd:import namespace="8f9b66b2-41ce-4307-aa23-8c20e60e0fae"/>
    <xsd:import namespace="8d2f270c-4c5d-4e43-9522-ff78ba4f79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b66b2-41ce-4307-aa23-8c20e60e0fa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2f270c-4c5d-4e43-9522-ff78ba4f795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29A5A0-4598-4C36-9196-CF6DBED91D80}"/>
</file>

<file path=customXml/itemProps2.xml><?xml version="1.0" encoding="utf-8"?>
<ds:datastoreItem xmlns:ds="http://schemas.openxmlformats.org/officeDocument/2006/customXml" ds:itemID="{DB531115-66CB-46A5-ACB9-606AE597B77A}"/>
</file>

<file path=customXml/itemProps3.xml><?xml version="1.0" encoding="utf-8"?>
<ds:datastoreItem xmlns:ds="http://schemas.openxmlformats.org/officeDocument/2006/customXml" ds:itemID="{EF405ABA-4587-4087-88D8-8E7C97F85857}"/>
</file>

<file path=docProps/app.xml><?xml version="1.0" encoding="utf-8"?>
<Properties xmlns="http://schemas.openxmlformats.org/officeDocument/2006/extended-properties" xmlns:vt="http://schemas.openxmlformats.org/officeDocument/2006/docPropsVTypes">
  <Template/>
  <TotalTime>7197</TotalTime>
  <Words>14151</Words>
  <Application>Microsoft Office PowerPoint</Application>
  <PresentationFormat>Widescreen</PresentationFormat>
  <Paragraphs>1488</Paragraphs>
  <Slides>116</Slides>
  <Notes>45</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116</vt:i4>
      </vt:variant>
    </vt:vector>
  </HeadingPairs>
  <TitlesOfParts>
    <vt:vector size="143" baseType="lpstr">
      <vt:lpstr>Arial</vt:lpstr>
      <vt:lpstr>Calibri</vt:lpstr>
      <vt:lpstr>Calibri Light</vt:lpstr>
      <vt:lpstr>Courier New</vt:lpstr>
      <vt:lpstr>StarSymbol</vt:lpstr>
      <vt:lpstr>Symbol</vt:lpstr>
      <vt:lpstr>Times New Roman</vt:lpstr>
      <vt:lpstr>Trebuchet MS</vt:lpstr>
      <vt:lpstr>Wingdings</vt:lpstr>
      <vt:lpstr>Pathways blue background</vt:lpstr>
      <vt:lpstr>Office Theme</vt:lpstr>
      <vt:lpstr>1_Office Theme</vt:lpstr>
      <vt:lpstr>2_Office Theme</vt:lpstr>
      <vt:lpstr>3_Office Theme</vt:lpstr>
      <vt:lpstr>4_Office Theme</vt:lpstr>
      <vt:lpstr>5_Office Theme</vt:lpstr>
      <vt:lpstr>6_Office Theme</vt:lpstr>
      <vt:lpstr>7_Office Theme</vt:lpstr>
      <vt:lpstr>9_Office Theme</vt:lpstr>
      <vt:lpstr>11_Office Theme</vt:lpstr>
      <vt:lpstr>12_Office Theme</vt:lpstr>
      <vt:lpstr>13_Office Theme</vt:lpstr>
      <vt:lpstr>14_Office Theme</vt:lpstr>
      <vt:lpstr>15_Office Theme</vt:lpstr>
      <vt:lpstr>16_Office Theme</vt:lpstr>
      <vt:lpstr>17_Office Theme</vt:lpstr>
      <vt:lpstr>18_Office Theme</vt:lpstr>
      <vt:lpstr>ZERO BRINE Final Forum</vt:lpstr>
      <vt:lpstr>ZERO BRINE RESEARCH Special Issue Part I</vt:lpstr>
      <vt:lpstr>PowerPoint Presentation</vt:lpstr>
      <vt:lpstr>PowerPoint Presentation</vt:lpstr>
      <vt:lpstr>Contents Overview of topics to be presented</vt:lpstr>
      <vt:lpstr>PowerPoint Presentation</vt:lpstr>
      <vt:lpstr>2. Lab-Scale Research Objective  </vt:lpstr>
      <vt:lpstr>3. Materials and Methods</vt:lpstr>
      <vt:lpstr>3. Material and Methods</vt:lpstr>
      <vt:lpstr>PowerPoint Presentation</vt:lpstr>
      <vt:lpstr>PowerPoint Presentation</vt:lpstr>
      <vt:lpstr>PowerPoint Presentation</vt:lpstr>
      <vt:lpstr>PowerPoint Presentation</vt:lpstr>
      <vt:lpstr>PowerPoint Presentation</vt:lpstr>
      <vt:lpstr>5. Scientific Conclusions</vt:lpstr>
      <vt:lpstr>5. Practical 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LUNCH BREAK</vt:lpstr>
      <vt:lpstr>ZERO BRINE RESEARCH Special Issue Part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COFFEE 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Emile Noel</dc:creator>
  <cp:lastModifiedBy>Danielle Kutka</cp:lastModifiedBy>
  <cp:revision>86</cp:revision>
  <dcterms:created xsi:type="dcterms:W3CDTF">2020-01-09T15:23:23Z</dcterms:created>
  <dcterms:modified xsi:type="dcterms:W3CDTF">2021-11-05T15:14:36Z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0x0101007D21AD8E47D60447A1E6153932624AA5</vt:lpwstr>
  </property>
</Properties>
</file>